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56" r:id="rId2"/>
    <p:sldId id="572" r:id="rId3"/>
    <p:sldId id="576" r:id="rId4"/>
    <p:sldId id="577" r:id="rId5"/>
    <p:sldId id="578" r:id="rId6"/>
    <p:sldId id="579" r:id="rId7"/>
    <p:sldId id="580" r:id="rId8"/>
    <p:sldId id="581" r:id="rId9"/>
    <p:sldId id="582" r:id="rId10"/>
    <p:sldId id="573" r:id="rId11"/>
    <p:sldId id="557" r:id="rId12"/>
    <p:sldId id="558" r:id="rId13"/>
    <p:sldId id="537" r:id="rId14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17"/>
    </p:embeddedFont>
    <p:embeddedFont>
      <p:font typeface="Sniglet" panose="020B0604020202020204" charset="0"/>
      <p:regular r:id="rId18"/>
    </p:embeddedFont>
    <p:embeddedFont>
      <p:font typeface="Bahnschrift Light Condensed" panose="020B0502040204020203" pitchFamily="34" charset="0"/>
      <p:regular r:id="rId19"/>
    </p:embeddedFont>
    <p:embeddedFont>
      <p:font typeface="Adobe Devanagari" panose="02040503050201020203" pitchFamily="18" charset="0"/>
      <p:regular r:id="rId20"/>
      <p:bold r:id="rId21"/>
      <p:italic r:id="rId22"/>
      <p:boldItalic r:id="rId23"/>
    </p:embeddedFont>
    <p:embeddedFont>
      <p:font typeface="Dosis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9" autoAdjust="0"/>
  </p:normalViewPr>
  <p:slideViewPr>
    <p:cSldViewPr snapToGrid="0">
      <p:cViewPr varScale="1">
        <p:scale>
          <a:sx n="145" d="100"/>
          <a:sy n="145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7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334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348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3" r:id="rId3"/>
    <p:sldLayoutId id="214748366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Poison </a:t>
            </a:r>
            <a:r>
              <a:rPr lang="en-US" dirty="0" smtClean="0"/>
              <a:t>Ivy: </a:t>
            </a:r>
            <a:br>
              <a:rPr lang="en-US" dirty="0" smtClean="0"/>
            </a:br>
            <a:r>
              <a:rPr lang="en-US" dirty="0" smtClean="0"/>
              <a:t>Hiding Trojan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two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74" y="1243321"/>
            <a:ext cx="4233457" cy="34158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50201" y="2023157"/>
            <a:ext cx="3100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Kill two </a:t>
            </a:r>
            <a:r>
              <a:rPr lang="en-US" dirty="0" smtClean="0"/>
              <a:t>processes for stopping </a:t>
            </a:r>
            <a:r>
              <a:rPr lang="en-US" dirty="0" err="1" smtClean="0"/>
              <a:t>trojan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6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833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485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1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Combining two piece of executable software</a:t>
            </a:r>
          </a:p>
          <a:p>
            <a:pPr lvl="1"/>
            <a:r>
              <a:rPr lang="en-US" dirty="0" smtClean="0"/>
              <a:t>7zip</a:t>
            </a:r>
          </a:p>
          <a:p>
            <a:pPr lvl="1"/>
            <a:r>
              <a:rPr lang="en-US" dirty="0" smtClean="0"/>
              <a:t>Trojan</a:t>
            </a:r>
          </a:p>
          <a:p>
            <a:r>
              <a:rPr lang="en-US" dirty="0" smtClean="0"/>
              <a:t>One software</a:t>
            </a:r>
          </a:p>
          <a:p>
            <a:pPr lvl="1"/>
            <a:r>
              <a:rPr lang="en-US" dirty="0" smtClean="0"/>
              <a:t>Two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0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folder to </a:t>
            </a:r>
            <a:r>
              <a:rPr lang="en-US" dirty="0" err="1" smtClean="0"/>
              <a:t>WinXP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83732"/>
            <a:ext cx="6430272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7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Unzip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88" y="1253516"/>
            <a:ext cx="3930722" cy="301385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419600" y="2503714"/>
            <a:ext cx="384629" cy="1886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229" y="1182477"/>
            <a:ext cx="4277322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0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7z1900.exe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68168"/>
            <a:ext cx="5034790" cy="37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9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smtClean="0"/>
              <a:t>myPoisonIvy.exe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082425"/>
            <a:ext cx="4771367" cy="35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8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combined exe file parameters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36598"/>
            <a:ext cx="4529860" cy="358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9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two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92" y="1311109"/>
            <a:ext cx="645885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9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runs myZip.exe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9" y="1082425"/>
            <a:ext cx="9144000" cy="368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47280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54</Words>
  <Application>Microsoft Office PowerPoint</Application>
  <PresentationFormat>On-screen Show (16:9)</PresentationFormat>
  <Paragraphs>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Brush Script MT</vt:lpstr>
      <vt:lpstr>Sniglet</vt:lpstr>
      <vt:lpstr>Bahnschrift Light Condensed</vt:lpstr>
      <vt:lpstr>Adobe Devanagari</vt:lpstr>
      <vt:lpstr>Dosis</vt:lpstr>
      <vt:lpstr>Arial</vt:lpstr>
      <vt:lpstr>Friar template</vt:lpstr>
      <vt:lpstr>Poison Ivy:  Hiding Trojan</vt:lpstr>
      <vt:lpstr>Introduction</vt:lpstr>
      <vt:lpstr>Copy folder to WinXP</vt:lpstr>
      <vt:lpstr>Unzip</vt:lpstr>
      <vt:lpstr>Add 7z1900.exe</vt:lpstr>
      <vt:lpstr>Add myPoisonIvy.exe</vt:lpstr>
      <vt:lpstr>Set combined exe file parameters</vt:lpstr>
      <vt:lpstr>Combining two files</vt:lpstr>
      <vt:lpstr>Victim runs myZip.exe</vt:lpstr>
      <vt:lpstr>Show two process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Fxu</dc:creator>
  <cp:lastModifiedBy>Frank Xu</cp:lastModifiedBy>
  <cp:revision>504</cp:revision>
  <dcterms:modified xsi:type="dcterms:W3CDTF">2020-01-02T16:05:31Z</dcterms:modified>
</cp:coreProperties>
</file>