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8740-4323-4C68-B97D-704D286433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37FA-4505-471D-854E-4791D413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a Hosts Files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5-3, pp. 227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82" y="243156"/>
            <a:ext cx="6605612" cy="57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87" y="78209"/>
            <a:ext cx="8406571" cy="64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42" y="1696616"/>
            <a:ext cx="2447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713996"/>
            <a:ext cx="1037417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15" y="348014"/>
            <a:ext cx="7587200" cy="57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Restart your PC</a:t>
            </a:r>
          </a:p>
          <a:p>
            <a:r>
              <a:rPr lang="en-US" dirty="0" smtClean="0"/>
              <a:t>Go to cengage.com to obverse the results.</a:t>
            </a:r>
          </a:p>
          <a:p>
            <a:r>
              <a:rPr lang="en-US" dirty="0" smtClean="0"/>
              <a:t>You may want to delete the </a:t>
            </a:r>
            <a:r>
              <a:rPr lang="en-US" smtClean="0"/>
              <a:t>entry after the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Simulating a Hosts Files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a Hosts Files Attack</dc:title>
  <dc:creator>Frank Xu</dc:creator>
  <cp:lastModifiedBy>Frank Xu</cp:lastModifiedBy>
  <cp:revision>8</cp:revision>
  <dcterms:created xsi:type="dcterms:W3CDTF">2019-09-23T12:57:36Z</dcterms:created>
  <dcterms:modified xsi:type="dcterms:W3CDTF">2019-09-23T13:27:12Z</dcterms:modified>
</cp:coreProperties>
</file>