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31" r:id="rId10"/>
    <p:sldId id="332" r:id="rId11"/>
    <p:sldId id="333" r:id="rId12"/>
    <p:sldId id="336" r:id="rId13"/>
    <p:sldId id="337" r:id="rId14"/>
    <p:sldId id="330" r:id="rId15"/>
    <p:sldId id="334" r:id="rId16"/>
    <p:sldId id="324" r:id="rId17"/>
    <p:sldId id="335" r:id="rId18"/>
    <p:sldId id="338" r:id="rId19"/>
    <p:sldId id="339" r:id="rId20"/>
    <p:sldId id="340" r:id="rId21"/>
    <p:sldId id="343" r:id="rId22"/>
    <p:sldId id="342" r:id="rId23"/>
    <p:sldId id="344" r:id="rId24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Sniglet" panose="020B0604020202020204" charset="0"/>
      <p:regular r:id="rId31"/>
    </p:embeddedFont>
    <p:embeddedFont>
      <p:font typeface="Dosis" panose="020B0604020202020204" charset="0"/>
      <p:regular r:id="rId32"/>
      <p:bold r:id="rId33"/>
    </p:embeddedFont>
    <p:embeddedFont>
      <p:font typeface="Bahnschrift Light Condensed" panose="020B0502040204020203" pitchFamily="34" charset="0"/>
      <p:regular r:id="rId34"/>
    </p:embeddedFont>
    <p:embeddedFont>
      <p:font typeface="Brush Script MT" panose="03060802040406070304" pitchFamily="66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  <p:pic>
        <p:nvPicPr>
          <p:cNvPr id="1026" name="Picture 2" descr="hash-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4" y="728023"/>
            <a:ext cx="3433112" cy="30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hash of another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Record the results and describe your observation.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two files, the harmless and </a:t>
            </a:r>
            <a:r>
              <a:rPr lang="en-US" smtClean="0"/>
              <a:t>dangerous files.</a:t>
            </a:r>
            <a:endParaRPr lang="en-US" dirty="0" smtClean="0"/>
          </a:p>
          <a:p>
            <a:r>
              <a:rPr lang="en-US" dirty="0" smtClean="0"/>
              <a:t>Can you generate the same hash values using the tool?</a:t>
            </a:r>
          </a:p>
          <a:p>
            <a:r>
              <a:rPr lang="en-US" dirty="0"/>
              <a:t>Record the results and describe your </a:t>
            </a:r>
            <a:r>
              <a:rPr lang="en-US" dirty="0" smtClean="0"/>
              <a:t>observation.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0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1026" name="Picture 2" descr="https://upload.wikimedia.org/wikipedia/commons/thumb/5/58/Hash_table_4_1_1_0_0_1_0_LL.svg/240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59" y="153498"/>
            <a:ext cx="228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and paste different texts to the tool</a:t>
            </a:r>
          </a:p>
          <a:p>
            <a:r>
              <a:rPr lang="en-US" dirty="0" smtClean="0"/>
              <a:t>What is the size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your results.</a:t>
            </a:r>
          </a:p>
          <a:p>
            <a:r>
              <a:rPr lang="en-US" dirty="0" smtClean="0"/>
              <a:t>If you can’t, how difficult to produce the hash value? Or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170797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329</Words>
  <Application>Microsoft Office PowerPoint</Application>
  <PresentationFormat>On-screen Show (16:9)</PresentationFormat>
  <Paragraphs>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Adobe Devanagari</vt:lpstr>
      <vt:lpstr>Sniglet</vt:lpstr>
      <vt:lpstr>Dosis</vt:lpstr>
      <vt:lpstr>Bahnschrift Light Condensed</vt:lpstr>
      <vt:lpstr>Brush Script MT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Questions: Can you produce the follow MD5 hash value?</vt:lpstr>
      <vt:lpstr>An evil pair of files have the same MD5 hash</vt:lpstr>
      <vt:lpstr>Two PostScript files</vt:lpstr>
      <vt:lpstr>View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PowerPoint Presentation</vt:lpstr>
      <vt:lpstr>PowerPoint Presentation</vt:lpstr>
      <vt:lpstr>PowerPoint Presentation</vt:lpstr>
      <vt:lpstr>Question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137</cp:revision>
  <dcterms:modified xsi:type="dcterms:W3CDTF">2018-10-20T14:33:35Z</dcterms:modified>
</cp:coreProperties>
</file>