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2" r:id="rId3"/>
    <p:sldId id="364" r:id="rId4"/>
    <p:sldId id="365" r:id="rId5"/>
    <p:sldId id="367" r:id="rId6"/>
    <p:sldId id="302" r:id="rId7"/>
    <p:sldId id="349" r:id="rId8"/>
    <p:sldId id="353" r:id="rId9"/>
    <p:sldId id="354" r:id="rId10"/>
    <p:sldId id="359" r:id="rId11"/>
    <p:sldId id="360" r:id="rId12"/>
    <p:sldId id="361" r:id="rId13"/>
    <p:sldId id="355" r:id="rId14"/>
    <p:sldId id="369" r:id="rId15"/>
    <p:sldId id="368" r:id="rId16"/>
    <p:sldId id="350" r:id="rId17"/>
    <p:sldId id="356" r:id="rId18"/>
    <p:sldId id="357" r:id="rId19"/>
    <p:sldId id="358" r:id="rId20"/>
    <p:sldId id="351" r:id="rId21"/>
    <p:sldId id="352" r:id="rId22"/>
  </p:sldIdLst>
  <p:sldSz cx="9144000" cy="5143500" type="screen16x9"/>
  <p:notesSz cx="6858000" cy="9144000"/>
  <p:embeddedFontLst>
    <p:embeddedFont>
      <p:font typeface="Dosis" panose="020B0604020202020204" charset="0"/>
      <p:regular r:id="rId25"/>
      <p:bold r:id="rId26"/>
    </p:embeddedFont>
    <p:embeddedFont>
      <p:font typeface="Brush Script MT" panose="03060802040406070304" pitchFamily="66" charset="0"/>
      <p:italic r:id="rId27"/>
    </p:embeddedFont>
    <p:embeddedFont>
      <p:font typeface="Adobe Devanagari" panose="02040503050201020203" pitchFamily="18" charset="0"/>
      <p:regular r:id="rId28"/>
      <p:bold r:id="rId29"/>
      <p:italic r:id="rId30"/>
      <p:boldItalic r:id="rId31"/>
    </p:embeddedFont>
    <p:embeddedFont>
      <p:font typeface="Bahnschrift Light Condensed" panose="020B0502040204020203" pitchFamily="34" charset="0"/>
      <p:regular r:id="rId32"/>
    </p:embeddedFont>
    <p:embeddedFont>
      <p:font typeface="Sniglet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4A326-F793-4B4C-AD15-888F3EAF25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8EA8A-381F-4835-9BE8-EE5F0E41C1C3}">
      <dgm:prSet phldrT="[Text]"/>
      <dgm:spPr/>
      <dgm:t>
        <a:bodyPr/>
        <a:lstStyle/>
        <a:p>
          <a:r>
            <a:rPr lang="de-DE" altLang="en-US" dirty="0" smtClean="0">
              <a:solidFill>
                <a:srgbClr val="FF0000"/>
              </a:solidFill>
            </a:rPr>
            <a:t>Cryptology</a:t>
          </a:r>
          <a:endParaRPr lang="en-US" dirty="0">
            <a:solidFill>
              <a:srgbClr val="FF0000"/>
            </a:solidFill>
          </a:endParaRPr>
        </a:p>
      </dgm:t>
    </dgm:pt>
    <dgm:pt modelId="{873054F4-F096-4D48-8EAD-A081124178F0}" type="parTrans" cxnId="{4145290D-9072-407B-BD1F-A3B21F3CDE90}">
      <dgm:prSet/>
      <dgm:spPr/>
      <dgm:t>
        <a:bodyPr/>
        <a:lstStyle/>
        <a:p>
          <a:endParaRPr lang="en-US"/>
        </a:p>
      </dgm:t>
    </dgm:pt>
    <dgm:pt modelId="{7642BE3E-6ED5-4AE3-AD72-446E4D875920}" type="sibTrans" cxnId="{4145290D-9072-407B-BD1F-A3B21F3CDE90}">
      <dgm:prSet/>
      <dgm:spPr/>
      <dgm:t>
        <a:bodyPr/>
        <a:lstStyle/>
        <a:p>
          <a:endParaRPr lang="en-US"/>
        </a:p>
      </dgm:t>
    </dgm:pt>
    <dgm:pt modelId="{25769DB8-C5A4-4936-882F-346088B35F3C}">
      <dgm:prSet phldrT="[Text]"/>
      <dgm:spPr/>
      <dgm:t>
        <a:bodyPr/>
        <a:lstStyle/>
        <a:p>
          <a:r>
            <a:rPr lang="de-DE" altLang="en-US" dirty="0" smtClean="0">
              <a:solidFill>
                <a:srgbClr val="FF0000"/>
              </a:solidFill>
            </a:rPr>
            <a:t>Cryptography</a:t>
          </a:r>
          <a:endParaRPr lang="en-US" dirty="0">
            <a:solidFill>
              <a:srgbClr val="FF0000"/>
            </a:solidFill>
          </a:endParaRPr>
        </a:p>
      </dgm:t>
    </dgm:pt>
    <dgm:pt modelId="{730108AA-476D-4A8E-9F77-C91185B9A588}" type="parTrans" cxnId="{7FB3331B-B4E0-4BA8-8707-DA5D9FFBEB7E}">
      <dgm:prSet/>
      <dgm:spPr/>
      <dgm:t>
        <a:bodyPr/>
        <a:lstStyle/>
        <a:p>
          <a:endParaRPr lang="en-US"/>
        </a:p>
      </dgm:t>
    </dgm:pt>
    <dgm:pt modelId="{FDB90769-D4BA-4B3F-B6E0-5B52B69025A9}" type="sibTrans" cxnId="{7FB3331B-B4E0-4BA8-8707-DA5D9FFBEB7E}">
      <dgm:prSet/>
      <dgm:spPr/>
      <dgm:t>
        <a:bodyPr/>
        <a:lstStyle/>
        <a:p>
          <a:endParaRPr lang="en-US"/>
        </a:p>
      </dgm:t>
    </dgm:pt>
    <dgm:pt modelId="{7BF0F659-2806-4786-9F94-2FDD505F355E}">
      <dgm:prSet phldrT="[Text]"/>
      <dgm:spPr/>
      <dgm:t>
        <a:bodyPr/>
        <a:lstStyle/>
        <a:p>
          <a:r>
            <a:rPr lang="de-DE" altLang="en-US" b="1" dirty="0" smtClean="0">
              <a:solidFill>
                <a:srgbClr val="FF0000"/>
              </a:solidFill>
            </a:rPr>
            <a:t>Symmetric Ciphers</a:t>
          </a:r>
          <a:endParaRPr lang="en-US" dirty="0">
            <a:solidFill>
              <a:srgbClr val="FF0000"/>
            </a:solidFill>
          </a:endParaRPr>
        </a:p>
      </dgm:t>
    </dgm:pt>
    <dgm:pt modelId="{D2164E7D-9F26-4D3E-B930-1E686FB32C22}" type="parTrans" cxnId="{52EFF525-B6F7-440C-ABA5-6F524D8F7357}">
      <dgm:prSet/>
      <dgm:spPr/>
      <dgm:t>
        <a:bodyPr/>
        <a:lstStyle/>
        <a:p>
          <a:endParaRPr lang="en-US"/>
        </a:p>
      </dgm:t>
    </dgm:pt>
    <dgm:pt modelId="{70B57DBC-BF61-4CF0-93C8-94D9D4A99984}" type="sibTrans" cxnId="{52EFF525-B6F7-440C-ABA5-6F524D8F7357}">
      <dgm:prSet/>
      <dgm:spPr/>
      <dgm:t>
        <a:bodyPr/>
        <a:lstStyle/>
        <a:p>
          <a:endParaRPr lang="en-US"/>
        </a:p>
      </dgm:t>
    </dgm:pt>
    <dgm:pt modelId="{1F4CB208-98FB-4D65-A743-0E1B5FB1B7DA}">
      <dgm:prSet phldrT="[Text]"/>
      <dgm:spPr/>
      <dgm:t>
        <a:bodyPr/>
        <a:lstStyle/>
        <a:p>
          <a:r>
            <a:rPr lang="de-DE" altLang="en-US" b="1" dirty="0" smtClean="0"/>
            <a:t>Asymmetric Ciphers</a:t>
          </a:r>
          <a:endParaRPr lang="en-US" dirty="0"/>
        </a:p>
      </dgm:t>
    </dgm:pt>
    <dgm:pt modelId="{CBA1CA74-A354-4BF7-B128-CBDE3C4358C1}" type="parTrans" cxnId="{FC925864-E3E9-4534-804E-C823318FD009}">
      <dgm:prSet/>
      <dgm:spPr/>
      <dgm:t>
        <a:bodyPr/>
        <a:lstStyle/>
        <a:p>
          <a:endParaRPr lang="en-US"/>
        </a:p>
      </dgm:t>
    </dgm:pt>
    <dgm:pt modelId="{FEB53BC4-6FE6-4985-8DC6-F0E9878AC14F}" type="sibTrans" cxnId="{FC925864-E3E9-4534-804E-C823318FD009}">
      <dgm:prSet/>
      <dgm:spPr/>
      <dgm:t>
        <a:bodyPr/>
        <a:lstStyle/>
        <a:p>
          <a:endParaRPr lang="en-US"/>
        </a:p>
      </dgm:t>
    </dgm:pt>
    <dgm:pt modelId="{ED3ECAAC-3FD8-43EB-A507-1E33D5CF18DF}">
      <dgm:prSet phldrT="[Text]"/>
      <dgm:spPr/>
      <dgm:t>
        <a:bodyPr/>
        <a:lstStyle/>
        <a:p>
          <a:r>
            <a:rPr lang="de-DE" altLang="en-US" dirty="0" smtClean="0"/>
            <a:t>Cryptanalysis</a:t>
          </a:r>
          <a:endParaRPr lang="en-US" dirty="0"/>
        </a:p>
      </dgm:t>
    </dgm:pt>
    <dgm:pt modelId="{933911AA-4050-4AE5-BDCA-D9574D4A7EEE}" type="parTrans" cxnId="{76A529B5-18AB-4B8A-A534-76DA93AB346D}">
      <dgm:prSet/>
      <dgm:spPr/>
      <dgm:t>
        <a:bodyPr/>
        <a:lstStyle/>
        <a:p>
          <a:endParaRPr lang="en-US"/>
        </a:p>
      </dgm:t>
    </dgm:pt>
    <dgm:pt modelId="{E58F5793-D57E-4C35-AE2F-CE653974D917}" type="sibTrans" cxnId="{76A529B5-18AB-4B8A-A534-76DA93AB346D}">
      <dgm:prSet/>
      <dgm:spPr/>
      <dgm:t>
        <a:bodyPr/>
        <a:lstStyle/>
        <a:p>
          <a:endParaRPr lang="en-US"/>
        </a:p>
      </dgm:t>
    </dgm:pt>
    <dgm:pt modelId="{5D1592C5-592A-4477-A803-ED87A96B91BA}">
      <dgm:prSet phldrT="[Text]"/>
      <dgm:spPr/>
      <dgm:t>
        <a:bodyPr/>
        <a:lstStyle/>
        <a:p>
          <a:r>
            <a:rPr lang="de-DE" altLang="en-US" b="1" smtClean="0"/>
            <a:t>Protocols </a:t>
          </a:r>
          <a:endParaRPr lang="en-US" dirty="0"/>
        </a:p>
      </dgm:t>
    </dgm:pt>
    <dgm:pt modelId="{A71C0AB7-FAD9-40A1-A7E9-F3C8AAB51187}" type="parTrans" cxnId="{34A48CFC-0713-46D3-850C-7FB53CAAE442}">
      <dgm:prSet/>
      <dgm:spPr/>
      <dgm:t>
        <a:bodyPr/>
        <a:lstStyle/>
        <a:p>
          <a:endParaRPr lang="en-US"/>
        </a:p>
      </dgm:t>
    </dgm:pt>
    <dgm:pt modelId="{7A24C093-7680-4C54-9E73-454ACB7283B1}" type="sibTrans" cxnId="{34A48CFC-0713-46D3-850C-7FB53CAAE442}">
      <dgm:prSet/>
      <dgm:spPr/>
      <dgm:t>
        <a:bodyPr/>
        <a:lstStyle/>
        <a:p>
          <a:endParaRPr lang="en-US"/>
        </a:p>
      </dgm:t>
    </dgm:pt>
    <dgm:pt modelId="{88FAED45-0BC8-45D7-A32D-0BF4C80800E1}">
      <dgm:prSet phldrT="[Text]"/>
      <dgm:spPr/>
      <dgm:t>
        <a:bodyPr/>
        <a:lstStyle/>
        <a:p>
          <a:r>
            <a:rPr lang="de-DE" altLang="en-US" b="1" dirty="0" smtClean="0">
              <a:solidFill>
                <a:srgbClr val="FF0000"/>
              </a:solidFill>
            </a:rPr>
            <a:t>Block Ciphers</a:t>
          </a:r>
          <a:endParaRPr lang="en-US" dirty="0">
            <a:solidFill>
              <a:srgbClr val="FF0000"/>
            </a:solidFill>
          </a:endParaRPr>
        </a:p>
      </dgm:t>
    </dgm:pt>
    <dgm:pt modelId="{EFA9E34F-5FCD-4485-92B1-6B62ABAF124F}" type="parTrans" cxnId="{2D334649-52B2-484E-B908-AF481AB4EF47}">
      <dgm:prSet/>
      <dgm:spPr/>
      <dgm:t>
        <a:bodyPr/>
        <a:lstStyle/>
        <a:p>
          <a:endParaRPr lang="en-US"/>
        </a:p>
      </dgm:t>
    </dgm:pt>
    <dgm:pt modelId="{B1266B72-80A2-41E8-BC4A-8211BDA86F2D}" type="sibTrans" cxnId="{2D334649-52B2-484E-B908-AF481AB4EF47}">
      <dgm:prSet/>
      <dgm:spPr/>
      <dgm:t>
        <a:bodyPr/>
        <a:lstStyle/>
        <a:p>
          <a:endParaRPr lang="en-US"/>
        </a:p>
      </dgm:t>
    </dgm:pt>
    <dgm:pt modelId="{133B6D37-515E-48D0-9DB7-FEFF1563DD6E}">
      <dgm:prSet phldrT="[Text]"/>
      <dgm:spPr/>
      <dgm:t>
        <a:bodyPr/>
        <a:lstStyle/>
        <a:p>
          <a:r>
            <a:rPr lang="de-DE" altLang="en-US" b="1" dirty="0" smtClean="0">
              <a:solidFill>
                <a:schemeClr val="tx1"/>
              </a:solidFill>
            </a:rPr>
            <a:t>Stream Ciphers</a:t>
          </a:r>
          <a:endParaRPr lang="en-US" dirty="0">
            <a:solidFill>
              <a:schemeClr val="tx1"/>
            </a:solidFill>
          </a:endParaRPr>
        </a:p>
      </dgm:t>
    </dgm:pt>
    <dgm:pt modelId="{B8E7261E-0868-4447-906A-894AC8D960CF}" type="parTrans" cxnId="{B1D4BE86-CCDE-4E15-A8AE-E81EC63E176E}">
      <dgm:prSet/>
      <dgm:spPr/>
      <dgm:t>
        <a:bodyPr/>
        <a:lstStyle/>
        <a:p>
          <a:endParaRPr lang="en-US"/>
        </a:p>
      </dgm:t>
    </dgm:pt>
    <dgm:pt modelId="{1720E6D6-7F94-4F67-9354-D8B5F9E6D152}" type="sibTrans" cxnId="{B1D4BE86-CCDE-4E15-A8AE-E81EC63E176E}">
      <dgm:prSet/>
      <dgm:spPr/>
      <dgm:t>
        <a:bodyPr/>
        <a:lstStyle/>
        <a:p>
          <a:endParaRPr lang="en-US"/>
        </a:p>
      </dgm:t>
    </dgm:pt>
    <dgm:pt modelId="{140F7929-8121-4A9C-8163-AD2D49BB20D9}">
      <dgm:prSet phldrT="[Text]"/>
      <dgm:spPr/>
      <dgm:t>
        <a:bodyPr/>
        <a:lstStyle/>
        <a:p>
          <a:r>
            <a:rPr lang="en-US" dirty="0" smtClean="0"/>
            <a:t>Integer Factoring Problem</a:t>
          </a:r>
          <a:endParaRPr lang="en-US" dirty="0"/>
        </a:p>
      </dgm:t>
    </dgm:pt>
    <dgm:pt modelId="{C31A6A8F-9FA4-4C2F-87BF-E540E69EE9A1}" type="parTrans" cxnId="{270FA9BD-86EA-455F-96C5-CA3ED115A0BF}">
      <dgm:prSet/>
      <dgm:spPr/>
      <dgm:t>
        <a:bodyPr/>
        <a:lstStyle/>
        <a:p>
          <a:endParaRPr lang="en-US"/>
        </a:p>
      </dgm:t>
    </dgm:pt>
    <dgm:pt modelId="{ECB2BAF3-77EA-4379-B62C-2E23BAFA5EA4}" type="sibTrans" cxnId="{270FA9BD-86EA-455F-96C5-CA3ED115A0BF}">
      <dgm:prSet/>
      <dgm:spPr/>
      <dgm:t>
        <a:bodyPr/>
        <a:lstStyle/>
        <a:p>
          <a:endParaRPr lang="en-US"/>
        </a:p>
      </dgm:t>
    </dgm:pt>
    <dgm:pt modelId="{72A35F72-9E29-4C4F-83AF-5DC28766A3E3}">
      <dgm:prSet phldrT="[Text]"/>
      <dgm:spPr/>
      <dgm:t>
        <a:bodyPr/>
        <a:lstStyle/>
        <a:p>
          <a:r>
            <a:rPr lang="en-US" dirty="0" smtClean="0"/>
            <a:t>Discrete Logarithm problem</a:t>
          </a:r>
          <a:endParaRPr lang="en-US" dirty="0"/>
        </a:p>
      </dgm:t>
    </dgm:pt>
    <dgm:pt modelId="{0516CD7C-B924-4D06-84AB-8EEE91E5ADAB}" type="parTrans" cxnId="{39DD4CB0-15CA-4407-83E2-4702CDB44CE1}">
      <dgm:prSet/>
      <dgm:spPr/>
      <dgm:t>
        <a:bodyPr/>
        <a:lstStyle/>
        <a:p>
          <a:endParaRPr lang="en-US"/>
        </a:p>
      </dgm:t>
    </dgm:pt>
    <dgm:pt modelId="{6AF9EECC-C886-4167-867B-F80E2AE3F057}" type="sibTrans" cxnId="{39DD4CB0-15CA-4407-83E2-4702CDB44CE1}">
      <dgm:prSet/>
      <dgm:spPr/>
      <dgm:t>
        <a:bodyPr/>
        <a:lstStyle/>
        <a:p>
          <a:endParaRPr lang="en-US"/>
        </a:p>
      </dgm:t>
    </dgm:pt>
    <dgm:pt modelId="{30EB614B-662B-4E2A-9772-A11F9B2650F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AES</a:t>
          </a:r>
          <a:endParaRPr lang="en-US" dirty="0">
            <a:solidFill>
              <a:srgbClr val="FF0000"/>
            </a:solidFill>
          </a:endParaRPr>
        </a:p>
      </dgm:t>
    </dgm:pt>
    <dgm:pt modelId="{151BD289-33B4-45E7-86B4-1A96341823BC}" type="parTrans" cxnId="{589C7A05-A4F7-48AC-9B92-7AE3B38E1B88}">
      <dgm:prSet/>
      <dgm:spPr/>
      <dgm:t>
        <a:bodyPr/>
        <a:lstStyle/>
        <a:p>
          <a:endParaRPr lang="en-US"/>
        </a:p>
      </dgm:t>
    </dgm:pt>
    <dgm:pt modelId="{C784B3D1-08E1-4C6F-B7E5-B7A1F8834931}" type="sibTrans" cxnId="{589C7A05-A4F7-48AC-9B92-7AE3B38E1B88}">
      <dgm:prSet/>
      <dgm:spPr/>
      <dgm:t>
        <a:bodyPr/>
        <a:lstStyle/>
        <a:p>
          <a:endParaRPr lang="en-US"/>
        </a:p>
      </dgm:t>
    </dgm:pt>
    <dgm:pt modelId="{F3350ABD-95A9-49CC-9AC9-2EAB0CBEB902}">
      <dgm:prSet phldrT="[Text]"/>
      <dgm:spPr/>
      <dgm:t>
        <a:bodyPr/>
        <a:lstStyle/>
        <a:p>
          <a:r>
            <a:rPr lang="en-US" dirty="0" smtClean="0"/>
            <a:t>DES</a:t>
          </a:r>
          <a:endParaRPr lang="en-US" dirty="0"/>
        </a:p>
      </dgm:t>
    </dgm:pt>
    <dgm:pt modelId="{2C5B9B40-499E-4110-8AFB-8B9CB95B85FE}" type="parTrans" cxnId="{F3730498-9BE8-4261-9509-2C7910EC4072}">
      <dgm:prSet/>
      <dgm:spPr/>
      <dgm:t>
        <a:bodyPr/>
        <a:lstStyle/>
        <a:p>
          <a:endParaRPr lang="en-US"/>
        </a:p>
      </dgm:t>
    </dgm:pt>
    <dgm:pt modelId="{1F0A9215-AB69-4AE3-92E6-03D606621570}" type="sibTrans" cxnId="{F3730498-9BE8-4261-9509-2C7910EC4072}">
      <dgm:prSet/>
      <dgm:spPr/>
      <dgm:t>
        <a:bodyPr/>
        <a:lstStyle/>
        <a:p>
          <a:endParaRPr lang="en-US"/>
        </a:p>
      </dgm:t>
    </dgm:pt>
    <dgm:pt modelId="{4835372C-79E2-4682-8769-70E1393205FE}" type="pres">
      <dgm:prSet presAssocID="{4BF4A326-F793-4B4C-AD15-888F3EAF25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E322AD-4F5B-4C03-A6FB-D1714A611A1E}" type="pres">
      <dgm:prSet presAssocID="{5028EA8A-381F-4835-9BE8-EE5F0E41C1C3}" presName="hierRoot1" presStyleCnt="0"/>
      <dgm:spPr/>
    </dgm:pt>
    <dgm:pt modelId="{CB3E12FB-C541-4436-A8F3-F4FF24F308F8}" type="pres">
      <dgm:prSet presAssocID="{5028EA8A-381F-4835-9BE8-EE5F0E41C1C3}" presName="composite" presStyleCnt="0"/>
      <dgm:spPr/>
    </dgm:pt>
    <dgm:pt modelId="{2EC3C5C7-C47A-4207-8B1E-158C789122D6}" type="pres">
      <dgm:prSet presAssocID="{5028EA8A-381F-4835-9BE8-EE5F0E41C1C3}" presName="background" presStyleLbl="node0" presStyleIdx="0" presStyleCnt="1"/>
      <dgm:spPr/>
    </dgm:pt>
    <dgm:pt modelId="{0A333397-8704-4D8F-B1DA-176FBB44EC3D}" type="pres">
      <dgm:prSet presAssocID="{5028EA8A-381F-4835-9BE8-EE5F0E41C1C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E5575-6EB8-49E6-AD3C-7E185B1ECB8D}" type="pres">
      <dgm:prSet presAssocID="{5028EA8A-381F-4835-9BE8-EE5F0E41C1C3}" presName="hierChild2" presStyleCnt="0"/>
      <dgm:spPr/>
    </dgm:pt>
    <dgm:pt modelId="{691E7EE1-1A19-40A5-942D-64B00FF1A20C}" type="pres">
      <dgm:prSet presAssocID="{730108AA-476D-4A8E-9F77-C91185B9A58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861C22F-DB9E-46F9-B166-7ED4A9349BEF}" type="pres">
      <dgm:prSet presAssocID="{25769DB8-C5A4-4936-882F-346088B35F3C}" presName="hierRoot2" presStyleCnt="0"/>
      <dgm:spPr/>
    </dgm:pt>
    <dgm:pt modelId="{578E3740-38A7-4DC3-9409-C0DF3E3CCD65}" type="pres">
      <dgm:prSet presAssocID="{25769DB8-C5A4-4936-882F-346088B35F3C}" presName="composite2" presStyleCnt="0"/>
      <dgm:spPr/>
    </dgm:pt>
    <dgm:pt modelId="{CB745E8E-7199-4160-8787-9E20BD0A60F8}" type="pres">
      <dgm:prSet presAssocID="{25769DB8-C5A4-4936-882F-346088B35F3C}" presName="background2" presStyleLbl="node2" presStyleIdx="0" presStyleCnt="2"/>
      <dgm:spPr/>
    </dgm:pt>
    <dgm:pt modelId="{6DAC9A44-E6B1-476D-9116-894C968F5428}" type="pres">
      <dgm:prSet presAssocID="{25769DB8-C5A4-4936-882F-346088B35F3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6B85E-DCD4-4C7D-95FB-BCD558CEB8FA}" type="pres">
      <dgm:prSet presAssocID="{25769DB8-C5A4-4936-882F-346088B35F3C}" presName="hierChild3" presStyleCnt="0"/>
      <dgm:spPr/>
    </dgm:pt>
    <dgm:pt modelId="{45264521-1302-45AE-89F4-EFDA451A71A9}" type="pres">
      <dgm:prSet presAssocID="{D2164E7D-9F26-4D3E-B930-1E686FB32C22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0072580-5A31-4A53-8EB6-11D85359C732}" type="pres">
      <dgm:prSet presAssocID="{7BF0F659-2806-4786-9F94-2FDD505F355E}" presName="hierRoot3" presStyleCnt="0"/>
      <dgm:spPr/>
    </dgm:pt>
    <dgm:pt modelId="{D570EA83-A9A4-45F6-8A67-D8EFEB01AC9A}" type="pres">
      <dgm:prSet presAssocID="{7BF0F659-2806-4786-9F94-2FDD505F355E}" presName="composite3" presStyleCnt="0"/>
      <dgm:spPr/>
    </dgm:pt>
    <dgm:pt modelId="{79E546D6-EEC5-4C6D-BE2B-EFAC3EDDE62B}" type="pres">
      <dgm:prSet presAssocID="{7BF0F659-2806-4786-9F94-2FDD505F355E}" presName="background3" presStyleLbl="node3" presStyleIdx="0" presStyleCnt="3"/>
      <dgm:spPr/>
    </dgm:pt>
    <dgm:pt modelId="{8310BCFE-9C7A-4689-8060-AF22A0A3C176}" type="pres">
      <dgm:prSet presAssocID="{7BF0F659-2806-4786-9F94-2FDD505F355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639539-2D83-4D0D-A9E6-3EFBAAAD7CE5}" type="pres">
      <dgm:prSet presAssocID="{7BF0F659-2806-4786-9F94-2FDD505F355E}" presName="hierChild4" presStyleCnt="0"/>
      <dgm:spPr/>
    </dgm:pt>
    <dgm:pt modelId="{22B6FBEE-C5F2-49AF-9930-7D955B1B0F62}" type="pres">
      <dgm:prSet presAssocID="{EFA9E34F-5FCD-4485-92B1-6B62ABAF124F}" presName="Name23" presStyleLbl="parChTrans1D4" presStyleIdx="0" presStyleCnt="6"/>
      <dgm:spPr/>
      <dgm:t>
        <a:bodyPr/>
        <a:lstStyle/>
        <a:p>
          <a:endParaRPr lang="en-US"/>
        </a:p>
      </dgm:t>
    </dgm:pt>
    <dgm:pt modelId="{D87C441E-3B08-4C56-A18A-CFC1E9229A4C}" type="pres">
      <dgm:prSet presAssocID="{88FAED45-0BC8-45D7-A32D-0BF4C80800E1}" presName="hierRoot4" presStyleCnt="0"/>
      <dgm:spPr/>
    </dgm:pt>
    <dgm:pt modelId="{F2346996-A35F-470C-8C1F-8FA0544FF9D9}" type="pres">
      <dgm:prSet presAssocID="{88FAED45-0BC8-45D7-A32D-0BF4C80800E1}" presName="composite4" presStyleCnt="0"/>
      <dgm:spPr/>
    </dgm:pt>
    <dgm:pt modelId="{81C89ED3-3B2A-4CCB-BC18-2DB82C79D173}" type="pres">
      <dgm:prSet presAssocID="{88FAED45-0BC8-45D7-A32D-0BF4C80800E1}" presName="background4" presStyleLbl="node4" presStyleIdx="0" presStyleCnt="6"/>
      <dgm:spPr/>
    </dgm:pt>
    <dgm:pt modelId="{37723B4F-6C03-4056-8ECB-966BA0E68350}" type="pres">
      <dgm:prSet presAssocID="{88FAED45-0BC8-45D7-A32D-0BF4C80800E1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9E7DCB-099F-4D09-B814-8B228D9CF6F1}" type="pres">
      <dgm:prSet presAssocID="{88FAED45-0BC8-45D7-A32D-0BF4C80800E1}" presName="hierChild5" presStyleCnt="0"/>
      <dgm:spPr/>
    </dgm:pt>
    <dgm:pt modelId="{C20A6A2B-91A3-4593-BBD9-2A7B5A70A842}" type="pres">
      <dgm:prSet presAssocID="{2C5B9B40-499E-4110-8AFB-8B9CB95B85FE}" presName="Name23" presStyleLbl="parChTrans1D4" presStyleIdx="1" presStyleCnt="6"/>
      <dgm:spPr/>
      <dgm:t>
        <a:bodyPr/>
        <a:lstStyle/>
        <a:p>
          <a:endParaRPr lang="en-US"/>
        </a:p>
      </dgm:t>
    </dgm:pt>
    <dgm:pt modelId="{699BD88B-7DB6-429A-B844-111A5087C7E5}" type="pres">
      <dgm:prSet presAssocID="{F3350ABD-95A9-49CC-9AC9-2EAB0CBEB902}" presName="hierRoot4" presStyleCnt="0"/>
      <dgm:spPr/>
    </dgm:pt>
    <dgm:pt modelId="{3BCC79D4-967B-471D-A156-FC3D6B98FD05}" type="pres">
      <dgm:prSet presAssocID="{F3350ABD-95A9-49CC-9AC9-2EAB0CBEB902}" presName="composite4" presStyleCnt="0"/>
      <dgm:spPr/>
    </dgm:pt>
    <dgm:pt modelId="{9956365F-F87B-4705-BB8D-7697E772931B}" type="pres">
      <dgm:prSet presAssocID="{F3350ABD-95A9-49CC-9AC9-2EAB0CBEB902}" presName="background4" presStyleLbl="node4" presStyleIdx="1" presStyleCnt="6"/>
      <dgm:spPr/>
    </dgm:pt>
    <dgm:pt modelId="{6ACAFDDD-0451-4B91-9F86-6B948725F9AA}" type="pres">
      <dgm:prSet presAssocID="{F3350ABD-95A9-49CC-9AC9-2EAB0CBEB902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73EA69-2CC6-405C-84C6-A18D4FE9BEB2}" type="pres">
      <dgm:prSet presAssocID="{F3350ABD-95A9-49CC-9AC9-2EAB0CBEB902}" presName="hierChild5" presStyleCnt="0"/>
      <dgm:spPr/>
    </dgm:pt>
    <dgm:pt modelId="{62E9A5B6-682B-4E20-83A9-88628A3588CF}" type="pres">
      <dgm:prSet presAssocID="{151BD289-33B4-45E7-86B4-1A96341823BC}" presName="Name23" presStyleLbl="parChTrans1D4" presStyleIdx="2" presStyleCnt="6"/>
      <dgm:spPr/>
      <dgm:t>
        <a:bodyPr/>
        <a:lstStyle/>
        <a:p>
          <a:endParaRPr lang="en-US"/>
        </a:p>
      </dgm:t>
    </dgm:pt>
    <dgm:pt modelId="{9E492FF1-2CF2-46C4-9C33-B61183E1F316}" type="pres">
      <dgm:prSet presAssocID="{30EB614B-662B-4E2A-9772-A11F9B2650F6}" presName="hierRoot4" presStyleCnt="0"/>
      <dgm:spPr/>
    </dgm:pt>
    <dgm:pt modelId="{AA9F8503-A906-4294-8BCF-27B13CEA04DF}" type="pres">
      <dgm:prSet presAssocID="{30EB614B-662B-4E2A-9772-A11F9B2650F6}" presName="composite4" presStyleCnt="0"/>
      <dgm:spPr/>
    </dgm:pt>
    <dgm:pt modelId="{7C5F2A69-87E5-45F7-9D82-57BF02FD9771}" type="pres">
      <dgm:prSet presAssocID="{30EB614B-662B-4E2A-9772-A11F9B2650F6}" presName="background4" presStyleLbl="node4" presStyleIdx="2" presStyleCnt="6"/>
      <dgm:spPr/>
    </dgm:pt>
    <dgm:pt modelId="{CB53073C-BC19-47BA-AAAF-2FA57F9C2259}" type="pres">
      <dgm:prSet presAssocID="{30EB614B-662B-4E2A-9772-A11F9B2650F6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4FA75-FF29-4470-920E-4B6D7ED326BC}" type="pres">
      <dgm:prSet presAssocID="{30EB614B-662B-4E2A-9772-A11F9B2650F6}" presName="hierChild5" presStyleCnt="0"/>
      <dgm:spPr/>
    </dgm:pt>
    <dgm:pt modelId="{FD8160E4-A4AC-4BF6-B793-D5FC220BAA08}" type="pres">
      <dgm:prSet presAssocID="{B8E7261E-0868-4447-906A-894AC8D960CF}" presName="Name23" presStyleLbl="parChTrans1D4" presStyleIdx="3" presStyleCnt="6"/>
      <dgm:spPr/>
      <dgm:t>
        <a:bodyPr/>
        <a:lstStyle/>
        <a:p>
          <a:endParaRPr lang="en-US"/>
        </a:p>
      </dgm:t>
    </dgm:pt>
    <dgm:pt modelId="{99799532-7047-4DFE-8403-414A9FBF9946}" type="pres">
      <dgm:prSet presAssocID="{133B6D37-515E-48D0-9DB7-FEFF1563DD6E}" presName="hierRoot4" presStyleCnt="0"/>
      <dgm:spPr/>
    </dgm:pt>
    <dgm:pt modelId="{A0255076-6D4A-4495-B3D3-16081BA49972}" type="pres">
      <dgm:prSet presAssocID="{133B6D37-515E-48D0-9DB7-FEFF1563DD6E}" presName="composite4" presStyleCnt="0"/>
      <dgm:spPr/>
    </dgm:pt>
    <dgm:pt modelId="{03154F2A-5799-4976-BC9E-319487E65F2A}" type="pres">
      <dgm:prSet presAssocID="{133B6D37-515E-48D0-9DB7-FEFF1563DD6E}" presName="background4" presStyleLbl="node4" presStyleIdx="3" presStyleCnt="6"/>
      <dgm:spPr/>
    </dgm:pt>
    <dgm:pt modelId="{C6EA2C6D-00C7-4189-94EF-A96FEC1D540E}" type="pres">
      <dgm:prSet presAssocID="{133B6D37-515E-48D0-9DB7-FEFF1563DD6E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25FFD-9A36-446C-982B-537AE96B9C14}" type="pres">
      <dgm:prSet presAssocID="{133B6D37-515E-48D0-9DB7-FEFF1563DD6E}" presName="hierChild5" presStyleCnt="0"/>
      <dgm:spPr/>
    </dgm:pt>
    <dgm:pt modelId="{E568583C-DFC1-434E-9A4A-B290327AA1FC}" type="pres">
      <dgm:prSet presAssocID="{CBA1CA74-A354-4BF7-B128-CBDE3C4358C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6AF94F39-879C-471C-B968-2599CE51D4EA}" type="pres">
      <dgm:prSet presAssocID="{1F4CB208-98FB-4D65-A743-0E1B5FB1B7DA}" presName="hierRoot3" presStyleCnt="0"/>
      <dgm:spPr/>
    </dgm:pt>
    <dgm:pt modelId="{015F813B-9430-4EA4-8FC9-84338F82D131}" type="pres">
      <dgm:prSet presAssocID="{1F4CB208-98FB-4D65-A743-0E1B5FB1B7DA}" presName="composite3" presStyleCnt="0"/>
      <dgm:spPr/>
    </dgm:pt>
    <dgm:pt modelId="{728AC25A-9AC8-426B-8F9A-D0256D96AF69}" type="pres">
      <dgm:prSet presAssocID="{1F4CB208-98FB-4D65-A743-0E1B5FB1B7DA}" presName="background3" presStyleLbl="node3" presStyleIdx="1" presStyleCnt="3"/>
      <dgm:spPr/>
    </dgm:pt>
    <dgm:pt modelId="{40286177-0AA1-4A11-84E4-0973B1D851D3}" type="pres">
      <dgm:prSet presAssocID="{1F4CB208-98FB-4D65-A743-0E1B5FB1B7D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B7000A-5593-48EF-8603-A3C17D5428B6}" type="pres">
      <dgm:prSet presAssocID="{1F4CB208-98FB-4D65-A743-0E1B5FB1B7DA}" presName="hierChild4" presStyleCnt="0"/>
      <dgm:spPr/>
    </dgm:pt>
    <dgm:pt modelId="{CC347B3B-EE07-4E6F-B8E4-16FDC94D6151}" type="pres">
      <dgm:prSet presAssocID="{C31A6A8F-9FA4-4C2F-87BF-E540E69EE9A1}" presName="Name23" presStyleLbl="parChTrans1D4" presStyleIdx="4" presStyleCnt="6"/>
      <dgm:spPr/>
      <dgm:t>
        <a:bodyPr/>
        <a:lstStyle/>
        <a:p>
          <a:endParaRPr lang="en-US"/>
        </a:p>
      </dgm:t>
    </dgm:pt>
    <dgm:pt modelId="{36D822D9-B431-402B-B8B0-B36A178EC277}" type="pres">
      <dgm:prSet presAssocID="{140F7929-8121-4A9C-8163-AD2D49BB20D9}" presName="hierRoot4" presStyleCnt="0"/>
      <dgm:spPr/>
    </dgm:pt>
    <dgm:pt modelId="{28355A83-1D35-4711-8CDD-8BF7A69BDDED}" type="pres">
      <dgm:prSet presAssocID="{140F7929-8121-4A9C-8163-AD2D49BB20D9}" presName="composite4" presStyleCnt="0"/>
      <dgm:spPr/>
    </dgm:pt>
    <dgm:pt modelId="{1F68535B-96F4-4966-95FB-CE6340D567F0}" type="pres">
      <dgm:prSet presAssocID="{140F7929-8121-4A9C-8163-AD2D49BB20D9}" presName="background4" presStyleLbl="node4" presStyleIdx="4" presStyleCnt="6"/>
      <dgm:spPr/>
    </dgm:pt>
    <dgm:pt modelId="{DF097964-157B-440C-BF8D-91B3371E4571}" type="pres">
      <dgm:prSet presAssocID="{140F7929-8121-4A9C-8163-AD2D49BB20D9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BC70C-CC01-4962-8819-5FD099D19653}" type="pres">
      <dgm:prSet presAssocID="{140F7929-8121-4A9C-8163-AD2D49BB20D9}" presName="hierChild5" presStyleCnt="0"/>
      <dgm:spPr/>
    </dgm:pt>
    <dgm:pt modelId="{787D5278-BE39-4724-84A9-F0F55B20B435}" type="pres">
      <dgm:prSet presAssocID="{0516CD7C-B924-4D06-84AB-8EEE91E5ADAB}" presName="Name23" presStyleLbl="parChTrans1D4" presStyleIdx="5" presStyleCnt="6"/>
      <dgm:spPr/>
      <dgm:t>
        <a:bodyPr/>
        <a:lstStyle/>
        <a:p>
          <a:endParaRPr lang="en-US"/>
        </a:p>
      </dgm:t>
    </dgm:pt>
    <dgm:pt modelId="{D5AF317A-77EC-4165-9DC4-400C19819012}" type="pres">
      <dgm:prSet presAssocID="{72A35F72-9E29-4C4F-83AF-5DC28766A3E3}" presName="hierRoot4" presStyleCnt="0"/>
      <dgm:spPr/>
    </dgm:pt>
    <dgm:pt modelId="{7FB25352-5D3A-42CB-89FA-61B9CE6F9E09}" type="pres">
      <dgm:prSet presAssocID="{72A35F72-9E29-4C4F-83AF-5DC28766A3E3}" presName="composite4" presStyleCnt="0"/>
      <dgm:spPr/>
    </dgm:pt>
    <dgm:pt modelId="{E6B2210A-22C1-4747-A710-1210C2A23BE8}" type="pres">
      <dgm:prSet presAssocID="{72A35F72-9E29-4C4F-83AF-5DC28766A3E3}" presName="background4" presStyleLbl="node4" presStyleIdx="5" presStyleCnt="6"/>
      <dgm:spPr/>
    </dgm:pt>
    <dgm:pt modelId="{BF576CEA-E128-42BD-9D5E-06331D0C6CE3}" type="pres">
      <dgm:prSet presAssocID="{72A35F72-9E29-4C4F-83AF-5DC28766A3E3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9CB9D-84D4-491A-BCC6-044552B917D5}" type="pres">
      <dgm:prSet presAssocID="{72A35F72-9E29-4C4F-83AF-5DC28766A3E3}" presName="hierChild5" presStyleCnt="0"/>
      <dgm:spPr/>
    </dgm:pt>
    <dgm:pt modelId="{249C4DEE-3B88-4C61-B881-1E87FA3F8A84}" type="pres">
      <dgm:prSet presAssocID="{A71C0AB7-FAD9-40A1-A7E9-F3C8AAB51187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CF7322B-1180-452F-81A3-3AFA5B31DF07}" type="pres">
      <dgm:prSet presAssocID="{5D1592C5-592A-4477-A803-ED87A96B91BA}" presName="hierRoot3" presStyleCnt="0"/>
      <dgm:spPr/>
    </dgm:pt>
    <dgm:pt modelId="{36AAF46D-FD8A-4EED-B2D5-4D1FD00BE612}" type="pres">
      <dgm:prSet presAssocID="{5D1592C5-592A-4477-A803-ED87A96B91BA}" presName="composite3" presStyleCnt="0"/>
      <dgm:spPr/>
    </dgm:pt>
    <dgm:pt modelId="{3E7E7A1D-52E7-4CA9-88AA-71673AB5B66E}" type="pres">
      <dgm:prSet presAssocID="{5D1592C5-592A-4477-A803-ED87A96B91BA}" presName="background3" presStyleLbl="node3" presStyleIdx="2" presStyleCnt="3"/>
      <dgm:spPr/>
    </dgm:pt>
    <dgm:pt modelId="{73B0FA94-2BB9-466A-A035-353DC54773DC}" type="pres">
      <dgm:prSet presAssocID="{5D1592C5-592A-4477-A803-ED87A96B91B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A7112B-AC2F-45B2-B188-DD756A15BA9B}" type="pres">
      <dgm:prSet presAssocID="{5D1592C5-592A-4477-A803-ED87A96B91BA}" presName="hierChild4" presStyleCnt="0"/>
      <dgm:spPr/>
    </dgm:pt>
    <dgm:pt modelId="{C93B3CA4-F9A0-4862-995D-21BADCCAF21E}" type="pres">
      <dgm:prSet presAssocID="{933911AA-4050-4AE5-BDCA-D9574D4A7EE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FB697F1-E3CA-4E87-A931-FF5B93C7CFA0}" type="pres">
      <dgm:prSet presAssocID="{ED3ECAAC-3FD8-43EB-A507-1E33D5CF18DF}" presName="hierRoot2" presStyleCnt="0"/>
      <dgm:spPr/>
    </dgm:pt>
    <dgm:pt modelId="{B6887E5C-8CB0-462D-9DF0-6D67C483C269}" type="pres">
      <dgm:prSet presAssocID="{ED3ECAAC-3FD8-43EB-A507-1E33D5CF18DF}" presName="composite2" presStyleCnt="0"/>
      <dgm:spPr/>
    </dgm:pt>
    <dgm:pt modelId="{2AE2DF7B-B7AD-4BF5-976C-D965DBC8BFF4}" type="pres">
      <dgm:prSet presAssocID="{ED3ECAAC-3FD8-43EB-A507-1E33D5CF18DF}" presName="background2" presStyleLbl="node2" presStyleIdx="1" presStyleCnt="2"/>
      <dgm:spPr/>
    </dgm:pt>
    <dgm:pt modelId="{29A157FB-9759-4966-BA7B-5B320EDC56C4}" type="pres">
      <dgm:prSet presAssocID="{ED3ECAAC-3FD8-43EB-A507-1E33D5CF18D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F0777-DAEF-47B0-8C61-FA847C0CE7D0}" type="pres">
      <dgm:prSet presAssocID="{ED3ECAAC-3FD8-43EB-A507-1E33D5CF18DF}" presName="hierChild3" presStyleCnt="0"/>
      <dgm:spPr/>
    </dgm:pt>
  </dgm:ptLst>
  <dgm:cxnLst>
    <dgm:cxn modelId="{267C6179-143C-495E-9A31-62A34CD00AA4}" type="presOf" srcId="{ED3ECAAC-3FD8-43EB-A507-1E33D5CF18DF}" destId="{29A157FB-9759-4966-BA7B-5B320EDC56C4}" srcOrd="0" destOrd="0" presId="urn:microsoft.com/office/officeart/2005/8/layout/hierarchy1"/>
    <dgm:cxn modelId="{EFED4107-E264-47F7-9255-F43CC311AABF}" type="presOf" srcId="{140F7929-8121-4A9C-8163-AD2D49BB20D9}" destId="{DF097964-157B-440C-BF8D-91B3371E4571}" srcOrd="0" destOrd="0" presId="urn:microsoft.com/office/officeart/2005/8/layout/hierarchy1"/>
    <dgm:cxn modelId="{B1D4BE86-CCDE-4E15-A8AE-E81EC63E176E}" srcId="{7BF0F659-2806-4786-9F94-2FDD505F355E}" destId="{133B6D37-515E-48D0-9DB7-FEFF1563DD6E}" srcOrd="1" destOrd="0" parTransId="{B8E7261E-0868-4447-906A-894AC8D960CF}" sibTransId="{1720E6D6-7F94-4F67-9354-D8B5F9E6D152}"/>
    <dgm:cxn modelId="{F24AD7C2-A6E1-4A99-9A3C-193C632D2308}" type="presOf" srcId="{4BF4A326-F793-4B4C-AD15-888F3EAF255C}" destId="{4835372C-79E2-4682-8769-70E1393205FE}" srcOrd="0" destOrd="0" presId="urn:microsoft.com/office/officeart/2005/8/layout/hierarchy1"/>
    <dgm:cxn modelId="{996D63FE-F81F-4E2F-BDA0-A496B8FD0D58}" type="presOf" srcId="{933911AA-4050-4AE5-BDCA-D9574D4A7EEE}" destId="{C93B3CA4-F9A0-4862-995D-21BADCCAF21E}" srcOrd="0" destOrd="0" presId="urn:microsoft.com/office/officeart/2005/8/layout/hierarchy1"/>
    <dgm:cxn modelId="{6F48ABFE-0BE3-4E40-AD0B-A54A4684F2D3}" type="presOf" srcId="{72A35F72-9E29-4C4F-83AF-5DC28766A3E3}" destId="{BF576CEA-E128-42BD-9D5E-06331D0C6CE3}" srcOrd="0" destOrd="0" presId="urn:microsoft.com/office/officeart/2005/8/layout/hierarchy1"/>
    <dgm:cxn modelId="{346F6B6E-EC75-4BAA-8FCC-B926A101457E}" type="presOf" srcId="{EFA9E34F-5FCD-4485-92B1-6B62ABAF124F}" destId="{22B6FBEE-C5F2-49AF-9930-7D955B1B0F62}" srcOrd="0" destOrd="0" presId="urn:microsoft.com/office/officeart/2005/8/layout/hierarchy1"/>
    <dgm:cxn modelId="{97EF4FEB-A313-4280-B56F-FE8A10046F40}" type="presOf" srcId="{5028EA8A-381F-4835-9BE8-EE5F0E41C1C3}" destId="{0A333397-8704-4D8F-B1DA-176FBB44EC3D}" srcOrd="0" destOrd="0" presId="urn:microsoft.com/office/officeart/2005/8/layout/hierarchy1"/>
    <dgm:cxn modelId="{F3730498-9BE8-4261-9509-2C7910EC4072}" srcId="{88FAED45-0BC8-45D7-A32D-0BF4C80800E1}" destId="{F3350ABD-95A9-49CC-9AC9-2EAB0CBEB902}" srcOrd="0" destOrd="0" parTransId="{2C5B9B40-499E-4110-8AFB-8B9CB95B85FE}" sibTransId="{1F0A9215-AB69-4AE3-92E6-03D606621570}"/>
    <dgm:cxn modelId="{E79DF7B4-78C3-4139-82BA-9C2EEA0F0273}" type="presOf" srcId="{88FAED45-0BC8-45D7-A32D-0BF4C80800E1}" destId="{37723B4F-6C03-4056-8ECB-966BA0E68350}" srcOrd="0" destOrd="0" presId="urn:microsoft.com/office/officeart/2005/8/layout/hierarchy1"/>
    <dgm:cxn modelId="{A0FBED85-7656-4327-81A9-B8A7BE5B9A49}" type="presOf" srcId="{0516CD7C-B924-4D06-84AB-8EEE91E5ADAB}" destId="{787D5278-BE39-4724-84A9-F0F55B20B435}" srcOrd="0" destOrd="0" presId="urn:microsoft.com/office/officeart/2005/8/layout/hierarchy1"/>
    <dgm:cxn modelId="{A1B7BE97-79A1-4977-8D44-F8603A944F54}" type="presOf" srcId="{CBA1CA74-A354-4BF7-B128-CBDE3C4358C1}" destId="{E568583C-DFC1-434E-9A4A-B290327AA1FC}" srcOrd="0" destOrd="0" presId="urn:microsoft.com/office/officeart/2005/8/layout/hierarchy1"/>
    <dgm:cxn modelId="{76A529B5-18AB-4B8A-A534-76DA93AB346D}" srcId="{5028EA8A-381F-4835-9BE8-EE5F0E41C1C3}" destId="{ED3ECAAC-3FD8-43EB-A507-1E33D5CF18DF}" srcOrd="1" destOrd="0" parTransId="{933911AA-4050-4AE5-BDCA-D9574D4A7EEE}" sibTransId="{E58F5793-D57E-4C35-AE2F-CE653974D917}"/>
    <dgm:cxn modelId="{34A48CFC-0713-46D3-850C-7FB53CAAE442}" srcId="{25769DB8-C5A4-4936-882F-346088B35F3C}" destId="{5D1592C5-592A-4477-A803-ED87A96B91BA}" srcOrd="2" destOrd="0" parTransId="{A71C0AB7-FAD9-40A1-A7E9-F3C8AAB51187}" sibTransId="{7A24C093-7680-4C54-9E73-454ACB7283B1}"/>
    <dgm:cxn modelId="{39DD4CB0-15CA-4407-83E2-4702CDB44CE1}" srcId="{1F4CB208-98FB-4D65-A743-0E1B5FB1B7DA}" destId="{72A35F72-9E29-4C4F-83AF-5DC28766A3E3}" srcOrd="1" destOrd="0" parTransId="{0516CD7C-B924-4D06-84AB-8EEE91E5ADAB}" sibTransId="{6AF9EECC-C886-4167-867B-F80E2AE3F057}"/>
    <dgm:cxn modelId="{734C4B25-0C16-4025-9A49-0FFE82DF99E9}" type="presOf" srcId="{A71C0AB7-FAD9-40A1-A7E9-F3C8AAB51187}" destId="{249C4DEE-3B88-4C61-B881-1E87FA3F8A84}" srcOrd="0" destOrd="0" presId="urn:microsoft.com/office/officeart/2005/8/layout/hierarchy1"/>
    <dgm:cxn modelId="{E8AC7D50-AEEE-48B1-AE8A-FBA4DD8D52D9}" type="presOf" srcId="{B8E7261E-0868-4447-906A-894AC8D960CF}" destId="{FD8160E4-A4AC-4BF6-B793-D5FC220BAA08}" srcOrd="0" destOrd="0" presId="urn:microsoft.com/office/officeart/2005/8/layout/hierarchy1"/>
    <dgm:cxn modelId="{5D1B0793-A227-43FD-BBA7-C12966935F65}" type="presOf" srcId="{133B6D37-515E-48D0-9DB7-FEFF1563DD6E}" destId="{C6EA2C6D-00C7-4189-94EF-A96FEC1D540E}" srcOrd="0" destOrd="0" presId="urn:microsoft.com/office/officeart/2005/8/layout/hierarchy1"/>
    <dgm:cxn modelId="{589C7A05-A4F7-48AC-9B92-7AE3B38E1B88}" srcId="{88FAED45-0BC8-45D7-A32D-0BF4C80800E1}" destId="{30EB614B-662B-4E2A-9772-A11F9B2650F6}" srcOrd="1" destOrd="0" parTransId="{151BD289-33B4-45E7-86B4-1A96341823BC}" sibTransId="{C784B3D1-08E1-4C6F-B7E5-B7A1F8834931}"/>
    <dgm:cxn modelId="{FC925864-E3E9-4534-804E-C823318FD009}" srcId="{25769DB8-C5A4-4936-882F-346088B35F3C}" destId="{1F4CB208-98FB-4D65-A743-0E1B5FB1B7DA}" srcOrd="1" destOrd="0" parTransId="{CBA1CA74-A354-4BF7-B128-CBDE3C4358C1}" sibTransId="{FEB53BC4-6FE6-4985-8DC6-F0E9878AC14F}"/>
    <dgm:cxn modelId="{DE53E3D7-BF3E-4E61-8D2F-7900EBEEBBB9}" type="presOf" srcId="{5D1592C5-592A-4477-A803-ED87A96B91BA}" destId="{73B0FA94-2BB9-466A-A035-353DC54773DC}" srcOrd="0" destOrd="0" presId="urn:microsoft.com/office/officeart/2005/8/layout/hierarchy1"/>
    <dgm:cxn modelId="{459B8B2A-85F4-456A-AF44-1F4B98588EC2}" type="presOf" srcId="{2C5B9B40-499E-4110-8AFB-8B9CB95B85FE}" destId="{C20A6A2B-91A3-4593-BBD9-2A7B5A70A842}" srcOrd="0" destOrd="0" presId="urn:microsoft.com/office/officeart/2005/8/layout/hierarchy1"/>
    <dgm:cxn modelId="{4145290D-9072-407B-BD1F-A3B21F3CDE90}" srcId="{4BF4A326-F793-4B4C-AD15-888F3EAF255C}" destId="{5028EA8A-381F-4835-9BE8-EE5F0E41C1C3}" srcOrd="0" destOrd="0" parTransId="{873054F4-F096-4D48-8EAD-A081124178F0}" sibTransId="{7642BE3E-6ED5-4AE3-AD72-446E4D875920}"/>
    <dgm:cxn modelId="{7D7410F3-7C1B-4CAC-B8C8-AA704A8627C8}" type="presOf" srcId="{730108AA-476D-4A8E-9F77-C91185B9A588}" destId="{691E7EE1-1A19-40A5-942D-64B00FF1A20C}" srcOrd="0" destOrd="0" presId="urn:microsoft.com/office/officeart/2005/8/layout/hierarchy1"/>
    <dgm:cxn modelId="{4334F61B-75F0-4206-AA70-D50DB5810D57}" type="presOf" srcId="{25769DB8-C5A4-4936-882F-346088B35F3C}" destId="{6DAC9A44-E6B1-476D-9116-894C968F5428}" srcOrd="0" destOrd="0" presId="urn:microsoft.com/office/officeart/2005/8/layout/hierarchy1"/>
    <dgm:cxn modelId="{7DE310ED-3ADF-4297-A3A3-06FC8EE30FFC}" type="presOf" srcId="{1F4CB208-98FB-4D65-A743-0E1B5FB1B7DA}" destId="{40286177-0AA1-4A11-84E4-0973B1D851D3}" srcOrd="0" destOrd="0" presId="urn:microsoft.com/office/officeart/2005/8/layout/hierarchy1"/>
    <dgm:cxn modelId="{7FB3331B-B4E0-4BA8-8707-DA5D9FFBEB7E}" srcId="{5028EA8A-381F-4835-9BE8-EE5F0E41C1C3}" destId="{25769DB8-C5A4-4936-882F-346088B35F3C}" srcOrd="0" destOrd="0" parTransId="{730108AA-476D-4A8E-9F77-C91185B9A588}" sibTransId="{FDB90769-D4BA-4B3F-B6E0-5B52B69025A9}"/>
    <dgm:cxn modelId="{270FA9BD-86EA-455F-96C5-CA3ED115A0BF}" srcId="{1F4CB208-98FB-4D65-A743-0E1B5FB1B7DA}" destId="{140F7929-8121-4A9C-8163-AD2D49BB20D9}" srcOrd="0" destOrd="0" parTransId="{C31A6A8F-9FA4-4C2F-87BF-E540E69EE9A1}" sibTransId="{ECB2BAF3-77EA-4379-B62C-2E23BAFA5EA4}"/>
    <dgm:cxn modelId="{8029ED78-8E56-45F1-BB74-58D476FDC2C4}" type="presOf" srcId="{D2164E7D-9F26-4D3E-B930-1E686FB32C22}" destId="{45264521-1302-45AE-89F4-EFDA451A71A9}" srcOrd="0" destOrd="0" presId="urn:microsoft.com/office/officeart/2005/8/layout/hierarchy1"/>
    <dgm:cxn modelId="{9A21C25F-5344-4DA3-A859-345701B7CFEB}" type="presOf" srcId="{7BF0F659-2806-4786-9F94-2FDD505F355E}" destId="{8310BCFE-9C7A-4689-8060-AF22A0A3C176}" srcOrd="0" destOrd="0" presId="urn:microsoft.com/office/officeart/2005/8/layout/hierarchy1"/>
    <dgm:cxn modelId="{2D334649-52B2-484E-B908-AF481AB4EF47}" srcId="{7BF0F659-2806-4786-9F94-2FDD505F355E}" destId="{88FAED45-0BC8-45D7-A32D-0BF4C80800E1}" srcOrd="0" destOrd="0" parTransId="{EFA9E34F-5FCD-4485-92B1-6B62ABAF124F}" sibTransId="{B1266B72-80A2-41E8-BC4A-8211BDA86F2D}"/>
    <dgm:cxn modelId="{25F10117-886E-439F-902A-5AB2921E7586}" type="presOf" srcId="{C31A6A8F-9FA4-4C2F-87BF-E540E69EE9A1}" destId="{CC347B3B-EE07-4E6F-B8E4-16FDC94D6151}" srcOrd="0" destOrd="0" presId="urn:microsoft.com/office/officeart/2005/8/layout/hierarchy1"/>
    <dgm:cxn modelId="{B50EB6F2-368F-4444-9607-7646A4671220}" type="presOf" srcId="{30EB614B-662B-4E2A-9772-A11F9B2650F6}" destId="{CB53073C-BC19-47BA-AAAF-2FA57F9C2259}" srcOrd="0" destOrd="0" presId="urn:microsoft.com/office/officeart/2005/8/layout/hierarchy1"/>
    <dgm:cxn modelId="{4DC451E2-14EB-4170-A5C9-83977AAD2695}" type="presOf" srcId="{F3350ABD-95A9-49CC-9AC9-2EAB0CBEB902}" destId="{6ACAFDDD-0451-4B91-9F86-6B948725F9AA}" srcOrd="0" destOrd="0" presId="urn:microsoft.com/office/officeart/2005/8/layout/hierarchy1"/>
    <dgm:cxn modelId="{52EFF525-B6F7-440C-ABA5-6F524D8F7357}" srcId="{25769DB8-C5A4-4936-882F-346088B35F3C}" destId="{7BF0F659-2806-4786-9F94-2FDD505F355E}" srcOrd="0" destOrd="0" parTransId="{D2164E7D-9F26-4D3E-B930-1E686FB32C22}" sibTransId="{70B57DBC-BF61-4CF0-93C8-94D9D4A99984}"/>
    <dgm:cxn modelId="{D48FD9AA-94C0-43A9-9289-C4A5A022811D}" type="presOf" srcId="{151BD289-33B4-45E7-86B4-1A96341823BC}" destId="{62E9A5B6-682B-4E20-83A9-88628A3588CF}" srcOrd="0" destOrd="0" presId="urn:microsoft.com/office/officeart/2005/8/layout/hierarchy1"/>
    <dgm:cxn modelId="{43F69849-A604-4E25-BEFD-0A98D1B7B07E}" type="presParOf" srcId="{4835372C-79E2-4682-8769-70E1393205FE}" destId="{CCE322AD-4F5B-4C03-A6FB-D1714A611A1E}" srcOrd="0" destOrd="0" presId="urn:microsoft.com/office/officeart/2005/8/layout/hierarchy1"/>
    <dgm:cxn modelId="{BFC65AA4-8F21-4BC5-AB88-078AE3A6D6BD}" type="presParOf" srcId="{CCE322AD-4F5B-4C03-A6FB-D1714A611A1E}" destId="{CB3E12FB-C541-4436-A8F3-F4FF24F308F8}" srcOrd="0" destOrd="0" presId="urn:microsoft.com/office/officeart/2005/8/layout/hierarchy1"/>
    <dgm:cxn modelId="{40F62074-A9DE-4A25-9F0E-987CB0A29833}" type="presParOf" srcId="{CB3E12FB-C541-4436-A8F3-F4FF24F308F8}" destId="{2EC3C5C7-C47A-4207-8B1E-158C789122D6}" srcOrd="0" destOrd="0" presId="urn:microsoft.com/office/officeart/2005/8/layout/hierarchy1"/>
    <dgm:cxn modelId="{B2830097-34D1-41D8-A08C-C03FF9BEE8D4}" type="presParOf" srcId="{CB3E12FB-C541-4436-A8F3-F4FF24F308F8}" destId="{0A333397-8704-4D8F-B1DA-176FBB44EC3D}" srcOrd="1" destOrd="0" presId="urn:microsoft.com/office/officeart/2005/8/layout/hierarchy1"/>
    <dgm:cxn modelId="{4ECF9A83-E2C0-4843-A08E-E71D36ED65A1}" type="presParOf" srcId="{CCE322AD-4F5B-4C03-A6FB-D1714A611A1E}" destId="{CD3E5575-6EB8-49E6-AD3C-7E185B1ECB8D}" srcOrd="1" destOrd="0" presId="urn:microsoft.com/office/officeart/2005/8/layout/hierarchy1"/>
    <dgm:cxn modelId="{F312297A-42F6-4860-BAF0-A39CECE59B26}" type="presParOf" srcId="{CD3E5575-6EB8-49E6-AD3C-7E185B1ECB8D}" destId="{691E7EE1-1A19-40A5-942D-64B00FF1A20C}" srcOrd="0" destOrd="0" presId="urn:microsoft.com/office/officeart/2005/8/layout/hierarchy1"/>
    <dgm:cxn modelId="{5C7CE31B-738D-4898-B22E-62593DF7CA1F}" type="presParOf" srcId="{CD3E5575-6EB8-49E6-AD3C-7E185B1ECB8D}" destId="{E861C22F-DB9E-46F9-B166-7ED4A9349BEF}" srcOrd="1" destOrd="0" presId="urn:microsoft.com/office/officeart/2005/8/layout/hierarchy1"/>
    <dgm:cxn modelId="{F5879102-6F0E-43E3-AAB5-1E281F40A973}" type="presParOf" srcId="{E861C22F-DB9E-46F9-B166-7ED4A9349BEF}" destId="{578E3740-38A7-4DC3-9409-C0DF3E3CCD65}" srcOrd="0" destOrd="0" presId="urn:microsoft.com/office/officeart/2005/8/layout/hierarchy1"/>
    <dgm:cxn modelId="{893BCF44-180E-49DA-B66A-8CA6C28DD5F2}" type="presParOf" srcId="{578E3740-38A7-4DC3-9409-C0DF3E3CCD65}" destId="{CB745E8E-7199-4160-8787-9E20BD0A60F8}" srcOrd="0" destOrd="0" presId="urn:microsoft.com/office/officeart/2005/8/layout/hierarchy1"/>
    <dgm:cxn modelId="{B1436455-E334-4ACF-A3A8-209A5A0F5655}" type="presParOf" srcId="{578E3740-38A7-4DC3-9409-C0DF3E3CCD65}" destId="{6DAC9A44-E6B1-476D-9116-894C968F5428}" srcOrd="1" destOrd="0" presId="urn:microsoft.com/office/officeart/2005/8/layout/hierarchy1"/>
    <dgm:cxn modelId="{EF45B4DE-3F6D-4F5D-8F8C-30300BFAF884}" type="presParOf" srcId="{E861C22F-DB9E-46F9-B166-7ED4A9349BEF}" destId="{3C26B85E-DCD4-4C7D-95FB-BCD558CEB8FA}" srcOrd="1" destOrd="0" presId="urn:microsoft.com/office/officeart/2005/8/layout/hierarchy1"/>
    <dgm:cxn modelId="{3464CE47-CB5C-4B11-AFBF-01ADB0D5F663}" type="presParOf" srcId="{3C26B85E-DCD4-4C7D-95FB-BCD558CEB8FA}" destId="{45264521-1302-45AE-89F4-EFDA451A71A9}" srcOrd="0" destOrd="0" presId="urn:microsoft.com/office/officeart/2005/8/layout/hierarchy1"/>
    <dgm:cxn modelId="{CB964AE8-16ED-4217-B48F-AD4C7C0727DD}" type="presParOf" srcId="{3C26B85E-DCD4-4C7D-95FB-BCD558CEB8FA}" destId="{30072580-5A31-4A53-8EB6-11D85359C732}" srcOrd="1" destOrd="0" presId="urn:microsoft.com/office/officeart/2005/8/layout/hierarchy1"/>
    <dgm:cxn modelId="{362C802D-FB2D-40D5-AB51-CEA3BB58769A}" type="presParOf" srcId="{30072580-5A31-4A53-8EB6-11D85359C732}" destId="{D570EA83-A9A4-45F6-8A67-D8EFEB01AC9A}" srcOrd="0" destOrd="0" presId="urn:microsoft.com/office/officeart/2005/8/layout/hierarchy1"/>
    <dgm:cxn modelId="{D94BD4CA-705C-429D-8E64-1A6F90CAC32E}" type="presParOf" srcId="{D570EA83-A9A4-45F6-8A67-D8EFEB01AC9A}" destId="{79E546D6-EEC5-4C6D-BE2B-EFAC3EDDE62B}" srcOrd="0" destOrd="0" presId="urn:microsoft.com/office/officeart/2005/8/layout/hierarchy1"/>
    <dgm:cxn modelId="{774D6BE2-529C-4C98-8479-61BE56985C45}" type="presParOf" srcId="{D570EA83-A9A4-45F6-8A67-D8EFEB01AC9A}" destId="{8310BCFE-9C7A-4689-8060-AF22A0A3C176}" srcOrd="1" destOrd="0" presId="urn:microsoft.com/office/officeart/2005/8/layout/hierarchy1"/>
    <dgm:cxn modelId="{FE1946A8-0900-45AD-9189-90C71346024E}" type="presParOf" srcId="{30072580-5A31-4A53-8EB6-11D85359C732}" destId="{6D639539-2D83-4D0D-A9E6-3EFBAAAD7CE5}" srcOrd="1" destOrd="0" presId="urn:microsoft.com/office/officeart/2005/8/layout/hierarchy1"/>
    <dgm:cxn modelId="{13A2A3C6-73D1-443E-89FF-CF4953B625EC}" type="presParOf" srcId="{6D639539-2D83-4D0D-A9E6-3EFBAAAD7CE5}" destId="{22B6FBEE-C5F2-49AF-9930-7D955B1B0F62}" srcOrd="0" destOrd="0" presId="urn:microsoft.com/office/officeart/2005/8/layout/hierarchy1"/>
    <dgm:cxn modelId="{0211D55A-856C-4C9D-952D-7B50809CB674}" type="presParOf" srcId="{6D639539-2D83-4D0D-A9E6-3EFBAAAD7CE5}" destId="{D87C441E-3B08-4C56-A18A-CFC1E9229A4C}" srcOrd="1" destOrd="0" presId="urn:microsoft.com/office/officeart/2005/8/layout/hierarchy1"/>
    <dgm:cxn modelId="{6AC7C72B-83AF-43D0-894E-FE921C2A8B21}" type="presParOf" srcId="{D87C441E-3B08-4C56-A18A-CFC1E9229A4C}" destId="{F2346996-A35F-470C-8C1F-8FA0544FF9D9}" srcOrd="0" destOrd="0" presId="urn:microsoft.com/office/officeart/2005/8/layout/hierarchy1"/>
    <dgm:cxn modelId="{6C62EC52-08E0-415C-B15C-DE7365F43BDF}" type="presParOf" srcId="{F2346996-A35F-470C-8C1F-8FA0544FF9D9}" destId="{81C89ED3-3B2A-4CCB-BC18-2DB82C79D173}" srcOrd="0" destOrd="0" presId="urn:microsoft.com/office/officeart/2005/8/layout/hierarchy1"/>
    <dgm:cxn modelId="{25653A13-D090-465A-A0F5-D27E8573DDD1}" type="presParOf" srcId="{F2346996-A35F-470C-8C1F-8FA0544FF9D9}" destId="{37723B4F-6C03-4056-8ECB-966BA0E68350}" srcOrd="1" destOrd="0" presId="urn:microsoft.com/office/officeart/2005/8/layout/hierarchy1"/>
    <dgm:cxn modelId="{9150023A-ED8D-49A4-B313-0BDB225F3CCB}" type="presParOf" srcId="{D87C441E-3B08-4C56-A18A-CFC1E9229A4C}" destId="{C69E7DCB-099F-4D09-B814-8B228D9CF6F1}" srcOrd="1" destOrd="0" presId="urn:microsoft.com/office/officeart/2005/8/layout/hierarchy1"/>
    <dgm:cxn modelId="{98337149-A25A-4430-9D3D-A771449C2B93}" type="presParOf" srcId="{C69E7DCB-099F-4D09-B814-8B228D9CF6F1}" destId="{C20A6A2B-91A3-4593-BBD9-2A7B5A70A842}" srcOrd="0" destOrd="0" presId="urn:microsoft.com/office/officeart/2005/8/layout/hierarchy1"/>
    <dgm:cxn modelId="{A424EF7A-5C3F-41FC-8607-8AECCD820F82}" type="presParOf" srcId="{C69E7DCB-099F-4D09-B814-8B228D9CF6F1}" destId="{699BD88B-7DB6-429A-B844-111A5087C7E5}" srcOrd="1" destOrd="0" presId="urn:microsoft.com/office/officeart/2005/8/layout/hierarchy1"/>
    <dgm:cxn modelId="{6C14CD96-C647-423C-99E7-2C5D76045B24}" type="presParOf" srcId="{699BD88B-7DB6-429A-B844-111A5087C7E5}" destId="{3BCC79D4-967B-471D-A156-FC3D6B98FD05}" srcOrd="0" destOrd="0" presId="urn:microsoft.com/office/officeart/2005/8/layout/hierarchy1"/>
    <dgm:cxn modelId="{6597F654-DCD6-45C9-900A-2FC3F90661D8}" type="presParOf" srcId="{3BCC79D4-967B-471D-A156-FC3D6B98FD05}" destId="{9956365F-F87B-4705-BB8D-7697E772931B}" srcOrd="0" destOrd="0" presId="urn:microsoft.com/office/officeart/2005/8/layout/hierarchy1"/>
    <dgm:cxn modelId="{4D66668D-A0AF-4C03-8ECA-0534EBA606B1}" type="presParOf" srcId="{3BCC79D4-967B-471D-A156-FC3D6B98FD05}" destId="{6ACAFDDD-0451-4B91-9F86-6B948725F9AA}" srcOrd="1" destOrd="0" presId="urn:microsoft.com/office/officeart/2005/8/layout/hierarchy1"/>
    <dgm:cxn modelId="{4754F26E-AD6A-4BBC-A98A-BD6D55E40828}" type="presParOf" srcId="{699BD88B-7DB6-429A-B844-111A5087C7E5}" destId="{B473EA69-2CC6-405C-84C6-A18D4FE9BEB2}" srcOrd="1" destOrd="0" presId="urn:microsoft.com/office/officeart/2005/8/layout/hierarchy1"/>
    <dgm:cxn modelId="{2FF1CB1B-AEAD-4712-939B-1DFCA6E15FD4}" type="presParOf" srcId="{C69E7DCB-099F-4D09-B814-8B228D9CF6F1}" destId="{62E9A5B6-682B-4E20-83A9-88628A3588CF}" srcOrd="2" destOrd="0" presId="urn:microsoft.com/office/officeart/2005/8/layout/hierarchy1"/>
    <dgm:cxn modelId="{4F207111-2C20-4A5E-A467-D5BE7C6AE518}" type="presParOf" srcId="{C69E7DCB-099F-4D09-B814-8B228D9CF6F1}" destId="{9E492FF1-2CF2-46C4-9C33-B61183E1F316}" srcOrd="3" destOrd="0" presId="urn:microsoft.com/office/officeart/2005/8/layout/hierarchy1"/>
    <dgm:cxn modelId="{3B35D3EA-A53B-4894-B32C-6E845F972616}" type="presParOf" srcId="{9E492FF1-2CF2-46C4-9C33-B61183E1F316}" destId="{AA9F8503-A906-4294-8BCF-27B13CEA04DF}" srcOrd="0" destOrd="0" presId="urn:microsoft.com/office/officeart/2005/8/layout/hierarchy1"/>
    <dgm:cxn modelId="{AD24F317-8A3A-4F2E-B8CC-A1B81FBC48B3}" type="presParOf" srcId="{AA9F8503-A906-4294-8BCF-27B13CEA04DF}" destId="{7C5F2A69-87E5-45F7-9D82-57BF02FD9771}" srcOrd="0" destOrd="0" presId="urn:microsoft.com/office/officeart/2005/8/layout/hierarchy1"/>
    <dgm:cxn modelId="{E0EF0EC6-9F02-49EC-A180-7B6ECFAF4F09}" type="presParOf" srcId="{AA9F8503-A906-4294-8BCF-27B13CEA04DF}" destId="{CB53073C-BC19-47BA-AAAF-2FA57F9C2259}" srcOrd="1" destOrd="0" presId="urn:microsoft.com/office/officeart/2005/8/layout/hierarchy1"/>
    <dgm:cxn modelId="{81CF779D-B0E9-4797-9E6E-C9BE1968649A}" type="presParOf" srcId="{9E492FF1-2CF2-46C4-9C33-B61183E1F316}" destId="{22A4FA75-FF29-4470-920E-4B6D7ED326BC}" srcOrd="1" destOrd="0" presId="urn:microsoft.com/office/officeart/2005/8/layout/hierarchy1"/>
    <dgm:cxn modelId="{350B3C36-141B-4A06-9511-0F927025377B}" type="presParOf" srcId="{6D639539-2D83-4D0D-A9E6-3EFBAAAD7CE5}" destId="{FD8160E4-A4AC-4BF6-B793-D5FC220BAA08}" srcOrd="2" destOrd="0" presId="urn:microsoft.com/office/officeart/2005/8/layout/hierarchy1"/>
    <dgm:cxn modelId="{5B41F3FF-AC1D-445D-A775-FF8013F621CE}" type="presParOf" srcId="{6D639539-2D83-4D0D-A9E6-3EFBAAAD7CE5}" destId="{99799532-7047-4DFE-8403-414A9FBF9946}" srcOrd="3" destOrd="0" presId="urn:microsoft.com/office/officeart/2005/8/layout/hierarchy1"/>
    <dgm:cxn modelId="{66D81EC8-2AC2-4B22-AF6D-BC17024428AB}" type="presParOf" srcId="{99799532-7047-4DFE-8403-414A9FBF9946}" destId="{A0255076-6D4A-4495-B3D3-16081BA49972}" srcOrd="0" destOrd="0" presId="urn:microsoft.com/office/officeart/2005/8/layout/hierarchy1"/>
    <dgm:cxn modelId="{89E93CDC-577B-4D3F-972B-0997AB109385}" type="presParOf" srcId="{A0255076-6D4A-4495-B3D3-16081BA49972}" destId="{03154F2A-5799-4976-BC9E-319487E65F2A}" srcOrd="0" destOrd="0" presId="urn:microsoft.com/office/officeart/2005/8/layout/hierarchy1"/>
    <dgm:cxn modelId="{F94F7478-6939-48F7-B414-22C8E69FD3DB}" type="presParOf" srcId="{A0255076-6D4A-4495-B3D3-16081BA49972}" destId="{C6EA2C6D-00C7-4189-94EF-A96FEC1D540E}" srcOrd="1" destOrd="0" presId="urn:microsoft.com/office/officeart/2005/8/layout/hierarchy1"/>
    <dgm:cxn modelId="{FF6B4C7E-8BDB-4735-B336-0DE1817DF461}" type="presParOf" srcId="{99799532-7047-4DFE-8403-414A9FBF9946}" destId="{84325FFD-9A36-446C-982B-537AE96B9C14}" srcOrd="1" destOrd="0" presId="urn:microsoft.com/office/officeart/2005/8/layout/hierarchy1"/>
    <dgm:cxn modelId="{E89F9832-EFCC-4898-B6FC-BA461481C774}" type="presParOf" srcId="{3C26B85E-DCD4-4C7D-95FB-BCD558CEB8FA}" destId="{E568583C-DFC1-434E-9A4A-B290327AA1FC}" srcOrd="2" destOrd="0" presId="urn:microsoft.com/office/officeart/2005/8/layout/hierarchy1"/>
    <dgm:cxn modelId="{4DD6D8F7-C749-4022-9445-1828DFA3F1BA}" type="presParOf" srcId="{3C26B85E-DCD4-4C7D-95FB-BCD558CEB8FA}" destId="{6AF94F39-879C-471C-B968-2599CE51D4EA}" srcOrd="3" destOrd="0" presId="urn:microsoft.com/office/officeart/2005/8/layout/hierarchy1"/>
    <dgm:cxn modelId="{01857BDD-1663-4E34-B9CD-903D773BCDBA}" type="presParOf" srcId="{6AF94F39-879C-471C-B968-2599CE51D4EA}" destId="{015F813B-9430-4EA4-8FC9-84338F82D131}" srcOrd="0" destOrd="0" presId="urn:microsoft.com/office/officeart/2005/8/layout/hierarchy1"/>
    <dgm:cxn modelId="{70BB93D2-5742-4113-A8C2-D8D1B4FF980F}" type="presParOf" srcId="{015F813B-9430-4EA4-8FC9-84338F82D131}" destId="{728AC25A-9AC8-426B-8F9A-D0256D96AF69}" srcOrd="0" destOrd="0" presId="urn:microsoft.com/office/officeart/2005/8/layout/hierarchy1"/>
    <dgm:cxn modelId="{42B62BC3-33D9-4CF6-8F41-9F03027035A7}" type="presParOf" srcId="{015F813B-9430-4EA4-8FC9-84338F82D131}" destId="{40286177-0AA1-4A11-84E4-0973B1D851D3}" srcOrd="1" destOrd="0" presId="urn:microsoft.com/office/officeart/2005/8/layout/hierarchy1"/>
    <dgm:cxn modelId="{24BBB3F8-1293-45AF-B2C6-A9205EAF8B03}" type="presParOf" srcId="{6AF94F39-879C-471C-B968-2599CE51D4EA}" destId="{1EB7000A-5593-48EF-8603-A3C17D5428B6}" srcOrd="1" destOrd="0" presId="urn:microsoft.com/office/officeart/2005/8/layout/hierarchy1"/>
    <dgm:cxn modelId="{BD582CE6-4DF9-4AA4-80A7-B6E6A64A4E64}" type="presParOf" srcId="{1EB7000A-5593-48EF-8603-A3C17D5428B6}" destId="{CC347B3B-EE07-4E6F-B8E4-16FDC94D6151}" srcOrd="0" destOrd="0" presId="urn:microsoft.com/office/officeart/2005/8/layout/hierarchy1"/>
    <dgm:cxn modelId="{30B3ACE5-2BE1-4705-A064-A170F2844415}" type="presParOf" srcId="{1EB7000A-5593-48EF-8603-A3C17D5428B6}" destId="{36D822D9-B431-402B-B8B0-B36A178EC277}" srcOrd="1" destOrd="0" presId="urn:microsoft.com/office/officeart/2005/8/layout/hierarchy1"/>
    <dgm:cxn modelId="{415AD628-AFC8-4BFD-ADC0-921708BF6F4D}" type="presParOf" srcId="{36D822D9-B431-402B-B8B0-B36A178EC277}" destId="{28355A83-1D35-4711-8CDD-8BF7A69BDDED}" srcOrd="0" destOrd="0" presId="urn:microsoft.com/office/officeart/2005/8/layout/hierarchy1"/>
    <dgm:cxn modelId="{141D5324-2FAC-4B02-BCBF-C273F0678DC3}" type="presParOf" srcId="{28355A83-1D35-4711-8CDD-8BF7A69BDDED}" destId="{1F68535B-96F4-4966-95FB-CE6340D567F0}" srcOrd="0" destOrd="0" presId="urn:microsoft.com/office/officeart/2005/8/layout/hierarchy1"/>
    <dgm:cxn modelId="{2B4E178F-A57F-41B7-8DEF-09B639CDFB5F}" type="presParOf" srcId="{28355A83-1D35-4711-8CDD-8BF7A69BDDED}" destId="{DF097964-157B-440C-BF8D-91B3371E4571}" srcOrd="1" destOrd="0" presId="urn:microsoft.com/office/officeart/2005/8/layout/hierarchy1"/>
    <dgm:cxn modelId="{54390D16-FA6B-45A5-B538-8E4431A0E826}" type="presParOf" srcId="{36D822D9-B431-402B-B8B0-B36A178EC277}" destId="{518BC70C-CC01-4962-8819-5FD099D19653}" srcOrd="1" destOrd="0" presId="urn:microsoft.com/office/officeart/2005/8/layout/hierarchy1"/>
    <dgm:cxn modelId="{2E118D63-6022-4F2D-A22F-B7CDD2271012}" type="presParOf" srcId="{1EB7000A-5593-48EF-8603-A3C17D5428B6}" destId="{787D5278-BE39-4724-84A9-F0F55B20B435}" srcOrd="2" destOrd="0" presId="urn:microsoft.com/office/officeart/2005/8/layout/hierarchy1"/>
    <dgm:cxn modelId="{75BFBB16-3CF1-4A05-A00D-FA7E1CABA293}" type="presParOf" srcId="{1EB7000A-5593-48EF-8603-A3C17D5428B6}" destId="{D5AF317A-77EC-4165-9DC4-400C19819012}" srcOrd="3" destOrd="0" presId="urn:microsoft.com/office/officeart/2005/8/layout/hierarchy1"/>
    <dgm:cxn modelId="{0A3162DE-3713-4635-8219-AC07BA0E9E19}" type="presParOf" srcId="{D5AF317A-77EC-4165-9DC4-400C19819012}" destId="{7FB25352-5D3A-42CB-89FA-61B9CE6F9E09}" srcOrd="0" destOrd="0" presId="urn:microsoft.com/office/officeart/2005/8/layout/hierarchy1"/>
    <dgm:cxn modelId="{CE6395AC-A219-41F0-B390-BF792BA584BA}" type="presParOf" srcId="{7FB25352-5D3A-42CB-89FA-61B9CE6F9E09}" destId="{E6B2210A-22C1-4747-A710-1210C2A23BE8}" srcOrd="0" destOrd="0" presId="urn:microsoft.com/office/officeart/2005/8/layout/hierarchy1"/>
    <dgm:cxn modelId="{72901174-F302-4713-A1D6-1864C018F676}" type="presParOf" srcId="{7FB25352-5D3A-42CB-89FA-61B9CE6F9E09}" destId="{BF576CEA-E128-42BD-9D5E-06331D0C6CE3}" srcOrd="1" destOrd="0" presId="urn:microsoft.com/office/officeart/2005/8/layout/hierarchy1"/>
    <dgm:cxn modelId="{4506C28D-4E43-4610-AAB4-0B762DDEABFA}" type="presParOf" srcId="{D5AF317A-77EC-4165-9DC4-400C19819012}" destId="{5989CB9D-84D4-491A-BCC6-044552B917D5}" srcOrd="1" destOrd="0" presId="urn:microsoft.com/office/officeart/2005/8/layout/hierarchy1"/>
    <dgm:cxn modelId="{6A65C25D-C1D3-4EAA-8D60-6B5DD0E069E5}" type="presParOf" srcId="{3C26B85E-DCD4-4C7D-95FB-BCD558CEB8FA}" destId="{249C4DEE-3B88-4C61-B881-1E87FA3F8A84}" srcOrd="4" destOrd="0" presId="urn:microsoft.com/office/officeart/2005/8/layout/hierarchy1"/>
    <dgm:cxn modelId="{44C98047-F9DE-4EE0-8D17-CF4A1DB82BCA}" type="presParOf" srcId="{3C26B85E-DCD4-4C7D-95FB-BCD558CEB8FA}" destId="{DCF7322B-1180-452F-81A3-3AFA5B31DF07}" srcOrd="5" destOrd="0" presId="urn:microsoft.com/office/officeart/2005/8/layout/hierarchy1"/>
    <dgm:cxn modelId="{6E9F951B-A5A3-486C-970C-B38E29172A3D}" type="presParOf" srcId="{DCF7322B-1180-452F-81A3-3AFA5B31DF07}" destId="{36AAF46D-FD8A-4EED-B2D5-4D1FD00BE612}" srcOrd="0" destOrd="0" presId="urn:microsoft.com/office/officeart/2005/8/layout/hierarchy1"/>
    <dgm:cxn modelId="{0ED64B48-23C7-47FD-A602-A1532EF97943}" type="presParOf" srcId="{36AAF46D-FD8A-4EED-B2D5-4D1FD00BE612}" destId="{3E7E7A1D-52E7-4CA9-88AA-71673AB5B66E}" srcOrd="0" destOrd="0" presId="urn:microsoft.com/office/officeart/2005/8/layout/hierarchy1"/>
    <dgm:cxn modelId="{2416489E-D37A-4636-B502-AE56CCDA6379}" type="presParOf" srcId="{36AAF46D-FD8A-4EED-B2D5-4D1FD00BE612}" destId="{73B0FA94-2BB9-466A-A035-353DC54773DC}" srcOrd="1" destOrd="0" presId="urn:microsoft.com/office/officeart/2005/8/layout/hierarchy1"/>
    <dgm:cxn modelId="{FF3B795B-C9DA-4502-9DFA-0F316DE76B47}" type="presParOf" srcId="{DCF7322B-1180-452F-81A3-3AFA5B31DF07}" destId="{35A7112B-AC2F-45B2-B188-DD756A15BA9B}" srcOrd="1" destOrd="0" presId="urn:microsoft.com/office/officeart/2005/8/layout/hierarchy1"/>
    <dgm:cxn modelId="{3890E803-02BB-4DAF-AAE8-CB264FFF6ADF}" type="presParOf" srcId="{CD3E5575-6EB8-49E6-AD3C-7E185B1ECB8D}" destId="{C93B3CA4-F9A0-4862-995D-21BADCCAF21E}" srcOrd="2" destOrd="0" presId="urn:microsoft.com/office/officeart/2005/8/layout/hierarchy1"/>
    <dgm:cxn modelId="{9A6EB9B7-944C-4474-A3F0-514722B7D5C4}" type="presParOf" srcId="{CD3E5575-6EB8-49E6-AD3C-7E185B1ECB8D}" destId="{0FB697F1-E3CA-4E87-A931-FF5B93C7CFA0}" srcOrd="3" destOrd="0" presId="urn:microsoft.com/office/officeart/2005/8/layout/hierarchy1"/>
    <dgm:cxn modelId="{8A00B6BA-9D8F-4090-B07E-7F08145CE54B}" type="presParOf" srcId="{0FB697F1-E3CA-4E87-A931-FF5B93C7CFA0}" destId="{B6887E5C-8CB0-462D-9DF0-6D67C483C269}" srcOrd="0" destOrd="0" presId="urn:microsoft.com/office/officeart/2005/8/layout/hierarchy1"/>
    <dgm:cxn modelId="{88A1DA00-1D69-4D1D-B65C-F424D92BBCE6}" type="presParOf" srcId="{B6887E5C-8CB0-462D-9DF0-6D67C483C269}" destId="{2AE2DF7B-B7AD-4BF5-976C-D965DBC8BFF4}" srcOrd="0" destOrd="0" presId="urn:microsoft.com/office/officeart/2005/8/layout/hierarchy1"/>
    <dgm:cxn modelId="{5C8BDAAE-BAAD-43E2-8E2F-CDA64656B165}" type="presParOf" srcId="{B6887E5C-8CB0-462D-9DF0-6D67C483C269}" destId="{29A157FB-9759-4966-BA7B-5B320EDC56C4}" srcOrd="1" destOrd="0" presId="urn:microsoft.com/office/officeart/2005/8/layout/hierarchy1"/>
    <dgm:cxn modelId="{3F9C4865-E095-455E-A8A1-538AF7F23195}" type="presParOf" srcId="{0FB697F1-E3CA-4E87-A931-FF5B93C7CFA0}" destId="{20AF0777-DAEF-47B0-8C61-FA847C0CE7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B3CA4-F9A0-4862-995D-21BADCCAF21E}">
      <dsp:nvSpPr>
        <dsp:cNvPr id="0" name=""/>
        <dsp:cNvSpPr/>
      </dsp:nvSpPr>
      <dsp:spPr>
        <a:xfrm>
          <a:off x="4113758" y="58231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C4DEE-3B88-4C61-B881-1E87FA3F8A84}">
      <dsp:nvSpPr>
        <dsp:cNvPr id="0" name=""/>
        <dsp:cNvSpPr/>
      </dsp:nvSpPr>
      <dsp:spPr>
        <a:xfrm>
          <a:off x="3555503" y="1428070"/>
          <a:ext cx="1674762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1674762" y="181052"/>
              </a:lnTo>
              <a:lnTo>
                <a:pt x="1674762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D5278-BE39-4724-84A9-F0F55B20B435}">
      <dsp:nvSpPr>
        <dsp:cNvPr id="0" name=""/>
        <dsp:cNvSpPr/>
      </dsp:nvSpPr>
      <dsp:spPr>
        <a:xfrm>
          <a:off x="4113758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47B3B-EE07-4E6F-B8E4-16FDC94D6151}">
      <dsp:nvSpPr>
        <dsp:cNvPr id="0" name=""/>
        <dsp:cNvSpPr/>
      </dsp:nvSpPr>
      <dsp:spPr>
        <a:xfrm>
          <a:off x="3555503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8583C-DFC1-434E-9A4A-B290327AA1FC}">
      <dsp:nvSpPr>
        <dsp:cNvPr id="0" name=""/>
        <dsp:cNvSpPr/>
      </dsp:nvSpPr>
      <dsp:spPr>
        <a:xfrm>
          <a:off x="3555503" y="1428070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160E4-A4AC-4BF6-B793-D5FC220BAA08}">
      <dsp:nvSpPr>
        <dsp:cNvPr id="0" name=""/>
        <dsp:cNvSpPr/>
      </dsp:nvSpPr>
      <dsp:spPr>
        <a:xfrm>
          <a:off x="1880741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9A5B6-682B-4E20-83A9-88628A3588CF}">
      <dsp:nvSpPr>
        <dsp:cNvPr id="0" name=""/>
        <dsp:cNvSpPr/>
      </dsp:nvSpPr>
      <dsp:spPr>
        <a:xfrm>
          <a:off x="1322486" y="3119580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A6A2B-91A3-4593-BBD9-2A7B5A70A842}">
      <dsp:nvSpPr>
        <dsp:cNvPr id="0" name=""/>
        <dsp:cNvSpPr/>
      </dsp:nvSpPr>
      <dsp:spPr>
        <a:xfrm>
          <a:off x="764232" y="3119580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6FBEE-C5F2-49AF-9930-7D955B1B0F62}">
      <dsp:nvSpPr>
        <dsp:cNvPr id="0" name=""/>
        <dsp:cNvSpPr/>
      </dsp:nvSpPr>
      <dsp:spPr>
        <a:xfrm>
          <a:off x="1322486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4521-1302-45AE-89F4-EFDA451A71A9}">
      <dsp:nvSpPr>
        <dsp:cNvPr id="0" name=""/>
        <dsp:cNvSpPr/>
      </dsp:nvSpPr>
      <dsp:spPr>
        <a:xfrm>
          <a:off x="1880741" y="1428070"/>
          <a:ext cx="1674762" cy="265678"/>
        </a:xfrm>
        <a:custGeom>
          <a:avLst/>
          <a:gdLst/>
          <a:ahLst/>
          <a:cxnLst/>
          <a:rect l="0" t="0" r="0" b="0"/>
          <a:pathLst>
            <a:path>
              <a:moveTo>
                <a:pt x="1674762" y="0"/>
              </a:moveTo>
              <a:lnTo>
                <a:pt x="1674762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E7EE1-1A19-40A5-942D-64B00FF1A20C}">
      <dsp:nvSpPr>
        <dsp:cNvPr id="0" name=""/>
        <dsp:cNvSpPr/>
      </dsp:nvSpPr>
      <dsp:spPr>
        <a:xfrm>
          <a:off x="3555503" y="58231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3C5C7-C47A-4207-8B1E-158C789122D6}">
      <dsp:nvSpPr>
        <dsp:cNvPr id="0" name=""/>
        <dsp:cNvSpPr/>
      </dsp:nvSpPr>
      <dsp:spPr>
        <a:xfrm>
          <a:off x="3657004" y="223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33397-8704-4D8F-B1DA-176FBB44EC3D}">
      <dsp:nvSpPr>
        <dsp:cNvPr id="0" name=""/>
        <dsp:cNvSpPr/>
      </dsp:nvSpPr>
      <dsp:spPr>
        <a:xfrm>
          <a:off x="3758505" y="98663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>
              <a:solidFill>
                <a:srgbClr val="FF0000"/>
              </a:solidFill>
            </a:rPr>
            <a:t>Cryptology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3775495" y="115653"/>
        <a:ext cx="879527" cy="546096"/>
      </dsp:txXfrm>
    </dsp:sp>
    <dsp:sp modelId="{CB745E8E-7199-4160-8787-9E20BD0A60F8}">
      <dsp:nvSpPr>
        <dsp:cNvPr id="0" name=""/>
        <dsp:cNvSpPr/>
      </dsp:nvSpPr>
      <dsp:spPr>
        <a:xfrm>
          <a:off x="3098750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9A44-E6B1-476D-9116-894C968F5428}">
      <dsp:nvSpPr>
        <dsp:cNvPr id="0" name=""/>
        <dsp:cNvSpPr/>
      </dsp:nvSpPr>
      <dsp:spPr>
        <a:xfrm>
          <a:off x="3200251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>
              <a:solidFill>
                <a:srgbClr val="FF0000"/>
              </a:solidFill>
            </a:rPr>
            <a:t>Cryptography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3217241" y="961409"/>
        <a:ext cx="879527" cy="546096"/>
      </dsp:txXfrm>
    </dsp:sp>
    <dsp:sp modelId="{79E546D6-EEC5-4C6D-BE2B-EFAC3EDDE62B}">
      <dsp:nvSpPr>
        <dsp:cNvPr id="0" name=""/>
        <dsp:cNvSpPr/>
      </dsp:nvSpPr>
      <dsp:spPr>
        <a:xfrm>
          <a:off x="1423987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0BCFE-9C7A-4689-8060-AF22A0A3C176}">
      <dsp:nvSpPr>
        <dsp:cNvPr id="0" name=""/>
        <dsp:cNvSpPr/>
      </dsp:nvSpPr>
      <dsp:spPr>
        <a:xfrm>
          <a:off x="1525488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>
              <a:solidFill>
                <a:srgbClr val="FF0000"/>
              </a:solidFill>
            </a:rPr>
            <a:t>Symmetric Ciphers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1542478" y="1807164"/>
        <a:ext cx="879527" cy="546096"/>
      </dsp:txXfrm>
    </dsp:sp>
    <dsp:sp modelId="{81C89ED3-3B2A-4CCB-BC18-2DB82C79D173}">
      <dsp:nvSpPr>
        <dsp:cNvPr id="0" name=""/>
        <dsp:cNvSpPr/>
      </dsp:nvSpPr>
      <dsp:spPr>
        <a:xfrm>
          <a:off x="865733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3B4F-6C03-4056-8ECB-966BA0E68350}">
      <dsp:nvSpPr>
        <dsp:cNvPr id="0" name=""/>
        <dsp:cNvSpPr/>
      </dsp:nvSpPr>
      <dsp:spPr>
        <a:xfrm>
          <a:off x="967233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>
              <a:solidFill>
                <a:srgbClr val="FF0000"/>
              </a:solidFill>
            </a:rPr>
            <a:t>Block Ciphers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984223" y="2652919"/>
        <a:ext cx="879527" cy="546096"/>
      </dsp:txXfrm>
    </dsp:sp>
    <dsp:sp modelId="{9956365F-F87B-4705-BB8D-7697E772931B}">
      <dsp:nvSpPr>
        <dsp:cNvPr id="0" name=""/>
        <dsp:cNvSpPr/>
      </dsp:nvSpPr>
      <dsp:spPr>
        <a:xfrm>
          <a:off x="307478" y="3385259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AFDDD-0451-4B91-9F86-6B948725F9AA}">
      <dsp:nvSpPr>
        <dsp:cNvPr id="0" name=""/>
        <dsp:cNvSpPr/>
      </dsp:nvSpPr>
      <dsp:spPr>
        <a:xfrm>
          <a:off x="408979" y="348168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</a:t>
          </a:r>
          <a:endParaRPr lang="en-US" sz="1000" kern="1200" dirty="0"/>
        </a:p>
      </dsp:txBody>
      <dsp:txXfrm>
        <a:off x="425969" y="3498674"/>
        <a:ext cx="879527" cy="546096"/>
      </dsp:txXfrm>
    </dsp:sp>
    <dsp:sp modelId="{7C5F2A69-87E5-45F7-9D82-57BF02FD9771}">
      <dsp:nvSpPr>
        <dsp:cNvPr id="0" name=""/>
        <dsp:cNvSpPr/>
      </dsp:nvSpPr>
      <dsp:spPr>
        <a:xfrm>
          <a:off x="1423987" y="3385259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3073C-BC19-47BA-AAAF-2FA57F9C2259}">
      <dsp:nvSpPr>
        <dsp:cNvPr id="0" name=""/>
        <dsp:cNvSpPr/>
      </dsp:nvSpPr>
      <dsp:spPr>
        <a:xfrm>
          <a:off x="1525488" y="348168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0000"/>
              </a:solidFill>
            </a:rPr>
            <a:t>AES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1542478" y="3498674"/>
        <a:ext cx="879527" cy="546096"/>
      </dsp:txXfrm>
    </dsp:sp>
    <dsp:sp modelId="{03154F2A-5799-4976-BC9E-319487E65F2A}">
      <dsp:nvSpPr>
        <dsp:cNvPr id="0" name=""/>
        <dsp:cNvSpPr/>
      </dsp:nvSpPr>
      <dsp:spPr>
        <a:xfrm>
          <a:off x="1982241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A2C6D-00C7-4189-94EF-A96FEC1D540E}">
      <dsp:nvSpPr>
        <dsp:cNvPr id="0" name=""/>
        <dsp:cNvSpPr/>
      </dsp:nvSpPr>
      <dsp:spPr>
        <a:xfrm>
          <a:off x="2083742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>
              <a:solidFill>
                <a:schemeClr val="tx1"/>
              </a:solidFill>
            </a:rPr>
            <a:t>Stream Ciphers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100732" y="2652919"/>
        <a:ext cx="879527" cy="546096"/>
      </dsp:txXfrm>
    </dsp:sp>
    <dsp:sp modelId="{728AC25A-9AC8-426B-8F9A-D0256D96AF69}">
      <dsp:nvSpPr>
        <dsp:cNvPr id="0" name=""/>
        <dsp:cNvSpPr/>
      </dsp:nvSpPr>
      <dsp:spPr>
        <a:xfrm>
          <a:off x="3657004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86177-0AA1-4A11-84E4-0973B1D851D3}">
      <dsp:nvSpPr>
        <dsp:cNvPr id="0" name=""/>
        <dsp:cNvSpPr/>
      </dsp:nvSpPr>
      <dsp:spPr>
        <a:xfrm>
          <a:off x="3758505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/>
            <a:t>Asymmetric Ciphers</a:t>
          </a:r>
          <a:endParaRPr lang="en-US" sz="1000" kern="1200" dirty="0"/>
        </a:p>
      </dsp:txBody>
      <dsp:txXfrm>
        <a:off x="3775495" y="1807164"/>
        <a:ext cx="879527" cy="546096"/>
      </dsp:txXfrm>
    </dsp:sp>
    <dsp:sp modelId="{1F68535B-96F4-4966-95FB-CE6340D567F0}">
      <dsp:nvSpPr>
        <dsp:cNvPr id="0" name=""/>
        <dsp:cNvSpPr/>
      </dsp:nvSpPr>
      <dsp:spPr>
        <a:xfrm>
          <a:off x="3098750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97964-157B-440C-BF8D-91B3371E4571}">
      <dsp:nvSpPr>
        <dsp:cNvPr id="0" name=""/>
        <dsp:cNvSpPr/>
      </dsp:nvSpPr>
      <dsp:spPr>
        <a:xfrm>
          <a:off x="3200251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Integer Factoring Problem</a:t>
          </a:r>
          <a:endParaRPr lang="en-US" sz="1000" kern="1200" dirty="0"/>
        </a:p>
      </dsp:txBody>
      <dsp:txXfrm>
        <a:off x="3217241" y="2652919"/>
        <a:ext cx="879527" cy="546096"/>
      </dsp:txXfrm>
    </dsp:sp>
    <dsp:sp modelId="{E6B2210A-22C1-4747-A710-1210C2A23BE8}">
      <dsp:nvSpPr>
        <dsp:cNvPr id="0" name=""/>
        <dsp:cNvSpPr/>
      </dsp:nvSpPr>
      <dsp:spPr>
        <a:xfrm>
          <a:off x="4215258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76CEA-E128-42BD-9D5E-06331D0C6CE3}">
      <dsp:nvSpPr>
        <dsp:cNvPr id="0" name=""/>
        <dsp:cNvSpPr/>
      </dsp:nvSpPr>
      <dsp:spPr>
        <a:xfrm>
          <a:off x="4316759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Discrete Logarithm problem</a:t>
          </a:r>
          <a:endParaRPr lang="en-US" sz="1000" kern="1200" dirty="0"/>
        </a:p>
      </dsp:txBody>
      <dsp:txXfrm>
        <a:off x="4333749" y="2652919"/>
        <a:ext cx="879527" cy="546096"/>
      </dsp:txXfrm>
    </dsp:sp>
    <dsp:sp modelId="{3E7E7A1D-52E7-4CA9-88AA-71673AB5B66E}">
      <dsp:nvSpPr>
        <dsp:cNvPr id="0" name=""/>
        <dsp:cNvSpPr/>
      </dsp:nvSpPr>
      <dsp:spPr>
        <a:xfrm>
          <a:off x="4773513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0FA94-2BB9-466A-A035-353DC54773DC}">
      <dsp:nvSpPr>
        <dsp:cNvPr id="0" name=""/>
        <dsp:cNvSpPr/>
      </dsp:nvSpPr>
      <dsp:spPr>
        <a:xfrm>
          <a:off x="4875014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smtClean="0"/>
            <a:t>Protocols </a:t>
          </a:r>
          <a:endParaRPr lang="en-US" sz="1000" kern="1200" dirty="0"/>
        </a:p>
      </dsp:txBody>
      <dsp:txXfrm>
        <a:off x="4892004" y="1807164"/>
        <a:ext cx="879527" cy="546096"/>
      </dsp:txXfrm>
    </dsp:sp>
    <dsp:sp modelId="{2AE2DF7B-B7AD-4BF5-976C-D965DBC8BFF4}">
      <dsp:nvSpPr>
        <dsp:cNvPr id="0" name=""/>
        <dsp:cNvSpPr/>
      </dsp:nvSpPr>
      <dsp:spPr>
        <a:xfrm>
          <a:off x="4215258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157FB-9759-4966-BA7B-5B320EDC56C4}">
      <dsp:nvSpPr>
        <dsp:cNvPr id="0" name=""/>
        <dsp:cNvSpPr/>
      </dsp:nvSpPr>
      <dsp:spPr>
        <a:xfrm>
          <a:off x="4316759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/>
            <a:t>Cryptanalysis</a:t>
          </a:r>
          <a:endParaRPr lang="en-US" sz="1000" kern="1200" dirty="0"/>
        </a:p>
      </dsp:txBody>
      <dsp:txXfrm>
        <a:off x="4333749" y="961409"/>
        <a:ext cx="879527" cy="546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0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altLang="en-US" sz="4400" dirty="0"/>
              <a:t>The Advanced Encryption Standard </a:t>
            </a:r>
            <a:r>
              <a:rPr lang="de-DE" altLang="en-US" sz="4400" dirty="0" smtClean="0"/>
              <a:t>(</a:t>
            </a:r>
            <a:r>
              <a:rPr lang="en-US" sz="4400" dirty="0" smtClean="0"/>
              <a:t>AES)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Brute-Force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2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" y="1074213"/>
            <a:ext cx="7588299" cy="2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093629" cy="664110"/>
          </a:xfrm>
        </p:spPr>
        <p:txBody>
          <a:bodyPr/>
          <a:lstStyle/>
          <a:p>
            <a:r>
              <a:rPr lang="en-US" sz="1600" dirty="0" smtClean="0"/>
              <a:t>Add one “0”, two “0”s, .. Twelve “0”s. Describe the time you need to guess the keys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51" y="2108120"/>
            <a:ext cx="3932768" cy="26996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2" y="2111860"/>
            <a:ext cx="396295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8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Encryption Animation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504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AES: Overview</a:t>
            </a:r>
          </a:p>
        </p:txBody>
      </p:sp>
      <p:sp>
        <p:nvSpPr>
          <p:cNvPr id="20503" name="Foliennummernplatzhalt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BCF8DE-5250-47E7-8FB7-698D7C13FE32}" type="slidenum">
              <a:rPr lang="de-DE" altLang="en-US">
                <a:solidFill>
                  <a:srgbClr val="394073"/>
                </a:solidFill>
              </a:rPr>
              <a:pPr/>
              <a:t>14</a:t>
            </a:fld>
            <a:r>
              <a:rPr lang="de-DE" altLang="en-US">
                <a:solidFill>
                  <a:srgbClr val="394073"/>
                </a:solidFill>
              </a:rPr>
              <a:t>/28</a:t>
            </a:r>
          </a:p>
        </p:txBody>
      </p:sp>
      <p:sp>
        <p:nvSpPr>
          <p:cNvPr id="2048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461194" y="4340564"/>
            <a:ext cx="4492306" cy="5789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i="1" dirty="0" smtClean="0"/>
              <a:t>Understanding Cryptography </a:t>
            </a:r>
            <a:r>
              <a:rPr lang="en-US" altLang="en-US" sz="1100" dirty="0" smtClean="0"/>
              <a:t>by </a:t>
            </a:r>
            <a:r>
              <a:rPr lang="en-US" altLang="en-US" sz="1100" dirty="0" err="1" smtClean="0"/>
              <a:t>Christof</a:t>
            </a:r>
            <a:r>
              <a:rPr lang="en-US" altLang="en-US" sz="1100" dirty="0" smtClean="0"/>
              <a:t> </a:t>
            </a:r>
            <a:r>
              <a:rPr lang="en-US" altLang="en-US" sz="1100" dirty="0" err="1" smtClean="0"/>
              <a:t>Paar</a:t>
            </a:r>
            <a:r>
              <a:rPr lang="en-US" altLang="en-US" sz="1100" dirty="0" smtClean="0"/>
              <a:t> and Jan </a:t>
            </a:r>
            <a:r>
              <a:rPr lang="en-US" altLang="en-US" sz="1100" dirty="0" err="1" smtClean="0"/>
              <a:t>Pelzl</a:t>
            </a:r>
            <a:endParaRPr lang="de-DE" altLang="en-US" sz="1100" dirty="0" smtClean="0"/>
          </a:p>
        </p:txBody>
      </p:sp>
      <p:pic>
        <p:nvPicPr>
          <p:cNvPr id="20485" name="Picture 2" descr="E:\Uni\Cryptobook\grundlagen_krypto\graphics\rijndael_pri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9" y="1385501"/>
            <a:ext cx="2975363" cy="247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842193" y="1851805"/>
          <a:ext cx="3608388" cy="11872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41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4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68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Key </a:t>
                      </a:r>
                      <a:r>
                        <a:rPr lang="de-DE" sz="1200" dirty="0" err="1" smtClean="0"/>
                        <a:t>length</a:t>
                      </a:r>
                      <a:r>
                        <a:rPr lang="de-DE" sz="1200" baseline="0" dirty="0" smtClean="0"/>
                        <a:t> (</a:t>
                      </a:r>
                      <a:r>
                        <a:rPr lang="de-DE" sz="1200" baseline="0" dirty="0" err="1" smtClean="0"/>
                        <a:t>bits</a:t>
                      </a:r>
                      <a:r>
                        <a:rPr lang="de-DE" sz="1200" baseline="0" dirty="0" smtClean="0"/>
                        <a:t>)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Number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of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rounds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8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128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8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192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8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256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14</a:t>
                      </a:r>
                      <a:endParaRPr lang="de-DE" sz="12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625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>
              <a:defRPr/>
            </a:pPr>
            <a:fld id="{CBEDC8B3-C1DB-4BB0-8200-5175A8964015}" type="slidenum">
              <a:rPr lang="de-DE" altLang="en-US" smtClean="0"/>
              <a:pPr>
                <a:defRPr/>
              </a:pPr>
              <a:t>15</a:t>
            </a:fld>
            <a:r>
              <a:rPr lang="de-DE" altLang="en-US" smtClean="0"/>
              <a:t>/29</a:t>
            </a:r>
            <a:endParaRPr lang="de-DE" altLang="en-US"/>
          </a:p>
        </p:txBody>
      </p:sp>
      <p:pic>
        <p:nvPicPr>
          <p:cNvPr id="2050" name="Picture 2" descr="Image result for advanced encryption stand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" y="-1"/>
            <a:ext cx="3286473" cy="511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74006" y="986115"/>
            <a:ext cx="481869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de-DE" altLang="en-US" dirty="0" smtClean="0"/>
              <a:t>Diffusion</a:t>
            </a:r>
            <a:endParaRPr lang="de-DE" altLang="en-US" dirty="0"/>
          </a:p>
          <a:p>
            <a:pPr>
              <a:buFontTx/>
              <a:buNone/>
            </a:pPr>
            <a:endParaRPr lang="de-DE" altLang="en-US" sz="600" dirty="0"/>
          </a:p>
          <a:p>
            <a:pPr lvl="1"/>
            <a:r>
              <a:rPr lang="de-DE" altLang="en-US" b="1" dirty="0" smtClean="0"/>
              <a:t>ShiftRows </a:t>
            </a:r>
            <a:r>
              <a:rPr lang="de-DE" altLang="en-US" b="1" dirty="0"/>
              <a:t>Sublayer</a:t>
            </a:r>
            <a:r>
              <a:rPr lang="de-DE" altLang="en-US" dirty="0"/>
              <a:t>: Permutation of the data on a byte level</a:t>
            </a:r>
          </a:p>
          <a:p>
            <a:pPr lvl="1"/>
            <a:r>
              <a:rPr lang="de-DE" altLang="en-US" b="1" dirty="0"/>
              <a:t>MixColumn Sublayer</a:t>
            </a:r>
            <a:r>
              <a:rPr lang="de-DE" altLang="en-US" dirty="0"/>
              <a:t>: Matrix operation which combines (</a:t>
            </a:r>
            <a:r>
              <a:rPr lang="en-US" altLang="en-US" dirty="0"/>
              <a:t>“mixes”)</a:t>
            </a:r>
            <a:r>
              <a:rPr lang="de-DE" altLang="en-US" dirty="0"/>
              <a:t> blocks of four bytes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22141" y="1131488"/>
            <a:ext cx="1420938" cy="59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76092" y="1190694"/>
            <a:ext cx="1397914" cy="388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7206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0" y="1023784"/>
            <a:ext cx="8659755" cy="2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4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68" y="105255"/>
            <a:ext cx="4037597" cy="135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" y="717047"/>
            <a:ext cx="3887688" cy="39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 </a:t>
            </a:r>
            <a:r>
              <a:rPr lang="en-US" dirty="0"/>
              <a:t>in round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ubBytes</a:t>
            </a:r>
            <a:r>
              <a:rPr lang="en-US" dirty="0" smtClean="0"/>
              <a:t>: what is the output for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ShiftRows</a:t>
            </a:r>
            <a:r>
              <a:rPr lang="en-US" dirty="0" smtClean="0"/>
              <a:t>: record the last row results.</a:t>
            </a:r>
          </a:p>
          <a:p>
            <a:r>
              <a:rPr lang="en-US" dirty="0" err="1" smtClean="0"/>
              <a:t>MixColums</a:t>
            </a:r>
            <a:r>
              <a:rPr lang="en-US" dirty="0" smtClean="0"/>
              <a:t>: record the last column results.</a:t>
            </a:r>
          </a:p>
          <a:p>
            <a:r>
              <a:rPr lang="en-US" dirty="0" err="1" smtClean="0"/>
              <a:t>AddRoundKey</a:t>
            </a:r>
            <a:r>
              <a:rPr lang="en-US" dirty="0" smtClean="0"/>
              <a:t>: show how the last column is calculated.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8853624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difference between the fist around and the last round?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6648594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3528267"/>
              </p:ext>
            </p:extLst>
          </p:nvPr>
        </p:nvGraphicFramePr>
        <p:xfrm>
          <a:off x="1491575" y="3776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13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schedule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Watch the animation and describe how the first and the second keys are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Facts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154015" cy="3610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most widely used symmetric cipher </a:t>
            </a:r>
            <a:r>
              <a:rPr lang="en-US" dirty="0" smtClean="0"/>
              <a:t>today</a:t>
            </a:r>
          </a:p>
          <a:p>
            <a:r>
              <a:rPr lang="en-US" altLang="en-US" sz="2800" dirty="0" smtClean="0"/>
              <a:t>Chosen </a:t>
            </a:r>
            <a:r>
              <a:rPr lang="en-US" altLang="en-US" sz="2800" dirty="0"/>
              <a:t>by the US </a:t>
            </a:r>
            <a:r>
              <a:rPr lang="en-US" altLang="en-US" sz="2800" i="1" dirty="0"/>
              <a:t>National Institute of Standards and Technology</a:t>
            </a:r>
            <a:r>
              <a:rPr lang="en-US" altLang="en-US" sz="2800" dirty="0"/>
              <a:t> (NIST</a:t>
            </a:r>
            <a:r>
              <a:rPr lang="en-US" altLang="en-US" sz="2800" dirty="0" smtClean="0"/>
              <a:t>) in Oct 2000</a:t>
            </a:r>
          </a:p>
          <a:p>
            <a:r>
              <a:rPr lang="de-DE" altLang="en-US" dirty="0" smtClean="0"/>
              <a:t>Approved </a:t>
            </a:r>
            <a:r>
              <a:rPr lang="de-DE" altLang="en-US" dirty="0"/>
              <a:t>as a US federal standard in November </a:t>
            </a:r>
            <a:r>
              <a:rPr lang="de-DE" altLang="en-US" dirty="0" smtClean="0"/>
              <a:t>2001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2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AES was </a:t>
            </a:r>
            <a:r>
              <a:rPr lang="en-US" dirty="0" smtClean="0"/>
              <a:t>selected by AES?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839816" cy="3610800"/>
          </a:xfrm>
        </p:spPr>
        <p:txBody>
          <a:bodyPr/>
          <a:lstStyle/>
          <a:p>
            <a:r>
              <a:rPr lang="en-US" sz="2000" dirty="0"/>
              <a:t>The need for a new block cipher announced by NIST in January, 1997</a:t>
            </a:r>
          </a:p>
          <a:p>
            <a:r>
              <a:rPr lang="en-US" sz="2000" dirty="0" smtClean="0"/>
              <a:t>15 </a:t>
            </a:r>
            <a:r>
              <a:rPr lang="en-US" sz="2000" dirty="0"/>
              <a:t>candidates algorithms accepted in August, 1998</a:t>
            </a:r>
          </a:p>
          <a:p>
            <a:r>
              <a:rPr lang="en-US" sz="2000" dirty="0" smtClean="0"/>
              <a:t>5 </a:t>
            </a:r>
            <a:r>
              <a:rPr lang="en-US" sz="2000" dirty="0"/>
              <a:t>finalists announced in August, 1999:</a:t>
            </a:r>
          </a:p>
          <a:p>
            <a:pPr lvl="1"/>
            <a:r>
              <a:rPr lang="en-US" sz="1600" dirty="0"/>
              <a:t>MARS, submitted by a large team from IBM Research</a:t>
            </a:r>
          </a:p>
          <a:p>
            <a:pPr lvl="1"/>
            <a:r>
              <a:rPr lang="en-US" sz="1600" dirty="0"/>
              <a:t>RC6, submitted by RSA Security</a:t>
            </a:r>
          </a:p>
          <a:p>
            <a:pPr lvl="1"/>
            <a:r>
              <a:rPr lang="en-US" sz="1600" dirty="0" err="1"/>
              <a:t>Rijndael</a:t>
            </a:r>
            <a:r>
              <a:rPr lang="en-US" sz="1600" dirty="0"/>
              <a:t>, submitted by two Belgian cryptographers, Joan </a:t>
            </a:r>
            <a:r>
              <a:rPr lang="en-US" sz="1600" dirty="0" err="1"/>
              <a:t>Daemen</a:t>
            </a:r>
            <a:r>
              <a:rPr lang="en-US" sz="1600" dirty="0"/>
              <a:t> and Vincent </a:t>
            </a:r>
            <a:r>
              <a:rPr lang="en-US" sz="1600" dirty="0" err="1"/>
              <a:t>Rijmen</a:t>
            </a:r>
            <a:endParaRPr lang="en-US" sz="1600" dirty="0"/>
          </a:p>
          <a:p>
            <a:pPr lvl="1"/>
            <a:r>
              <a:rPr lang="en-US" sz="1600" dirty="0"/>
              <a:t>Serpent, submitted by Ross Anderson, Eli </a:t>
            </a:r>
            <a:r>
              <a:rPr lang="en-US" sz="1600" dirty="0" err="1"/>
              <a:t>Biham</a:t>
            </a:r>
            <a:r>
              <a:rPr lang="en-US" sz="1600" dirty="0"/>
              <a:t> and Lars Knudsen</a:t>
            </a:r>
          </a:p>
          <a:p>
            <a:pPr lvl="1"/>
            <a:r>
              <a:rPr lang="en-US" sz="1600" dirty="0" err="1"/>
              <a:t>Twofish</a:t>
            </a:r>
            <a:r>
              <a:rPr lang="en-US" sz="1600" dirty="0"/>
              <a:t>, submitted by a large team of researchers from Counterpane Internet Security, including noted cryptographer Bruce </a:t>
            </a:r>
            <a:r>
              <a:rPr lang="en-US" sz="1600" dirty="0" err="1"/>
              <a:t>Schneier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762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AES: Overview</a:t>
            </a:r>
          </a:p>
        </p:txBody>
      </p:sp>
      <p:sp>
        <p:nvSpPr>
          <p:cNvPr id="20503" name="Foliennummernplatzhalt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BCF8DE-5250-47E7-8FB7-698D7C13FE32}" type="slidenum">
              <a:rPr lang="de-DE" altLang="en-US">
                <a:solidFill>
                  <a:srgbClr val="394073"/>
                </a:solidFill>
              </a:rPr>
              <a:pPr/>
              <a:t>5</a:t>
            </a:fld>
            <a:r>
              <a:rPr lang="de-DE" altLang="en-US">
                <a:solidFill>
                  <a:srgbClr val="394073"/>
                </a:solidFill>
              </a:rPr>
              <a:t>/28</a:t>
            </a:r>
          </a:p>
        </p:txBody>
      </p:sp>
      <p:sp>
        <p:nvSpPr>
          <p:cNvPr id="2048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73512" y="4537364"/>
            <a:ext cx="4492306" cy="5789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i="1" dirty="0" smtClean="0"/>
              <a:t>Understanding Cryptography </a:t>
            </a:r>
            <a:r>
              <a:rPr lang="en-US" altLang="en-US" sz="1100" dirty="0" smtClean="0"/>
              <a:t>by </a:t>
            </a:r>
            <a:r>
              <a:rPr lang="en-US" altLang="en-US" sz="1100" dirty="0" err="1" smtClean="0"/>
              <a:t>Christof</a:t>
            </a:r>
            <a:r>
              <a:rPr lang="en-US" altLang="en-US" sz="1100" dirty="0" smtClean="0"/>
              <a:t> </a:t>
            </a:r>
            <a:r>
              <a:rPr lang="en-US" altLang="en-US" sz="1100" dirty="0" err="1" smtClean="0"/>
              <a:t>Paar</a:t>
            </a:r>
            <a:r>
              <a:rPr lang="en-US" altLang="en-US" sz="1100" dirty="0" smtClean="0"/>
              <a:t> and Jan </a:t>
            </a:r>
            <a:r>
              <a:rPr lang="en-US" altLang="en-US" sz="1100" dirty="0" err="1" smtClean="0"/>
              <a:t>Pelzl</a:t>
            </a:r>
            <a:endParaRPr lang="de-DE" altLang="en-US" sz="1100" dirty="0" smtClean="0"/>
          </a:p>
        </p:txBody>
      </p:sp>
      <p:pic>
        <p:nvPicPr>
          <p:cNvPr id="20485" name="Picture 2" descr="E:\Uni\Cryptobook\grundlagen_krypto\graphics\rijndael_pri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12" y="1271201"/>
            <a:ext cx="3469464" cy="288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2707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AES hands-on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11" y="522630"/>
            <a:ext cx="7073003" cy="35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7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7" y="305931"/>
            <a:ext cx="2756568" cy="1199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40" y="1693154"/>
            <a:ext cx="6506276" cy="29183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53871" y="1368311"/>
            <a:ext cx="1269634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9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9" y="100185"/>
            <a:ext cx="3303258" cy="1442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237" y="1928747"/>
            <a:ext cx="5190063" cy="26553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93260" y="1401203"/>
            <a:ext cx="1513036" cy="55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6865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339</Words>
  <Application>Microsoft Office PowerPoint</Application>
  <PresentationFormat>On-screen Show (16:9)</PresentationFormat>
  <Paragraphs>72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Dosis</vt:lpstr>
      <vt:lpstr>Brush Script MT</vt:lpstr>
      <vt:lpstr>Adobe Devanagari</vt:lpstr>
      <vt:lpstr>Bahnschrift Light Condensed</vt:lpstr>
      <vt:lpstr>Sniglet</vt:lpstr>
      <vt:lpstr>Arial</vt:lpstr>
      <vt:lpstr>Friar template</vt:lpstr>
      <vt:lpstr>The Advanced Encryption Standard (AES)</vt:lpstr>
      <vt:lpstr>PowerPoint Presentation</vt:lpstr>
      <vt:lpstr>AES Facts</vt:lpstr>
      <vt:lpstr>How AES was selected by AES?</vt:lpstr>
      <vt:lpstr>AES: Overview</vt:lpstr>
      <vt:lpstr>AES hands-on</vt:lpstr>
      <vt:lpstr>PowerPoint Presentation</vt:lpstr>
      <vt:lpstr>PowerPoint Presentation</vt:lpstr>
      <vt:lpstr>PowerPoint Presentation</vt:lpstr>
      <vt:lpstr>Brute-Force Analysis</vt:lpstr>
      <vt:lpstr>PowerPoint Presentation</vt:lpstr>
      <vt:lpstr>Question</vt:lpstr>
      <vt:lpstr>Encryption Animation</vt:lpstr>
      <vt:lpstr>AES: Overview</vt:lpstr>
      <vt:lpstr>PowerPoint Presentation</vt:lpstr>
      <vt:lpstr>PowerPoint Presentation</vt:lpstr>
      <vt:lpstr>PowerPoint Presentation</vt:lpstr>
      <vt:lpstr>Questions: in round 1</vt:lpstr>
      <vt:lpstr>Questions</vt:lpstr>
      <vt:lpstr>Key schedule Animation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196</cp:revision>
  <dcterms:modified xsi:type="dcterms:W3CDTF">2019-02-27T22:23:23Z</dcterms:modified>
</cp:coreProperties>
</file>