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2" r:id="rId3"/>
    <p:sldId id="322" r:id="rId4"/>
    <p:sldId id="328" r:id="rId5"/>
    <p:sldId id="329" r:id="rId6"/>
    <p:sldId id="338" r:id="rId7"/>
    <p:sldId id="343" r:id="rId8"/>
    <p:sldId id="339" r:id="rId9"/>
    <p:sldId id="340" r:id="rId10"/>
    <p:sldId id="341" r:id="rId11"/>
    <p:sldId id="342" r:id="rId12"/>
    <p:sldId id="331" r:id="rId13"/>
    <p:sldId id="332" r:id="rId14"/>
    <p:sldId id="333" r:id="rId15"/>
    <p:sldId id="334" r:id="rId16"/>
    <p:sldId id="335" r:id="rId17"/>
    <p:sldId id="330" r:id="rId18"/>
    <p:sldId id="336" r:id="rId19"/>
    <p:sldId id="337" r:id="rId20"/>
    <p:sldId id="355" r:id="rId21"/>
    <p:sldId id="327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2" r:id="rId30"/>
    <p:sldId id="350" r:id="rId31"/>
    <p:sldId id="356" r:id="rId32"/>
    <p:sldId id="323" r:id="rId33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36"/>
      <p:bold r:id="rId37"/>
      <p:italic r:id="rId38"/>
      <p:boldItalic r:id="rId39"/>
    </p:embeddedFont>
    <p:embeddedFont>
      <p:font typeface="Bahnschrift Light Condensed" panose="020B0502040204020203" pitchFamily="34" charset="0"/>
      <p:regular r:id="rId40"/>
    </p:embeddedFont>
    <p:embeddedFont>
      <p:font typeface="Sniglet" panose="020B0604020202020204" charset="0"/>
      <p:regular r:id="rId41"/>
    </p:embeddedFont>
    <p:embeddedFont>
      <p:font typeface="Dosis" panose="020B0604020202020204" charset="0"/>
      <p:regular r:id="rId42"/>
      <p:bold r:id="rId43"/>
    </p:embeddedFont>
    <p:embeddedFont>
      <p:font typeface="Brush Script MT" panose="03060802040406070304" pitchFamily="66" charset="0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Acquiring a USB Image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any files to the USB. Capture your screen.</a:t>
            </a:r>
          </a:p>
          <a:p>
            <a:r>
              <a:rPr lang="en-US" dirty="0" smtClean="0"/>
              <a:t>Are you able to copy files to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6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the USB image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4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 USB using FTK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355"/>
            <a:ext cx="7715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88" y="1394625"/>
            <a:ext cx="5275461" cy="31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3" y="795758"/>
            <a:ext cx="4194145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29" y="795758"/>
            <a:ext cx="418205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3" y="809145"/>
            <a:ext cx="3753487" cy="338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1" y="809145"/>
            <a:ext cx="4668307" cy="3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2" y="837027"/>
            <a:ext cx="4503474" cy="33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7" y="481348"/>
            <a:ext cx="6957561" cy="40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926177"/>
            <a:ext cx="4182059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587993"/>
            <a:ext cx="414395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" y="1007117"/>
            <a:ext cx="385762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39" y="820847"/>
            <a:ext cx="4860958" cy="32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99" y="1808961"/>
            <a:ext cx="61730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 a USB with files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Disable Write Protection for the </a:t>
            </a:r>
            <a:r>
              <a:rPr lang="en-US" dirty="0" smtClean="0"/>
              <a:t>Disk (Clean up)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7" y="1273236"/>
            <a:ext cx="58015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a USB image using Linux command 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3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704589"/>
            <a:ext cx="602064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94957"/>
            <a:ext cx="8335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2" y="461668"/>
            <a:ext cx="616353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7" y="1272757"/>
            <a:ext cx="6202286" cy="24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1" y="1107398"/>
            <a:ext cx="4435001" cy="279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31" y="1822239"/>
            <a:ext cx="2975471" cy="14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550803"/>
            <a:ext cx="702090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r>
              <a:rPr lang="en-US" dirty="0" smtClean="0"/>
              <a:t> command to clone a USB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9" y="1192513"/>
            <a:ext cx="6663936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" y="1697064"/>
            <a:ext cx="8852472" cy="1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a Flash Drive to Your Computer</a:t>
            </a:r>
          </a:p>
        </p:txBody>
      </p:sp>
      <p:pic>
        <p:nvPicPr>
          <p:cNvPr id="1026" name="Picture 2" descr="Image result for plug in usb to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4" y="1279502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0011" y="4706328"/>
            <a:ext cx="647645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8763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MD5 hash value of the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6" y="1574170"/>
            <a:ext cx="525853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1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to USB and delete it.</a:t>
            </a:r>
          </a:p>
          <a:p>
            <a:r>
              <a:rPr lang="en-US" dirty="0" smtClean="0"/>
              <a:t>Can you recover the file?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1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the MD5 hash values of USB and its image be the same?</a:t>
            </a:r>
          </a:p>
          <a:p>
            <a:r>
              <a:rPr lang="en-US" dirty="0" smtClean="0"/>
              <a:t>Report your results and explain why your hash values (USB and its image) are the same or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your PC can read the USB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73" y="1631126"/>
            <a:ext cx="3394807" cy="22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free software to the USB using Chrome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" y="1174454"/>
            <a:ext cx="551831" cy="68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0" y="1131488"/>
            <a:ext cx="3554016" cy="359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10" y="1398487"/>
            <a:ext cx="4095396" cy="30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USB we want to clone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13885"/>
            <a:ext cx="645885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Enable write protection for the USB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(optional)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6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" y="572322"/>
            <a:ext cx="2504243" cy="4119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4" y="1706871"/>
            <a:ext cx="4823560" cy="14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7" y="1128511"/>
            <a:ext cx="4121053" cy="263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97" y="679271"/>
            <a:ext cx="4297650" cy="3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215</Words>
  <Application>Microsoft Office PowerPoint</Application>
  <PresentationFormat>On-screen Show (16:9)</PresentationFormat>
  <Paragraphs>53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Adobe Devanagari</vt:lpstr>
      <vt:lpstr>Bahnschrift Light Condensed</vt:lpstr>
      <vt:lpstr>Sniglet</vt:lpstr>
      <vt:lpstr>Arial</vt:lpstr>
      <vt:lpstr>Dosis</vt:lpstr>
      <vt:lpstr>Brush Script MT</vt:lpstr>
      <vt:lpstr>Friar template</vt:lpstr>
      <vt:lpstr>Acquiring a USB Image</vt:lpstr>
      <vt:lpstr>Prepare a USB with files </vt:lpstr>
      <vt:lpstr>Plug in a Flash Drive to Your Computer</vt:lpstr>
      <vt:lpstr>Verify your PC can read the USB drive</vt:lpstr>
      <vt:lpstr>Download a free software to the USB using Chrome</vt:lpstr>
      <vt:lpstr>The USB we want to clone</vt:lpstr>
      <vt:lpstr>Enable write protection for the USB</vt:lpstr>
      <vt:lpstr>PowerPoint Presentation</vt:lpstr>
      <vt:lpstr>PowerPoint Presentation</vt:lpstr>
      <vt:lpstr>Question</vt:lpstr>
      <vt:lpstr>Acquiring the USB image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Disable Write Protection for the Disk (Clean up)</vt:lpstr>
      <vt:lpstr>Acquiring a USB image using Linux 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What is the MD5 hash value of the USB?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129</cp:revision>
  <dcterms:modified xsi:type="dcterms:W3CDTF">2019-02-21T13:39:41Z</dcterms:modified>
</cp:coreProperties>
</file>