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63" r:id="rId3"/>
    <p:sldId id="364" r:id="rId4"/>
    <p:sldId id="356" r:id="rId5"/>
    <p:sldId id="357" r:id="rId6"/>
    <p:sldId id="361" r:id="rId7"/>
    <p:sldId id="362" r:id="rId8"/>
    <p:sldId id="365" r:id="rId9"/>
    <p:sldId id="358" r:id="rId10"/>
    <p:sldId id="367" r:id="rId11"/>
    <p:sldId id="366" r:id="rId12"/>
    <p:sldId id="359" r:id="rId13"/>
  </p:sldIdLst>
  <p:sldSz cx="9144000" cy="5143500" type="screen16x9"/>
  <p:notesSz cx="6858000" cy="9144000"/>
  <p:embeddedFontLst>
    <p:embeddedFont>
      <p:font typeface="Adobe Devanagari" panose="02040503050201020203" pitchFamily="18" charset="0"/>
      <p:regular r:id="rId16"/>
      <p:bold r:id="rId17"/>
      <p:italic r:id="rId18"/>
      <p:boldItalic r:id="rId19"/>
    </p:embeddedFont>
    <p:embeddedFont>
      <p:font typeface="Brush Script MT" panose="03060802040406070304" pitchFamily="66" charset="0"/>
      <p:italic r:id="rId20"/>
    </p:embeddedFont>
    <p:embeddedFont>
      <p:font typeface="Dosis" panose="020B0604020202020204" charset="0"/>
      <p:regular r:id="rId21"/>
      <p:bold r:id="rId22"/>
    </p:embeddedFont>
    <p:embeddedFont>
      <p:font typeface="Sniglet" panose="020B0604020202020204" charset="0"/>
      <p:regular r:id="rId23"/>
    </p:embeddedFont>
    <p:embeddedFont>
      <p:font typeface="Bahnschrift Light Condensed" panose="020B0502040204020203" pitchFamily="3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APR Spoofing using </a:t>
            </a:r>
            <a:r>
              <a:rPr lang="en-US" dirty="0" err="1" smtClean="0"/>
              <a:t>arpspoof</a:t>
            </a:r>
            <a:r>
              <a:rPr lang="en-US" dirty="0" smtClean="0"/>
              <a:t> commands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22" y="690300"/>
            <a:ext cx="6687483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7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3" y="515504"/>
            <a:ext cx="652553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932" b="23016"/>
          <a:stretch/>
        </p:blipFill>
        <p:spPr>
          <a:xfrm>
            <a:off x="4649560" y="1407863"/>
            <a:ext cx="4591691" cy="1839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7863"/>
            <a:ext cx="4544059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ARP spoof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46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87" y="1252642"/>
            <a:ext cx="4545859" cy="327149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</a:t>
            </a:r>
            <a:r>
              <a:rPr lang="en-US" dirty="0" smtClean="0"/>
              <a:t>(ARP)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4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gathering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19" y="1040958"/>
            <a:ext cx="341042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1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872"/>
            <a:ext cx="9144000" cy="394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1" y="0"/>
            <a:ext cx="75662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3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10 ARP table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79" y="0"/>
            <a:ext cx="42877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9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ARP MITM attack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525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29</Words>
  <Application>Microsoft Office PowerPoint</Application>
  <PresentationFormat>On-screen Show (16:9)</PresentationFormat>
  <Paragraphs>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Adobe Devanagari</vt:lpstr>
      <vt:lpstr>Brush Script MT</vt:lpstr>
      <vt:lpstr>Arial</vt:lpstr>
      <vt:lpstr>Dosis</vt:lpstr>
      <vt:lpstr>Sniglet</vt:lpstr>
      <vt:lpstr>Bahnschrift Light Condensed</vt:lpstr>
      <vt:lpstr>Friar template</vt:lpstr>
      <vt:lpstr>APR Spoofing using arpspoof commands</vt:lpstr>
      <vt:lpstr>What is ARP spoof</vt:lpstr>
      <vt:lpstr>Address Resolution Protocol (ARP)</vt:lpstr>
      <vt:lpstr>Information gathering</vt:lpstr>
      <vt:lpstr>PowerPoint Presentation</vt:lpstr>
      <vt:lpstr>PowerPoint Presentation</vt:lpstr>
      <vt:lpstr>PowerPoint Presentation</vt:lpstr>
      <vt:lpstr>Windows 10 ARP table</vt:lpstr>
      <vt:lpstr>ARP MITM attack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138</cp:revision>
  <dcterms:modified xsi:type="dcterms:W3CDTF">2018-12-01T17:49:26Z</dcterms:modified>
</cp:coreProperties>
</file>