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0" r:id="rId3"/>
    <p:sldId id="321" r:id="rId4"/>
    <p:sldId id="311" r:id="rId5"/>
    <p:sldId id="317" r:id="rId6"/>
    <p:sldId id="318" r:id="rId7"/>
    <p:sldId id="323" r:id="rId8"/>
    <p:sldId id="324" r:id="rId9"/>
    <p:sldId id="325" r:id="rId10"/>
    <p:sldId id="286" r:id="rId11"/>
    <p:sldId id="287" r:id="rId12"/>
    <p:sldId id="288" r:id="rId13"/>
    <p:sldId id="305" r:id="rId14"/>
    <p:sldId id="306" r:id="rId15"/>
    <p:sldId id="309" r:id="rId16"/>
    <p:sldId id="307" r:id="rId17"/>
    <p:sldId id="308" r:id="rId18"/>
    <p:sldId id="310" r:id="rId19"/>
    <p:sldId id="289" r:id="rId20"/>
    <p:sldId id="312" r:id="rId21"/>
    <p:sldId id="290" r:id="rId22"/>
    <p:sldId id="291" r:id="rId23"/>
    <p:sldId id="292" r:id="rId24"/>
    <p:sldId id="293" r:id="rId25"/>
    <p:sldId id="294" r:id="rId26"/>
    <p:sldId id="295" r:id="rId27"/>
    <p:sldId id="322" r:id="rId28"/>
    <p:sldId id="296" r:id="rId29"/>
    <p:sldId id="319" r:id="rId30"/>
    <p:sldId id="314" r:id="rId31"/>
    <p:sldId id="315" r:id="rId32"/>
    <p:sldId id="316" r:id="rId33"/>
    <p:sldId id="297" r:id="rId34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37"/>
    </p:embeddedFont>
    <p:embeddedFont>
      <p:font typeface="Brush Script MT" panose="03060802040406070304" pitchFamily="66" charset="0"/>
      <p:italic r:id="rId38"/>
    </p:embeddedFont>
    <p:embeddedFont>
      <p:font typeface="Dosis" panose="020B0604020202020204" charset="0"/>
      <p:regular r:id="rId39"/>
      <p:bold r:id="rId40"/>
    </p:embeddedFont>
    <p:embeddedFont>
      <p:font typeface="Sniglet" panose="020B0604020202020204" charset="0"/>
      <p:regular r:id="rId41"/>
    </p:embeddedFont>
    <p:embeddedFont>
      <p:font typeface="Adobe Devanagari" panose="02040503050201020203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mbr_fat.htm" TargetMode="External"/><Relationship Id="rId2" Type="http://schemas.openxmlformats.org/officeDocument/2006/relationships/hyperlink" Target="https://sites.google.com/site/iprinceps/Home/embedded-system-and-operating-systems/understanding-file-syste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scu.edu/~tschwarz/COEN252_09/Lectures/FatExamp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Windows </a:t>
            </a:r>
            <a:r>
              <a:rPr lang="en" dirty="0" smtClean="0"/>
              <a:t>Forensics Fat16 and Fat32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7" y="488949"/>
            <a:ext cx="7096624" cy="39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630689"/>
            <a:ext cx="7105650" cy="1113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17" y="150052"/>
            <a:ext cx="344359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File System Layout on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23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2" y="206375"/>
            <a:ext cx="6293350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55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585330"/>
            <a:ext cx="6839533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" y="188784"/>
            <a:ext cx="3745660" cy="4610043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4310743" y="1011320"/>
            <a:ext cx="4727121" cy="31924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Boot </a:t>
            </a:r>
            <a:r>
              <a:rPr lang="en-US" sz="26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Partition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Parameters </a:t>
            </a: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that describe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rest of the file system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holds a special program (the bootstrap program)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bootstrap program:  is used for loading the operating system into memory. 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One sector</a:t>
            </a:r>
            <a:endParaRPr lang="en-US" sz="2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FAT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method of keeping track of the contents of a hard drive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used by early Microsoft operating systems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was first introduced in 1977. </a:t>
            </a: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Root Directory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contains an entry for each file whose name appears at the root (the top level) of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1" y="462025"/>
            <a:ext cx="395650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sites.google.com/site/iprinceps/Home/embedded-system-and-operating-systems/understanding-file-system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http://www.dewassoc.com/kbase/hard_drives/boot_sector.htm</a:t>
            </a:r>
          </a:p>
          <a:p>
            <a:r>
              <a:rPr lang="en-US" sz="1800" dirty="0">
                <a:hlinkClick r:id="rId3"/>
              </a:rPr>
              <a:t>http://www.tavi.co.uk/phobos/fat.html</a:t>
            </a:r>
          </a:p>
          <a:p>
            <a:r>
              <a:rPr lang="en-US" sz="1800" dirty="0">
                <a:hlinkClick r:id="rId3"/>
              </a:rPr>
              <a:t>https://www.compuphase.com/mbr_fat.htm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http://www.cse.scu.edu/~tschwarz/COEN252_09/Lectures/FatExample.html</a:t>
            </a:r>
            <a:endParaRPr lang="en-US" sz="1800" dirty="0"/>
          </a:p>
          <a:p>
            <a:r>
              <a:rPr lang="en-US" sz="1800" dirty="0"/>
              <a:t>http://havefunwhileulearn.blogspot.com/2010/05/dissecting-fat-16-file-system.html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all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8" y="1709614"/>
            <a:ext cx="72304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if you see this (Problem with </a:t>
            </a:r>
            <a:r>
              <a:rPr lang="en-US" dirty="0" err="1" smtClean="0"/>
              <a:t>Github</a:t>
            </a:r>
            <a:r>
              <a:rPr lang="en-US" dirty="0" smtClean="0"/>
              <a:t> large size files)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703763"/>
          </a:xfrm>
        </p:spPr>
        <p:txBody>
          <a:bodyPr/>
          <a:lstStyle/>
          <a:p>
            <a:r>
              <a:rPr lang="en-US" dirty="0" smtClean="0"/>
              <a:t>Follow next 3 slides to download four </a:t>
            </a:r>
            <a:r>
              <a:rPr lang="en-US" smtClean="0"/>
              <a:t>fat files again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4" y="2446212"/>
            <a:ext cx="7783011" cy="1800476"/>
          </a:xfrm>
          <a:prstGeom prst="rect">
            <a:avLst/>
          </a:prstGeom>
        </p:spPr>
      </p:pic>
      <p:pic>
        <p:nvPicPr>
          <p:cNvPr id="1030" name="Picture 6" descr="I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75" y="155325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78" y="314075"/>
            <a:ext cx="4204344" cy="255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3136564"/>
            <a:ext cx="6343650" cy="1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7" y="574603"/>
            <a:ext cx="7828583" cy="32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40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224</Words>
  <Application>Microsoft Office PowerPoint</Application>
  <PresentationFormat>On-screen Show (16:9)</PresentationFormat>
  <Paragraphs>66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Bahnschrift Light Condensed</vt:lpstr>
      <vt:lpstr>Brush Script MT</vt:lpstr>
      <vt:lpstr>Dosis</vt:lpstr>
      <vt:lpstr>Arial</vt:lpstr>
      <vt:lpstr>Sniglet</vt:lpstr>
      <vt:lpstr>Adobe Devanagari</vt:lpstr>
      <vt:lpstr>Friar template</vt:lpstr>
      <vt:lpstr>Windows Forensics Fat16 and Fat32</vt:lpstr>
      <vt:lpstr>FAT File System Layout on disk</vt:lpstr>
      <vt:lpstr>PowerPoint Presentation</vt:lpstr>
      <vt:lpstr>FAT 16 Root Sector</vt:lpstr>
      <vt:lpstr>Following the PPTs to download required files for the lab</vt:lpstr>
      <vt:lpstr>Verify all the files</vt:lpstr>
      <vt:lpstr>Warning: if you see this (Problem with Github large size files)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65</cp:revision>
  <dcterms:modified xsi:type="dcterms:W3CDTF">2018-10-12T01:44:21Z</dcterms:modified>
</cp:coreProperties>
</file>