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33"/>
  </p:notesMasterIdLst>
  <p:handoutMasterIdLst>
    <p:handoutMasterId r:id="rId34"/>
  </p:handoutMasterIdLst>
  <p:sldIdLst>
    <p:sldId id="256" r:id="rId2"/>
    <p:sldId id="302" r:id="rId3"/>
    <p:sldId id="322" r:id="rId4"/>
    <p:sldId id="328" r:id="rId5"/>
    <p:sldId id="329" r:id="rId6"/>
    <p:sldId id="338" r:id="rId7"/>
    <p:sldId id="343" r:id="rId8"/>
    <p:sldId id="339" r:id="rId9"/>
    <p:sldId id="340" r:id="rId10"/>
    <p:sldId id="341" r:id="rId11"/>
    <p:sldId id="342" r:id="rId12"/>
    <p:sldId id="331" r:id="rId13"/>
    <p:sldId id="332" r:id="rId14"/>
    <p:sldId id="333" r:id="rId15"/>
    <p:sldId id="334" r:id="rId16"/>
    <p:sldId id="335" r:id="rId17"/>
    <p:sldId id="330" r:id="rId18"/>
    <p:sldId id="336" r:id="rId19"/>
    <p:sldId id="337" r:id="rId20"/>
    <p:sldId id="355" r:id="rId21"/>
    <p:sldId id="327" r:id="rId22"/>
    <p:sldId id="344" r:id="rId23"/>
    <p:sldId id="345" r:id="rId24"/>
    <p:sldId id="346" r:id="rId25"/>
    <p:sldId id="347" r:id="rId26"/>
    <p:sldId id="348" r:id="rId27"/>
    <p:sldId id="349" r:id="rId28"/>
    <p:sldId id="351" r:id="rId29"/>
    <p:sldId id="352" r:id="rId30"/>
    <p:sldId id="350" r:id="rId31"/>
    <p:sldId id="323" r:id="rId32"/>
  </p:sldIdLst>
  <p:sldSz cx="9144000" cy="5143500" type="screen16x9"/>
  <p:notesSz cx="6858000" cy="9144000"/>
  <p:embeddedFontLst>
    <p:embeddedFont>
      <p:font typeface="Sniglet" panose="020B0604020202020204" charset="0"/>
      <p:regular r:id="rId35"/>
    </p:embeddedFont>
    <p:embeddedFont>
      <p:font typeface="Bahnschrift Light Condensed" panose="020B0502040204020203" pitchFamily="34" charset="0"/>
      <p:regular r:id="rId36"/>
    </p:embeddedFont>
    <p:embeddedFont>
      <p:font typeface="Brush Script MT" panose="03060802040406070304" pitchFamily="66" charset="0"/>
      <p:italic r:id="rId37"/>
    </p:embeddedFont>
    <p:embeddedFont>
      <p:font typeface="Adobe Devanagari" panose="02040503050201020203" pitchFamily="18" charset="0"/>
      <p:regular r:id="rId38"/>
      <p:bold r:id="rId39"/>
      <p:italic r:id="rId40"/>
      <p:boldItalic r:id="rId41"/>
    </p:embeddedFont>
    <p:embeddedFont>
      <p:font typeface="Dosis" panose="020B0604020202020204" charset="0"/>
      <p:regular r:id="rId42"/>
      <p:bold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14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42" Type="http://schemas.openxmlformats.org/officeDocument/2006/relationships/font" Target="fonts/font8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4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401" name="Google Shape;401;p8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30" name="Google Shape;430;p8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31" name="Google Shape;431;p8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Acquiring a USB Image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Copy any files to the USB. Capture your screen.</a:t>
            </a:r>
          </a:p>
          <a:p>
            <a:r>
              <a:rPr lang="en-US" dirty="0" smtClean="0"/>
              <a:t>Are you able to copy files to USB?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59651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Acquiring the USB image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61495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Acquiring a USB using FTK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286355"/>
            <a:ext cx="771525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588" y="1394625"/>
            <a:ext cx="5275461" cy="316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68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13" y="795758"/>
            <a:ext cx="4194145" cy="33056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329" y="795758"/>
            <a:ext cx="4182059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770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23" y="809145"/>
            <a:ext cx="3753487" cy="33815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731" y="809145"/>
            <a:ext cx="4668307" cy="338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73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112" y="837027"/>
            <a:ext cx="4503474" cy="332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334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87" y="481348"/>
            <a:ext cx="6957561" cy="409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072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41" y="926177"/>
            <a:ext cx="4182059" cy="30674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350" y="587993"/>
            <a:ext cx="4143953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280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80" y="1007117"/>
            <a:ext cx="3857625" cy="2771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139" y="820847"/>
            <a:ext cx="4860958" cy="326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844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499" y="1808961"/>
            <a:ext cx="6173061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211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Prepare a USB with files 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4393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Disable Write Protection for the </a:t>
            </a:r>
            <a:r>
              <a:rPr lang="en-US" dirty="0" smtClean="0"/>
              <a:t>Disk (Clean up)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357" y="1273236"/>
            <a:ext cx="5801535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770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Acquiring a USB image using Linux command lines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79323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680" y="704589"/>
            <a:ext cx="6020640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405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31" y="294957"/>
            <a:ext cx="8335538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562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232" y="461668"/>
            <a:ext cx="6163535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404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257" y="1272757"/>
            <a:ext cx="6202286" cy="240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2706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41" y="1107398"/>
            <a:ext cx="4435001" cy="27985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531" y="1822239"/>
            <a:ext cx="2975471" cy="146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321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05" y="550803"/>
            <a:ext cx="7020905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496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91" y="409129"/>
            <a:ext cx="7611229" cy="403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9547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063" y="1416085"/>
            <a:ext cx="7049484" cy="177189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MD5 hash value of the image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08597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 in a Flash Drive to Your Computer</a:t>
            </a:r>
          </a:p>
        </p:txBody>
      </p:sp>
      <p:pic>
        <p:nvPicPr>
          <p:cNvPr id="1026" name="Picture 2" descr="Image result for plug in usb to p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74" y="1279502"/>
            <a:ext cx="6191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90011" y="4706328"/>
            <a:ext cx="6476452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" dirty="0"/>
              <a:t>https://www.howtogeek.com/wp-content/uploads/2017/09/ximg_59b9b8dfbb300.png.pagespeed.gp+jp+jw+pj+ws+js+rj+rp+rw+ri+cp+md.ic.2DjSUAOnqK.jpg</a:t>
            </a:r>
          </a:p>
        </p:txBody>
      </p:sp>
    </p:spTree>
    <p:extLst>
      <p:ext uri="{BB962C8B-B14F-4D97-AF65-F5344CB8AC3E}">
        <p14:creationId xmlns:p14="http://schemas.microsoft.com/office/powerpoint/2010/main" val="8763191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MD5 hash value of the USB?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306" y="1574170"/>
            <a:ext cx="5258534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5013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Should the MD5 hash values of USB and its image be the same?</a:t>
            </a:r>
          </a:p>
          <a:p>
            <a:r>
              <a:rPr lang="en-US" dirty="0" smtClean="0"/>
              <a:t>Report your results and explain why your hash values (USB and its image) are the same or different.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708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your PC can read the USB drive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473" y="1631126"/>
            <a:ext cx="3394807" cy="220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67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a free software to the USB using Chrome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9" y="1174454"/>
            <a:ext cx="551831" cy="6805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220" y="1131488"/>
            <a:ext cx="3554016" cy="35912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6110" y="1398487"/>
            <a:ext cx="4095396" cy="30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406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USB we want to clone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713885"/>
            <a:ext cx="6458851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531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Enable write protection for the USB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46622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47" y="572322"/>
            <a:ext cx="2504243" cy="41190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934" y="1706871"/>
            <a:ext cx="4823560" cy="140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765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17" y="1128511"/>
            <a:ext cx="4121053" cy="26343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997" y="679271"/>
            <a:ext cx="4297650" cy="359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426248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178</Words>
  <Application>Microsoft Office PowerPoint</Application>
  <PresentationFormat>On-screen Show (16:9)</PresentationFormat>
  <Paragraphs>47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Sniglet</vt:lpstr>
      <vt:lpstr>Bahnschrift Light Condensed</vt:lpstr>
      <vt:lpstr>Brush Script MT</vt:lpstr>
      <vt:lpstr>Arial</vt:lpstr>
      <vt:lpstr>Adobe Devanagari</vt:lpstr>
      <vt:lpstr>Dosis</vt:lpstr>
      <vt:lpstr>Friar template</vt:lpstr>
      <vt:lpstr>Acquiring a USB Image</vt:lpstr>
      <vt:lpstr>Prepare a USB with files </vt:lpstr>
      <vt:lpstr>Plug in a Flash Drive to Your Computer</vt:lpstr>
      <vt:lpstr>Verify your PC can read the USB drive</vt:lpstr>
      <vt:lpstr>Download a free software to the USB using Chrome</vt:lpstr>
      <vt:lpstr>The USB we want to clone</vt:lpstr>
      <vt:lpstr>Enable write protection for the USB</vt:lpstr>
      <vt:lpstr>PowerPoint Presentation</vt:lpstr>
      <vt:lpstr>PowerPoint Presentation</vt:lpstr>
      <vt:lpstr>Question</vt:lpstr>
      <vt:lpstr>Acquiring the USB image</vt:lpstr>
      <vt:lpstr>Acquiring a USB using FTK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 Disable Write Protection for the Disk (Clean up)</vt:lpstr>
      <vt:lpstr>Acquiring a USB image using Linux command lines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Verify MD5 hash value of the image</vt:lpstr>
      <vt:lpstr>What is the MD5 hash value of the USB?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 Xu</cp:lastModifiedBy>
  <cp:revision>124</cp:revision>
  <dcterms:modified xsi:type="dcterms:W3CDTF">2018-10-19T20:21:24Z</dcterms:modified>
</cp:coreProperties>
</file>