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autoCompressPictures="0">
  <p:sldMasterIdLst>
    <p:sldMasterId id="2147483658" r:id="rId1"/>
  </p:sldMasterIdLst>
  <p:notesMasterIdLst>
    <p:notesMasterId r:id="rId35"/>
  </p:notesMasterIdLst>
  <p:handoutMasterIdLst>
    <p:handoutMasterId r:id="rId36"/>
  </p:handoutMasterIdLst>
  <p:sldIdLst>
    <p:sldId id="256" r:id="rId2"/>
    <p:sldId id="365" r:id="rId3"/>
    <p:sldId id="366" r:id="rId4"/>
    <p:sldId id="370" r:id="rId5"/>
    <p:sldId id="354" r:id="rId6"/>
    <p:sldId id="367" r:id="rId7"/>
    <p:sldId id="371" r:id="rId8"/>
    <p:sldId id="368" r:id="rId9"/>
    <p:sldId id="369" r:id="rId10"/>
    <p:sldId id="355" r:id="rId11"/>
    <p:sldId id="374" r:id="rId12"/>
    <p:sldId id="375" r:id="rId13"/>
    <p:sldId id="376" r:id="rId14"/>
    <p:sldId id="395" r:id="rId15"/>
    <p:sldId id="396" r:id="rId16"/>
    <p:sldId id="378" r:id="rId17"/>
    <p:sldId id="379" r:id="rId18"/>
    <p:sldId id="382" r:id="rId19"/>
    <p:sldId id="380" r:id="rId20"/>
    <p:sldId id="383" r:id="rId21"/>
    <p:sldId id="384" r:id="rId22"/>
    <p:sldId id="385" r:id="rId23"/>
    <p:sldId id="386" r:id="rId24"/>
    <p:sldId id="387" r:id="rId25"/>
    <p:sldId id="388" r:id="rId26"/>
    <p:sldId id="389" r:id="rId27"/>
    <p:sldId id="390" r:id="rId28"/>
    <p:sldId id="391" r:id="rId29"/>
    <p:sldId id="392" r:id="rId30"/>
    <p:sldId id="393" r:id="rId31"/>
    <p:sldId id="394" r:id="rId32"/>
    <p:sldId id="377" r:id="rId33"/>
    <p:sldId id="372" r:id="rId34"/>
  </p:sldIdLst>
  <p:sldSz cx="9144000" cy="5143500" type="screen16x9"/>
  <p:notesSz cx="6858000" cy="9144000"/>
  <p:embeddedFontLst>
    <p:embeddedFont>
      <p:font typeface="Brush Script MT" panose="03060802040406070304" pitchFamily="66" charset="0"/>
      <p:italic r:id="rId37"/>
    </p:embeddedFont>
    <p:embeddedFont>
      <p:font typeface="Sniglet" panose="020B0604020202020204" charset="0"/>
      <p:regular r:id="rId38"/>
    </p:embeddedFont>
    <p:embeddedFont>
      <p:font typeface="Dosis" panose="020B0604020202020204" charset="0"/>
      <p:regular r:id="rId39"/>
      <p:bold r:id="rId40"/>
    </p:embeddedFont>
    <p:embeddedFont>
      <p:font typeface="Bahnschrift Light Condensed" panose="020B0502040204020203" pitchFamily="34" charset="0"/>
      <p:regular r:id="rId41"/>
    </p:embeddedFont>
    <p:embeddedFont>
      <p:font typeface="Adobe Devanagari" panose="02040503050201020203" pitchFamily="18" charset="0"/>
      <p:regular r:id="rId42"/>
      <p:bold r:id="rId43"/>
      <p:italic r:id="rId44"/>
      <p:boldItalic r:id="rId45"/>
    </p:embeddedFont>
    <p:embeddedFont>
      <p:font typeface="Sylfaen" panose="010A0502050306030303" pitchFamily="18" charset="0"/>
      <p:regular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527A8D3-8E02-4833-AC72-0F9BAFB9D0F3}">
  <a:tblStyle styleId="{B527A8D3-8E02-4833-AC72-0F9BAFB9D0F3}"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5" d="100"/>
          <a:sy n="145" d="100"/>
        </p:scale>
        <p:origin x="114" y="1080"/>
      </p:cViewPr>
      <p:guideLst/>
    </p:cSldViewPr>
  </p:slideViewPr>
  <p:notesTextViewPr>
    <p:cViewPr>
      <p:scale>
        <a:sx n="1" d="1"/>
        <a:sy n="1" d="1"/>
      </p:scale>
      <p:origin x="0" y="0"/>
    </p:cViewPr>
  </p:notesTextViewPr>
  <p:notesViewPr>
    <p:cSldViewPr snapToGrid="0">
      <p:cViewPr varScale="1">
        <p:scale>
          <a:sx n="125" d="100"/>
          <a:sy n="125" d="100"/>
        </p:scale>
        <p:origin x="261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7.fntdata"/><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9C6035F-FE84-4C26-97C1-339C346519BD}" type="datetimeFigureOut">
              <a:rPr lang="en-US" smtClean="0"/>
              <a:t>11/25/2018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53F7B4E-FD80-43CB-963E-532EA0B6C493}" type="slidenum">
              <a:rPr lang="en-US" smtClean="0"/>
              <a:t>‹#›</a:t>
            </a:fld>
            <a:endParaRPr lang="en-US"/>
          </a:p>
        </p:txBody>
      </p:sp>
    </p:spTree>
    <p:extLst>
      <p:ext uri="{BB962C8B-B14F-4D97-AF65-F5344CB8AC3E}">
        <p14:creationId xmlns:p14="http://schemas.microsoft.com/office/powerpoint/2010/main" val="4740112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6260911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4032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sz="800" dirty="0" smtClean="0"/>
              <a:t>URHEGWJBZCVNXLKDFAQIYTOP</a:t>
            </a:r>
            <a:endParaRPr lang="en-US" sz="800" dirty="0"/>
          </a:p>
        </p:txBody>
      </p:sp>
    </p:spTree>
    <p:extLst>
      <p:ext uri="{BB962C8B-B14F-4D97-AF65-F5344CB8AC3E}">
        <p14:creationId xmlns:p14="http://schemas.microsoft.com/office/powerpoint/2010/main" val="812264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61"/>
        <p:cNvGrpSpPr/>
        <p:nvPr/>
      </p:nvGrpSpPr>
      <p:grpSpPr>
        <a:xfrm>
          <a:off x="0" y="0"/>
          <a:ext cx="0" cy="0"/>
          <a:chOff x="0" y="0"/>
          <a:chExt cx="0" cy="0"/>
        </a:xfrm>
      </p:grpSpPr>
      <p:sp>
        <p:nvSpPr>
          <p:cNvPr id="162" name="Google Shape;162;p2"/>
          <p:cNvSpPr txBox="1">
            <a:spLocks noGrp="1"/>
          </p:cNvSpPr>
          <p:nvPr>
            <p:ph type="ctrTitle"/>
          </p:nvPr>
        </p:nvSpPr>
        <p:spPr>
          <a:xfrm>
            <a:off x="2305100" y="1161050"/>
            <a:ext cx="6153000" cy="1159800"/>
          </a:xfrm>
          <a:prstGeom prst="rect">
            <a:avLst/>
          </a:prstGeom>
        </p:spPr>
        <p:txBody>
          <a:bodyPr spcFirstLastPara="1" wrap="square" lIns="91425" tIns="91425" rIns="91425" bIns="91425" anchor="ctr" anchorCtr="0"/>
          <a:lstStyle>
            <a:lvl1pPr lvl="0" algn="r">
              <a:spcBef>
                <a:spcPts val="0"/>
              </a:spcBef>
              <a:spcAft>
                <a:spcPts val="0"/>
              </a:spcAft>
              <a:buClr>
                <a:srgbClr val="1C4587"/>
              </a:buClr>
              <a:buSzPts val="4800"/>
              <a:buNone/>
              <a:defRPr sz="4800" b="0">
                <a:solidFill>
                  <a:srgbClr val="1C4587"/>
                </a:solidFill>
              </a:defRPr>
            </a:lvl1pPr>
            <a:lvl2pPr lvl="1" algn="r">
              <a:spcBef>
                <a:spcPts val="0"/>
              </a:spcBef>
              <a:spcAft>
                <a:spcPts val="0"/>
              </a:spcAft>
              <a:buClr>
                <a:srgbClr val="1C4587"/>
              </a:buClr>
              <a:buSzPts val="4800"/>
              <a:buNone/>
              <a:defRPr sz="4800" b="0">
                <a:solidFill>
                  <a:srgbClr val="1C4587"/>
                </a:solidFill>
              </a:defRPr>
            </a:lvl2pPr>
            <a:lvl3pPr lvl="2" algn="r">
              <a:spcBef>
                <a:spcPts val="0"/>
              </a:spcBef>
              <a:spcAft>
                <a:spcPts val="0"/>
              </a:spcAft>
              <a:buClr>
                <a:srgbClr val="1C4587"/>
              </a:buClr>
              <a:buSzPts val="4800"/>
              <a:buNone/>
              <a:defRPr sz="4800" b="0">
                <a:solidFill>
                  <a:srgbClr val="1C4587"/>
                </a:solidFill>
              </a:defRPr>
            </a:lvl3pPr>
            <a:lvl4pPr lvl="3" algn="r">
              <a:spcBef>
                <a:spcPts val="0"/>
              </a:spcBef>
              <a:spcAft>
                <a:spcPts val="0"/>
              </a:spcAft>
              <a:buClr>
                <a:srgbClr val="1C4587"/>
              </a:buClr>
              <a:buSzPts val="4800"/>
              <a:buNone/>
              <a:defRPr sz="4800" b="0">
                <a:solidFill>
                  <a:srgbClr val="1C4587"/>
                </a:solidFill>
              </a:defRPr>
            </a:lvl4pPr>
            <a:lvl5pPr lvl="4" algn="r">
              <a:spcBef>
                <a:spcPts val="0"/>
              </a:spcBef>
              <a:spcAft>
                <a:spcPts val="0"/>
              </a:spcAft>
              <a:buClr>
                <a:srgbClr val="1C4587"/>
              </a:buClr>
              <a:buSzPts val="4800"/>
              <a:buNone/>
              <a:defRPr sz="4800" b="0">
                <a:solidFill>
                  <a:srgbClr val="1C4587"/>
                </a:solidFill>
              </a:defRPr>
            </a:lvl5pPr>
            <a:lvl6pPr lvl="5" algn="r">
              <a:spcBef>
                <a:spcPts val="0"/>
              </a:spcBef>
              <a:spcAft>
                <a:spcPts val="0"/>
              </a:spcAft>
              <a:buClr>
                <a:srgbClr val="1C4587"/>
              </a:buClr>
              <a:buSzPts val="4800"/>
              <a:buNone/>
              <a:defRPr sz="4800" b="0">
                <a:solidFill>
                  <a:srgbClr val="1C4587"/>
                </a:solidFill>
              </a:defRPr>
            </a:lvl6pPr>
            <a:lvl7pPr lvl="6" algn="r">
              <a:spcBef>
                <a:spcPts val="0"/>
              </a:spcBef>
              <a:spcAft>
                <a:spcPts val="0"/>
              </a:spcAft>
              <a:buClr>
                <a:srgbClr val="1C4587"/>
              </a:buClr>
              <a:buSzPts val="4800"/>
              <a:buNone/>
              <a:defRPr sz="4800" b="0">
                <a:solidFill>
                  <a:srgbClr val="1C4587"/>
                </a:solidFill>
              </a:defRPr>
            </a:lvl7pPr>
            <a:lvl8pPr lvl="7" algn="r">
              <a:spcBef>
                <a:spcPts val="0"/>
              </a:spcBef>
              <a:spcAft>
                <a:spcPts val="0"/>
              </a:spcAft>
              <a:buClr>
                <a:srgbClr val="1C4587"/>
              </a:buClr>
              <a:buSzPts val="4800"/>
              <a:buNone/>
              <a:defRPr sz="4800" b="0">
                <a:solidFill>
                  <a:srgbClr val="1C4587"/>
                </a:solidFill>
              </a:defRPr>
            </a:lvl8pPr>
            <a:lvl9pPr lvl="8" algn="r">
              <a:spcBef>
                <a:spcPts val="0"/>
              </a:spcBef>
              <a:spcAft>
                <a:spcPts val="0"/>
              </a:spcAft>
              <a:buClr>
                <a:srgbClr val="1C4587"/>
              </a:buClr>
              <a:buSzPts val="4800"/>
              <a:buNone/>
              <a:defRPr sz="4800" b="0">
                <a:solidFill>
                  <a:srgbClr val="1C4587"/>
                </a:solidFill>
              </a:defRPr>
            </a:lvl9pPr>
          </a:lstStyle>
          <a:p>
            <a:endParaRPr/>
          </a:p>
        </p:txBody>
      </p:sp>
      <p:sp>
        <p:nvSpPr>
          <p:cNvPr id="163" name="Google Shape;163;p2"/>
          <p:cNvSpPr/>
          <p:nvPr/>
        </p:nvSpPr>
        <p:spPr>
          <a:xfrm>
            <a:off x="782011" y="5350391"/>
            <a:ext cx="794875" cy="985737"/>
          </a:xfrm>
          <a:custGeom>
            <a:avLst/>
            <a:gdLst/>
            <a:ahLst/>
            <a:cxnLst/>
            <a:rect l="l" t="t" r="r" b="b"/>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64" name="Google Shape;164;p2"/>
          <p:cNvSpPr/>
          <p:nvPr/>
        </p:nvSpPr>
        <p:spPr>
          <a:xfrm>
            <a:off x="0" y="4183587"/>
            <a:ext cx="782014" cy="890356"/>
          </a:xfrm>
          <a:custGeom>
            <a:avLst/>
            <a:gdLst/>
            <a:ahLst/>
            <a:cxnLst/>
            <a:rect l="l" t="t" r="r" b="b"/>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65" name="Google Shape;165;p2"/>
          <p:cNvSpPr/>
          <p:nvPr/>
        </p:nvSpPr>
        <p:spPr>
          <a:xfrm>
            <a:off x="4083420" y="4552720"/>
            <a:ext cx="370865" cy="809588"/>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66" name="Google Shape;166;p2"/>
          <p:cNvSpPr/>
          <p:nvPr/>
        </p:nvSpPr>
        <p:spPr>
          <a:xfrm>
            <a:off x="3136364" y="4258654"/>
            <a:ext cx="730671" cy="895811"/>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67" name="Google Shape;167;p2"/>
          <p:cNvSpPr/>
          <p:nvPr/>
        </p:nvSpPr>
        <p:spPr>
          <a:xfrm>
            <a:off x="5459967" y="4416012"/>
            <a:ext cx="805934" cy="750838"/>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68" name="Google Shape;168;p2"/>
          <p:cNvSpPr/>
          <p:nvPr/>
        </p:nvSpPr>
        <p:spPr>
          <a:xfrm>
            <a:off x="8422778" y="4477143"/>
            <a:ext cx="873792" cy="600260"/>
          </a:xfrm>
          <a:custGeom>
            <a:avLst/>
            <a:gdLst/>
            <a:ahLst/>
            <a:cxnLst/>
            <a:rect l="l" t="t" r="r" b="b"/>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69" name="Google Shape;169;p2"/>
          <p:cNvSpPr/>
          <p:nvPr/>
        </p:nvSpPr>
        <p:spPr>
          <a:xfrm>
            <a:off x="4609435" y="4255840"/>
            <a:ext cx="657208" cy="679227"/>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0" name="Google Shape;170;p2"/>
          <p:cNvSpPr/>
          <p:nvPr/>
        </p:nvSpPr>
        <p:spPr>
          <a:xfrm>
            <a:off x="4478200" y="5125134"/>
            <a:ext cx="919681" cy="950908"/>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1" name="Google Shape;171;p2"/>
          <p:cNvSpPr/>
          <p:nvPr/>
        </p:nvSpPr>
        <p:spPr>
          <a:xfrm>
            <a:off x="2703231" y="5166838"/>
            <a:ext cx="890356" cy="706800"/>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2" name="Google Shape;172;p2"/>
          <p:cNvSpPr/>
          <p:nvPr/>
        </p:nvSpPr>
        <p:spPr>
          <a:xfrm>
            <a:off x="2174861" y="4316456"/>
            <a:ext cx="829755" cy="780163"/>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3" name="Google Shape;173;p2"/>
          <p:cNvSpPr/>
          <p:nvPr/>
        </p:nvSpPr>
        <p:spPr>
          <a:xfrm>
            <a:off x="1405680" y="4316447"/>
            <a:ext cx="599146" cy="706812"/>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4" name="Google Shape;174;p2"/>
          <p:cNvSpPr/>
          <p:nvPr/>
        </p:nvSpPr>
        <p:spPr>
          <a:xfrm>
            <a:off x="2739934" y="5943858"/>
            <a:ext cx="816944" cy="313967"/>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5" name="Google Shape;175;p2"/>
          <p:cNvSpPr/>
          <p:nvPr/>
        </p:nvSpPr>
        <p:spPr>
          <a:xfrm>
            <a:off x="7204740" y="5639064"/>
            <a:ext cx="1040884" cy="730620"/>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6" name="Google Shape;176;p2"/>
          <p:cNvSpPr/>
          <p:nvPr/>
        </p:nvSpPr>
        <p:spPr>
          <a:xfrm>
            <a:off x="7204749" y="4234732"/>
            <a:ext cx="684732" cy="721463"/>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7" name="Google Shape;177;p2"/>
          <p:cNvSpPr/>
          <p:nvPr/>
        </p:nvSpPr>
        <p:spPr>
          <a:xfrm>
            <a:off x="5320526" y="5859816"/>
            <a:ext cx="525046" cy="372666"/>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8" name="Google Shape;178;p2"/>
          <p:cNvSpPr/>
          <p:nvPr/>
        </p:nvSpPr>
        <p:spPr>
          <a:xfrm>
            <a:off x="8434691" y="5859361"/>
            <a:ext cx="508532" cy="324976"/>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9" name="Google Shape;179;p2"/>
          <p:cNvSpPr/>
          <p:nvPr/>
        </p:nvSpPr>
        <p:spPr>
          <a:xfrm>
            <a:off x="3867035" y="5559626"/>
            <a:ext cx="570935" cy="567282"/>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0" name="Google Shape;180;p2"/>
          <p:cNvSpPr/>
          <p:nvPr/>
        </p:nvSpPr>
        <p:spPr>
          <a:xfrm>
            <a:off x="8033710" y="4183572"/>
            <a:ext cx="541560" cy="679277"/>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1" name="Google Shape;181;p2"/>
          <p:cNvSpPr/>
          <p:nvPr/>
        </p:nvSpPr>
        <p:spPr>
          <a:xfrm>
            <a:off x="1629104" y="5158595"/>
            <a:ext cx="734324" cy="723314"/>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2" name="Google Shape;182;p2"/>
          <p:cNvSpPr/>
          <p:nvPr/>
        </p:nvSpPr>
        <p:spPr>
          <a:xfrm>
            <a:off x="305379" y="5225175"/>
            <a:ext cx="275434" cy="244207"/>
          </a:xfrm>
          <a:custGeom>
            <a:avLst/>
            <a:gdLst/>
            <a:ahLst/>
            <a:cxnLst/>
            <a:rect l="l" t="t" r="r" b="b"/>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3" name="Google Shape;183;p2"/>
          <p:cNvSpPr/>
          <p:nvPr/>
        </p:nvSpPr>
        <p:spPr>
          <a:xfrm>
            <a:off x="8575263" y="5213184"/>
            <a:ext cx="690236" cy="510383"/>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4" name="Google Shape;184;p2"/>
          <p:cNvSpPr/>
          <p:nvPr/>
        </p:nvSpPr>
        <p:spPr>
          <a:xfrm>
            <a:off x="918032" y="4547743"/>
            <a:ext cx="317620" cy="659010"/>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5" name="Google Shape;185;p2"/>
          <p:cNvSpPr/>
          <p:nvPr/>
        </p:nvSpPr>
        <p:spPr>
          <a:xfrm rot="1920742">
            <a:off x="5765357" y="5344289"/>
            <a:ext cx="884797" cy="750834"/>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6" name="Google Shape;186;p2"/>
          <p:cNvSpPr/>
          <p:nvPr/>
        </p:nvSpPr>
        <p:spPr>
          <a:xfrm rot="-3496844">
            <a:off x="174158" y="5639860"/>
            <a:ext cx="537852" cy="464440"/>
          </a:xfrm>
          <a:custGeom>
            <a:avLst/>
            <a:gdLst/>
            <a:ahLst/>
            <a:cxnLst/>
            <a:rect l="l" t="t" r="r" b="b"/>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7" name="Google Shape;187;p2"/>
          <p:cNvSpPr/>
          <p:nvPr/>
        </p:nvSpPr>
        <p:spPr>
          <a:xfrm>
            <a:off x="7576503" y="5096629"/>
            <a:ext cx="846269" cy="598458"/>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8" name="Google Shape;188;p2"/>
          <p:cNvSpPr/>
          <p:nvPr/>
        </p:nvSpPr>
        <p:spPr>
          <a:xfrm rot="-5400000">
            <a:off x="6555113" y="4151741"/>
            <a:ext cx="493819" cy="631536"/>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9" name="Google Shape;189;p2"/>
          <p:cNvSpPr/>
          <p:nvPr/>
        </p:nvSpPr>
        <p:spPr>
          <a:xfrm>
            <a:off x="6511524" y="4836207"/>
            <a:ext cx="666366" cy="752689"/>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90" name="Google Shape;190;p2"/>
          <p:cNvSpPr/>
          <p:nvPr/>
        </p:nvSpPr>
        <p:spPr>
          <a:xfrm>
            <a:off x="1924330" y="5873179"/>
            <a:ext cx="681078" cy="455287"/>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91" name="Google Shape;191;p2"/>
          <p:cNvSpPr/>
          <p:nvPr/>
        </p:nvSpPr>
        <p:spPr>
          <a:xfrm>
            <a:off x="6728124" y="5744695"/>
            <a:ext cx="308462" cy="330481"/>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92"/>
        <p:cNvGrpSpPr/>
        <p:nvPr/>
      </p:nvGrpSpPr>
      <p:grpSpPr>
        <a:xfrm>
          <a:off x="0" y="0"/>
          <a:ext cx="0" cy="0"/>
          <a:chOff x="0" y="0"/>
          <a:chExt cx="0" cy="0"/>
        </a:xfrm>
      </p:grpSpPr>
      <p:sp>
        <p:nvSpPr>
          <p:cNvPr id="193" name="Google Shape;193;p3"/>
          <p:cNvSpPr txBox="1">
            <a:spLocks noGrp="1"/>
          </p:cNvSpPr>
          <p:nvPr>
            <p:ph type="ctrTitle"/>
          </p:nvPr>
        </p:nvSpPr>
        <p:spPr>
          <a:xfrm>
            <a:off x="3210935" y="1661762"/>
            <a:ext cx="5301600" cy="1159800"/>
          </a:xfrm>
          <a:prstGeom prst="rect">
            <a:avLst/>
          </a:prstGeom>
        </p:spPr>
        <p:txBody>
          <a:bodyPr spcFirstLastPara="1" wrap="square" lIns="91425" tIns="91425" rIns="91425" bIns="91425" anchor="b" anchorCtr="0"/>
          <a:lstStyle>
            <a:lvl1pPr lvl="0" algn="r" rtl="0">
              <a:spcBef>
                <a:spcPts val="0"/>
              </a:spcBef>
              <a:spcAft>
                <a:spcPts val="0"/>
              </a:spcAft>
              <a:buSzPts val="3700"/>
              <a:buNone/>
              <a:defRPr sz="3700" b="0"/>
            </a:lvl1pPr>
            <a:lvl2pPr lvl="1" algn="r" rtl="0">
              <a:spcBef>
                <a:spcPts val="0"/>
              </a:spcBef>
              <a:spcAft>
                <a:spcPts val="0"/>
              </a:spcAft>
              <a:buSzPts val="3700"/>
              <a:buNone/>
              <a:defRPr sz="3700" b="0"/>
            </a:lvl2pPr>
            <a:lvl3pPr lvl="2" algn="r" rtl="0">
              <a:spcBef>
                <a:spcPts val="0"/>
              </a:spcBef>
              <a:spcAft>
                <a:spcPts val="0"/>
              </a:spcAft>
              <a:buSzPts val="3700"/>
              <a:buNone/>
              <a:defRPr sz="3700" b="0"/>
            </a:lvl3pPr>
            <a:lvl4pPr lvl="3" algn="r" rtl="0">
              <a:spcBef>
                <a:spcPts val="0"/>
              </a:spcBef>
              <a:spcAft>
                <a:spcPts val="0"/>
              </a:spcAft>
              <a:buSzPts val="3700"/>
              <a:buNone/>
              <a:defRPr sz="3700" b="0"/>
            </a:lvl4pPr>
            <a:lvl5pPr lvl="4" algn="r" rtl="0">
              <a:spcBef>
                <a:spcPts val="0"/>
              </a:spcBef>
              <a:spcAft>
                <a:spcPts val="0"/>
              </a:spcAft>
              <a:buSzPts val="3700"/>
              <a:buNone/>
              <a:defRPr sz="3700" b="0"/>
            </a:lvl5pPr>
            <a:lvl6pPr lvl="5" algn="r" rtl="0">
              <a:spcBef>
                <a:spcPts val="0"/>
              </a:spcBef>
              <a:spcAft>
                <a:spcPts val="0"/>
              </a:spcAft>
              <a:buSzPts val="3700"/>
              <a:buNone/>
              <a:defRPr sz="3700" b="0"/>
            </a:lvl6pPr>
            <a:lvl7pPr lvl="6" algn="r" rtl="0">
              <a:spcBef>
                <a:spcPts val="0"/>
              </a:spcBef>
              <a:spcAft>
                <a:spcPts val="0"/>
              </a:spcAft>
              <a:buSzPts val="3700"/>
              <a:buNone/>
              <a:defRPr sz="3700" b="0"/>
            </a:lvl7pPr>
            <a:lvl8pPr lvl="7" algn="r" rtl="0">
              <a:spcBef>
                <a:spcPts val="0"/>
              </a:spcBef>
              <a:spcAft>
                <a:spcPts val="0"/>
              </a:spcAft>
              <a:buSzPts val="3700"/>
              <a:buNone/>
              <a:defRPr sz="3700" b="0"/>
            </a:lvl8pPr>
            <a:lvl9pPr lvl="8" algn="r" rtl="0">
              <a:spcBef>
                <a:spcPts val="0"/>
              </a:spcBef>
              <a:spcAft>
                <a:spcPts val="0"/>
              </a:spcAft>
              <a:buSzPts val="3700"/>
              <a:buNone/>
              <a:defRPr sz="3700" b="0"/>
            </a:lvl9pPr>
          </a:lstStyle>
          <a:p>
            <a:endParaRPr/>
          </a:p>
        </p:txBody>
      </p:sp>
      <p:sp>
        <p:nvSpPr>
          <p:cNvPr id="194" name="Google Shape;194;p3"/>
          <p:cNvSpPr txBox="1">
            <a:spLocks noGrp="1"/>
          </p:cNvSpPr>
          <p:nvPr>
            <p:ph type="subTitle" idx="1"/>
          </p:nvPr>
        </p:nvSpPr>
        <p:spPr>
          <a:xfrm>
            <a:off x="3210885" y="2864177"/>
            <a:ext cx="5301600" cy="784800"/>
          </a:xfrm>
          <a:prstGeom prst="rect">
            <a:avLst/>
          </a:prstGeom>
        </p:spPr>
        <p:txBody>
          <a:bodyPr spcFirstLastPara="1" wrap="square" lIns="91425" tIns="91425" rIns="91425" bIns="91425" anchor="t" anchorCtr="0"/>
          <a:lstStyle>
            <a:lvl1pPr lvl="0" algn="r" rtl="0">
              <a:spcBef>
                <a:spcPts val="0"/>
              </a:spcBef>
              <a:spcAft>
                <a:spcPts val="0"/>
              </a:spcAft>
              <a:buClr>
                <a:srgbClr val="1C4587"/>
              </a:buClr>
              <a:buSzPts val="2600"/>
              <a:buNone/>
              <a:defRPr>
                <a:solidFill>
                  <a:srgbClr val="1C4587"/>
                </a:solidFill>
              </a:defRPr>
            </a:lvl1pPr>
            <a:lvl2pPr lvl="1" algn="r" rtl="0">
              <a:spcBef>
                <a:spcPts val="0"/>
              </a:spcBef>
              <a:spcAft>
                <a:spcPts val="0"/>
              </a:spcAft>
              <a:buClr>
                <a:srgbClr val="1C4587"/>
              </a:buClr>
              <a:buSzPts val="3000"/>
              <a:buNone/>
              <a:defRPr sz="3000">
                <a:solidFill>
                  <a:srgbClr val="1C4587"/>
                </a:solidFill>
              </a:defRPr>
            </a:lvl2pPr>
            <a:lvl3pPr lvl="2" algn="r" rtl="0">
              <a:spcBef>
                <a:spcPts val="0"/>
              </a:spcBef>
              <a:spcAft>
                <a:spcPts val="0"/>
              </a:spcAft>
              <a:buClr>
                <a:srgbClr val="1C4587"/>
              </a:buClr>
              <a:buSzPts val="3000"/>
              <a:buNone/>
              <a:defRPr sz="3000">
                <a:solidFill>
                  <a:srgbClr val="1C4587"/>
                </a:solidFill>
              </a:defRPr>
            </a:lvl3pPr>
            <a:lvl4pPr lvl="3" algn="r" rtl="0">
              <a:spcBef>
                <a:spcPts val="0"/>
              </a:spcBef>
              <a:spcAft>
                <a:spcPts val="0"/>
              </a:spcAft>
              <a:buClr>
                <a:srgbClr val="1C4587"/>
              </a:buClr>
              <a:buSzPts val="3000"/>
              <a:buNone/>
              <a:defRPr sz="3000">
                <a:solidFill>
                  <a:srgbClr val="1C4587"/>
                </a:solidFill>
              </a:defRPr>
            </a:lvl4pPr>
            <a:lvl5pPr lvl="4" algn="r" rtl="0">
              <a:spcBef>
                <a:spcPts val="0"/>
              </a:spcBef>
              <a:spcAft>
                <a:spcPts val="0"/>
              </a:spcAft>
              <a:buClr>
                <a:srgbClr val="1C4587"/>
              </a:buClr>
              <a:buSzPts val="3000"/>
              <a:buNone/>
              <a:defRPr sz="3000">
                <a:solidFill>
                  <a:srgbClr val="1C4587"/>
                </a:solidFill>
              </a:defRPr>
            </a:lvl5pPr>
            <a:lvl6pPr lvl="5" algn="r" rtl="0">
              <a:spcBef>
                <a:spcPts val="0"/>
              </a:spcBef>
              <a:spcAft>
                <a:spcPts val="0"/>
              </a:spcAft>
              <a:buClr>
                <a:srgbClr val="1C4587"/>
              </a:buClr>
              <a:buSzPts val="3000"/>
              <a:buNone/>
              <a:defRPr sz="3000">
                <a:solidFill>
                  <a:srgbClr val="1C4587"/>
                </a:solidFill>
              </a:defRPr>
            </a:lvl6pPr>
            <a:lvl7pPr lvl="6" algn="r" rtl="0">
              <a:spcBef>
                <a:spcPts val="0"/>
              </a:spcBef>
              <a:spcAft>
                <a:spcPts val="0"/>
              </a:spcAft>
              <a:buClr>
                <a:srgbClr val="1C4587"/>
              </a:buClr>
              <a:buSzPts val="3000"/>
              <a:buNone/>
              <a:defRPr sz="3000">
                <a:solidFill>
                  <a:srgbClr val="1C4587"/>
                </a:solidFill>
              </a:defRPr>
            </a:lvl7pPr>
            <a:lvl8pPr lvl="7" algn="r" rtl="0">
              <a:spcBef>
                <a:spcPts val="0"/>
              </a:spcBef>
              <a:spcAft>
                <a:spcPts val="0"/>
              </a:spcAft>
              <a:buClr>
                <a:srgbClr val="1C4587"/>
              </a:buClr>
              <a:buSzPts val="3000"/>
              <a:buNone/>
              <a:defRPr sz="3000">
                <a:solidFill>
                  <a:srgbClr val="1C4587"/>
                </a:solidFill>
              </a:defRPr>
            </a:lvl8pPr>
            <a:lvl9pPr lvl="8" algn="r" rtl="0">
              <a:spcBef>
                <a:spcPts val="0"/>
              </a:spcBef>
              <a:spcAft>
                <a:spcPts val="0"/>
              </a:spcAft>
              <a:buClr>
                <a:srgbClr val="1C4587"/>
              </a:buClr>
              <a:buSzPts val="3000"/>
              <a:buNone/>
              <a:defRPr sz="3000">
                <a:solidFill>
                  <a:srgbClr val="1C4587"/>
                </a:solidFill>
              </a:defRPr>
            </a:lvl9pPr>
          </a:lstStyle>
          <a:p>
            <a:endParaRPr/>
          </a:p>
        </p:txBody>
      </p:sp>
      <p:sp>
        <p:nvSpPr>
          <p:cNvPr id="195" name="Google Shape;195;p3"/>
          <p:cNvSpPr/>
          <p:nvPr/>
        </p:nvSpPr>
        <p:spPr>
          <a:xfrm>
            <a:off x="4412080" y="4661638"/>
            <a:ext cx="450550" cy="558734"/>
          </a:xfrm>
          <a:custGeom>
            <a:avLst/>
            <a:gdLst/>
            <a:ahLst/>
            <a:cxnLst/>
            <a:rect l="l" t="t" r="r" b="b"/>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96" name="Google Shape;196;p3"/>
          <p:cNvSpPr/>
          <p:nvPr/>
        </p:nvSpPr>
        <p:spPr>
          <a:xfrm>
            <a:off x="3968826" y="4000288"/>
            <a:ext cx="443260" cy="504670"/>
          </a:xfrm>
          <a:custGeom>
            <a:avLst/>
            <a:gdLst/>
            <a:ahLst/>
            <a:cxnLst/>
            <a:rect l="l" t="t" r="r" b="b"/>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97" name="Google Shape;197;p3"/>
          <p:cNvSpPr/>
          <p:nvPr/>
        </p:nvSpPr>
        <p:spPr>
          <a:xfrm>
            <a:off x="6283364" y="4209515"/>
            <a:ext cx="210213" cy="458889"/>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98" name="Google Shape;198;p3"/>
          <p:cNvSpPr/>
          <p:nvPr/>
        </p:nvSpPr>
        <p:spPr>
          <a:xfrm>
            <a:off x="5746560" y="4042836"/>
            <a:ext cx="414157" cy="507762"/>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99" name="Google Shape;199;p3"/>
          <p:cNvSpPr/>
          <p:nvPr/>
        </p:nvSpPr>
        <p:spPr>
          <a:xfrm>
            <a:off x="7063610" y="4132028"/>
            <a:ext cx="456818" cy="425588"/>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00" name="Google Shape;200;p3"/>
          <p:cNvSpPr/>
          <p:nvPr/>
        </p:nvSpPr>
        <p:spPr>
          <a:xfrm>
            <a:off x="8742973" y="4166677"/>
            <a:ext cx="495281" cy="340238"/>
          </a:xfrm>
          <a:custGeom>
            <a:avLst/>
            <a:gdLst/>
            <a:ahLst/>
            <a:cxnLst/>
            <a:rect l="l" t="t" r="r" b="b"/>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01" name="Google Shape;201;p3"/>
          <p:cNvSpPr/>
          <p:nvPr/>
        </p:nvSpPr>
        <p:spPr>
          <a:xfrm>
            <a:off x="6581517" y="4041241"/>
            <a:ext cx="372518" cy="384998"/>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02" name="Google Shape;202;p3"/>
          <p:cNvSpPr/>
          <p:nvPr/>
        </p:nvSpPr>
        <p:spPr>
          <a:xfrm>
            <a:off x="6507132" y="4533962"/>
            <a:ext cx="521292" cy="538992"/>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03" name="Google Shape;203;p3"/>
          <p:cNvSpPr/>
          <p:nvPr/>
        </p:nvSpPr>
        <p:spPr>
          <a:xfrm>
            <a:off x="5501054" y="4557600"/>
            <a:ext cx="504670" cy="400627"/>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04" name="Google Shape;204;p3"/>
          <p:cNvSpPr/>
          <p:nvPr/>
        </p:nvSpPr>
        <p:spPr>
          <a:xfrm>
            <a:off x="5201567" y="4075599"/>
            <a:ext cx="470320" cy="442210"/>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05" name="Google Shape;205;p3"/>
          <p:cNvSpPr/>
          <p:nvPr/>
        </p:nvSpPr>
        <p:spPr>
          <a:xfrm>
            <a:off x="4765584" y="4075593"/>
            <a:ext cx="339602" cy="400617"/>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06" name="Google Shape;206;p3"/>
          <p:cNvSpPr/>
          <p:nvPr/>
        </p:nvSpPr>
        <p:spPr>
          <a:xfrm>
            <a:off x="5521858" y="4998019"/>
            <a:ext cx="463059" cy="177962"/>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07" name="Google Shape;207;p3"/>
          <p:cNvSpPr/>
          <p:nvPr/>
        </p:nvSpPr>
        <p:spPr>
          <a:xfrm>
            <a:off x="8052572" y="4825260"/>
            <a:ext cx="589992" cy="414129"/>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08" name="Google Shape;208;p3"/>
          <p:cNvSpPr/>
          <p:nvPr/>
        </p:nvSpPr>
        <p:spPr>
          <a:xfrm>
            <a:off x="8052577" y="4029277"/>
            <a:ext cx="388118" cy="408938"/>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09" name="Google Shape;209;p3"/>
          <p:cNvSpPr/>
          <p:nvPr/>
        </p:nvSpPr>
        <p:spPr>
          <a:xfrm>
            <a:off x="6984573" y="4950383"/>
            <a:ext cx="297606" cy="211234"/>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10" name="Google Shape;210;p3"/>
          <p:cNvSpPr/>
          <p:nvPr/>
        </p:nvSpPr>
        <p:spPr>
          <a:xfrm>
            <a:off x="8749725" y="4950125"/>
            <a:ext cx="288245" cy="184202"/>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11" name="Google Shape;211;p3"/>
          <p:cNvSpPr/>
          <p:nvPr/>
        </p:nvSpPr>
        <p:spPr>
          <a:xfrm>
            <a:off x="6160715" y="4780234"/>
            <a:ext cx="323616" cy="321546"/>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12" name="Google Shape;212;p3"/>
          <p:cNvSpPr/>
          <p:nvPr/>
        </p:nvSpPr>
        <p:spPr>
          <a:xfrm>
            <a:off x="8522444" y="4000279"/>
            <a:ext cx="306966" cy="385027"/>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13" name="Google Shape;213;p3"/>
          <p:cNvSpPr/>
          <p:nvPr/>
        </p:nvSpPr>
        <p:spPr>
          <a:xfrm>
            <a:off x="4892224" y="4552927"/>
            <a:ext cx="416228" cy="409988"/>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14" name="Google Shape;214;p3"/>
          <p:cNvSpPr/>
          <p:nvPr/>
        </p:nvSpPr>
        <p:spPr>
          <a:xfrm>
            <a:off x="8829403" y="4583868"/>
            <a:ext cx="391238" cy="289295"/>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15" name="Google Shape;215;p3"/>
          <p:cNvSpPr/>
          <p:nvPr/>
        </p:nvSpPr>
        <p:spPr>
          <a:xfrm>
            <a:off x="4489179" y="4206693"/>
            <a:ext cx="180033" cy="373539"/>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16" name="Google Shape;216;p3"/>
          <p:cNvSpPr/>
          <p:nvPr/>
        </p:nvSpPr>
        <p:spPr>
          <a:xfrm rot="1920548">
            <a:off x="7236726" y="4658174"/>
            <a:ext cx="501522" cy="425557"/>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17" name="Google Shape;217;p3"/>
          <p:cNvSpPr/>
          <p:nvPr/>
        </p:nvSpPr>
        <p:spPr>
          <a:xfrm>
            <a:off x="8263292" y="4517805"/>
            <a:ext cx="479681" cy="339217"/>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18" name="Google Shape;218;p3"/>
          <p:cNvSpPr/>
          <p:nvPr/>
        </p:nvSpPr>
        <p:spPr>
          <a:xfrm rot="-5400000">
            <a:off x="7684355" y="3982230"/>
            <a:ext cx="279906" cy="357966"/>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19" name="Google Shape;219;p3"/>
          <p:cNvSpPr/>
          <p:nvPr/>
        </p:nvSpPr>
        <p:spPr>
          <a:xfrm>
            <a:off x="7659648" y="4370196"/>
            <a:ext cx="377708" cy="426638"/>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20" name="Google Shape;220;p3"/>
          <p:cNvSpPr/>
          <p:nvPr/>
        </p:nvSpPr>
        <p:spPr>
          <a:xfrm>
            <a:off x="5059563" y="4957957"/>
            <a:ext cx="386048" cy="258065"/>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21" name="Google Shape;221;p3"/>
          <p:cNvSpPr/>
          <p:nvPr/>
        </p:nvSpPr>
        <p:spPr>
          <a:xfrm>
            <a:off x="7782420" y="4885132"/>
            <a:ext cx="174842" cy="187322"/>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22" name="Google Shape;222;p3"/>
          <p:cNvSpPr/>
          <p:nvPr/>
        </p:nvSpPr>
        <p:spPr>
          <a:xfrm>
            <a:off x="1482765" y="4209515"/>
            <a:ext cx="210213" cy="458889"/>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23" name="Google Shape;223;p3"/>
          <p:cNvSpPr/>
          <p:nvPr/>
        </p:nvSpPr>
        <p:spPr>
          <a:xfrm>
            <a:off x="945960" y="4042836"/>
            <a:ext cx="414157" cy="507762"/>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24" name="Google Shape;224;p3"/>
          <p:cNvSpPr/>
          <p:nvPr/>
        </p:nvSpPr>
        <p:spPr>
          <a:xfrm>
            <a:off x="2263010" y="4132028"/>
            <a:ext cx="456818" cy="425588"/>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25" name="Google Shape;225;p3"/>
          <p:cNvSpPr/>
          <p:nvPr/>
        </p:nvSpPr>
        <p:spPr>
          <a:xfrm>
            <a:off x="1780917" y="4041241"/>
            <a:ext cx="372518" cy="384998"/>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26" name="Google Shape;226;p3"/>
          <p:cNvSpPr/>
          <p:nvPr/>
        </p:nvSpPr>
        <p:spPr>
          <a:xfrm>
            <a:off x="1706532" y="4533962"/>
            <a:ext cx="521292" cy="538992"/>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27" name="Google Shape;227;p3"/>
          <p:cNvSpPr/>
          <p:nvPr/>
        </p:nvSpPr>
        <p:spPr>
          <a:xfrm>
            <a:off x="700454" y="4557600"/>
            <a:ext cx="504670" cy="400627"/>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28" name="Google Shape;228;p3"/>
          <p:cNvSpPr/>
          <p:nvPr/>
        </p:nvSpPr>
        <p:spPr>
          <a:xfrm>
            <a:off x="400967" y="4075599"/>
            <a:ext cx="470320" cy="442210"/>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29" name="Google Shape;229;p3"/>
          <p:cNvSpPr/>
          <p:nvPr/>
        </p:nvSpPr>
        <p:spPr>
          <a:xfrm>
            <a:off x="-35016" y="4075593"/>
            <a:ext cx="339602" cy="400617"/>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30" name="Google Shape;230;p3"/>
          <p:cNvSpPr/>
          <p:nvPr/>
        </p:nvSpPr>
        <p:spPr>
          <a:xfrm>
            <a:off x="721258" y="4998019"/>
            <a:ext cx="463059" cy="177962"/>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31" name="Google Shape;231;p3"/>
          <p:cNvSpPr/>
          <p:nvPr/>
        </p:nvSpPr>
        <p:spPr>
          <a:xfrm>
            <a:off x="3251972" y="4825260"/>
            <a:ext cx="589992" cy="414129"/>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32" name="Google Shape;232;p3"/>
          <p:cNvSpPr/>
          <p:nvPr/>
        </p:nvSpPr>
        <p:spPr>
          <a:xfrm>
            <a:off x="3251978" y="4029277"/>
            <a:ext cx="388118" cy="408938"/>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33" name="Google Shape;233;p3"/>
          <p:cNvSpPr/>
          <p:nvPr/>
        </p:nvSpPr>
        <p:spPr>
          <a:xfrm>
            <a:off x="2183974" y="4950383"/>
            <a:ext cx="297606" cy="211234"/>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34" name="Google Shape;234;p3"/>
          <p:cNvSpPr/>
          <p:nvPr/>
        </p:nvSpPr>
        <p:spPr>
          <a:xfrm>
            <a:off x="3949125" y="4950125"/>
            <a:ext cx="288245" cy="184202"/>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35" name="Google Shape;235;p3"/>
          <p:cNvSpPr/>
          <p:nvPr/>
        </p:nvSpPr>
        <p:spPr>
          <a:xfrm>
            <a:off x="1360115" y="4780234"/>
            <a:ext cx="323616" cy="321546"/>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36" name="Google Shape;236;p3"/>
          <p:cNvSpPr/>
          <p:nvPr/>
        </p:nvSpPr>
        <p:spPr>
          <a:xfrm>
            <a:off x="3721844" y="4000279"/>
            <a:ext cx="306966" cy="385027"/>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37" name="Google Shape;237;p3"/>
          <p:cNvSpPr/>
          <p:nvPr/>
        </p:nvSpPr>
        <p:spPr>
          <a:xfrm>
            <a:off x="91624" y="4552927"/>
            <a:ext cx="416228" cy="409988"/>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38" name="Google Shape;238;p3"/>
          <p:cNvSpPr/>
          <p:nvPr/>
        </p:nvSpPr>
        <p:spPr>
          <a:xfrm>
            <a:off x="4028803" y="4583868"/>
            <a:ext cx="391238" cy="289295"/>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39" name="Google Shape;239;p3"/>
          <p:cNvSpPr/>
          <p:nvPr/>
        </p:nvSpPr>
        <p:spPr>
          <a:xfrm>
            <a:off x="2704" y="4900231"/>
            <a:ext cx="180033" cy="373539"/>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40" name="Google Shape;240;p3"/>
          <p:cNvSpPr/>
          <p:nvPr/>
        </p:nvSpPr>
        <p:spPr>
          <a:xfrm rot="1920548">
            <a:off x="2436125" y="4658174"/>
            <a:ext cx="501522" cy="425557"/>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41" name="Google Shape;241;p3"/>
          <p:cNvSpPr/>
          <p:nvPr/>
        </p:nvSpPr>
        <p:spPr>
          <a:xfrm>
            <a:off x="3462692" y="4517805"/>
            <a:ext cx="479681" cy="339217"/>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42" name="Google Shape;242;p3"/>
          <p:cNvSpPr/>
          <p:nvPr/>
        </p:nvSpPr>
        <p:spPr>
          <a:xfrm rot="-5400000">
            <a:off x="2883755" y="3982230"/>
            <a:ext cx="279906" cy="357966"/>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43" name="Google Shape;243;p3"/>
          <p:cNvSpPr/>
          <p:nvPr/>
        </p:nvSpPr>
        <p:spPr>
          <a:xfrm>
            <a:off x="2859048" y="4370196"/>
            <a:ext cx="377708" cy="426638"/>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44" name="Google Shape;244;p3"/>
          <p:cNvSpPr/>
          <p:nvPr/>
        </p:nvSpPr>
        <p:spPr>
          <a:xfrm>
            <a:off x="258963" y="4957957"/>
            <a:ext cx="386048" cy="258065"/>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45" name="Google Shape;245;p3"/>
          <p:cNvSpPr/>
          <p:nvPr/>
        </p:nvSpPr>
        <p:spPr>
          <a:xfrm>
            <a:off x="2981820" y="4885132"/>
            <a:ext cx="174842" cy="187322"/>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90"/>
        <p:cNvGrpSpPr/>
        <p:nvPr/>
      </p:nvGrpSpPr>
      <p:grpSpPr>
        <a:xfrm>
          <a:off x="0" y="0"/>
          <a:ext cx="0" cy="0"/>
          <a:chOff x="0" y="0"/>
          <a:chExt cx="0" cy="0"/>
        </a:xfrm>
      </p:grpSpPr>
      <p:sp>
        <p:nvSpPr>
          <p:cNvPr id="291" name="Google Shape;291;p5"/>
          <p:cNvSpPr txBox="1">
            <a:spLocks noGrp="1"/>
          </p:cNvSpPr>
          <p:nvPr>
            <p:ph type="title"/>
          </p:nvPr>
        </p:nvSpPr>
        <p:spPr>
          <a:xfrm>
            <a:off x="747925" y="225025"/>
            <a:ext cx="6140400" cy="857400"/>
          </a:xfrm>
          <a:prstGeom prst="rect">
            <a:avLst/>
          </a:prstGeom>
        </p:spPr>
        <p:txBody>
          <a:bodyPr spcFirstLastPara="1" wrap="square" lIns="91425" tIns="91425" rIns="91425" bIns="91425" anchor="b" anchorCtr="0"/>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292" name="Google Shape;292;p5"/>
          <p:cNvSpPr txBox="1">
            <a:spLocks noGrp="1"/>
          </p:cNvSpPr>
          <p:nvPr>
            <p:ph type="body" idx="1"/>
          </p:nvPr>
        </p:nvSpPr>
        <p:spPr>
          <a:xfrm>
            <a:off x="747925" y="1302837"/>
            <a:ext cx="6140400" cy="3610800"/>
          </a:xfrm>
          <a:prstGeom prst="rect">
            <a:avLst/>
          </a:prstGeom>
        </p:spPr>
        <p:txBody>
          <a:bodyPr spcFirstLastPara="1" wrap="square" lIns="91425" tIns="91425" rIns="91425" bIns="91425" anchor="t" anchorCtr="0"/>
          <a:lstStyle>
            <a:lvl1pPr marL="457200" lvl="0" indent="-387350">
              <a:spcBef>
                <a:spcPts val="600"/>
              </a:spcBef>
              <a:spcAft>
                <a:spcPts val="0"/>
              </a:spcAft>
              <a:buSzPts val="2500"/>
              <a:buChar char="✘"/>
              <a:defRPr sz="25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grpSp>
        <p:nvGrpSpPr>
          <p:cNvPr id="293" name="Google Shape;293;p5"/>
          <p:cNvGrpSpPr/>
          <p:nvPr/>
        </p:nvGrpSpPr>
        <p:grpSpPr>
          <a:xfrm>
            <a:off x="7442902" y="-91154"/>
            <a:ext cx="1796289" cy="5330574"/>
            <a:chOff x="6023725" y="842300"/>
            <a:chExt cx="1358150" cy="4030375"/>
          </a:xfrm>
        </p:grpSpPr>
        <p:sp>
          <p:nvSpPr>
            <p:cNvPr id="294" name="Google Shape;294;p5"/>
            <p:cNvSpPr/>
            <p:nvPr/>
          </p:nvSpPr>
          <p:spPr>
            <a:xfrm>
              <a:off x="6371275" y="842300"/>
              <a:ext cx="397100" cy="492450"/>
            </a:xfrm>
            <a:custGeom>
              <a:avLst/>
              <a:gdLst/>
              <a:ahLst/>
              <a:cxnLst/>
              <a:rect l="l" t="t" r="r" b="b"/>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95" name="Google Shape;295;p5"/>
            <p:cNvSpPr/>
            <p:nvPr/>
          </p:nvSpPr>
          <p:spPr>
            <a:xfrm>
              <a:off x="6991200" y="2879025"/>
              <a:ext cx="390675" cy="444800"/>
            </a:xfrm>
            <a:custGeom>
              <a:avLst/>
              <a:gdLst/>
              <a:ahLst/>
              <a:cxnLst/>
              <a:rect l="l" t="t" r="r" b="b"/>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96" name="Google Shape;296;p5"/>
            <p:cNvSpPr/>
            <p:nvPr/>
          </p:nvSpPr>
          <p:spPr>
            <a:xfrm>
              <a:off x="6244725" y="2547975"/>
              <a:ext cx="185275" cy="404450"/>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97" name="Google Shape;297;p5"/>
            <p:cNvSpPr/>
            <p:nvPr/>
          </p:nvSpPr>
          <p:spPr>
            <a:xfrm>
              <a:off x="6823375" y="1978500"/>
              <a:ext cx="365025" cy="447525"/>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98" name="Google Shape;298;p5"/>
            <p:cNvSpPr/>
            <p:nvPr/>
          </p:nvSpPr>
          <p:spPr>
            <a:xfrm>
              <a:off x="6071400" y="1791425"/>
              <a:ext cx="402625" cy="375100"/>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99" name="Google Shape;299;p5"/>
            <p:cNvSpPr/>
            <p:nvPr/>
          </p:nvSpPr>
          <p:spPr>
            <a:xfrm>
              <a:off x="6902250" y="3951050"/>
              <a:ext cx="436525" cy="299875"/>
            </a:xfrm>
            <a:custGeom>
              <a:avLst/>
              <a:gdLst/>
              <a:ahLst/>
              <a:cxnLst/>
              <a:rect l="l" t="t" r="r" b="b"/>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0" name="Google Shape;300;p5"/>
            <p:cNvSpPr/>
            <p:nvPr/>
          </p:nvSpPr>
          <p:spPr>
            <a:xfrm>
              <a:off x="6405225" y="2154575"/>
              <a:ext cx="328325" cy="339325"/>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1" name="Google Shape;301;p5"/>
            <p:cNvSpPr/>
            <p:nvPr/>
          </p:nvSpPr>
          <p:spPr>
            <a:xfrm>
              <a:off x="6537275" y="2750650"/>
              <a:ext cx="459450" cy="475050"/>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2" name="Google Shape;302;p5"/>
            <p:cNvSpPr/>
            <p:nvPr/>
          </p:nvSpPr>
          <p:spPr>
            <a:xfrm>
              <a:off x="6855475" y="1544725"/>
              <a:ext cx="444800" cy="353100"/>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3" name="Google Shape;303;p5"/>
            <p:cNvSpPr/>
            <p:nvPr/>
          </p:nvSpPr>
          <p:spPr>
            <a:xfrm>
              <a:off x="6844475" y="1037625"/>
              <a:ext cx="414525" cy="389750"/>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4" name="Google Shape;304;p5"/>
            <p:cNvSpPr/>
            <p:nvPr/>
          </p:nvSpPr>
          <p:spPr>
            <a:xfrm>
              <a:off x="6553775" y="1840025"/>
              <a:ext cx="234775" cy="276975"/>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5" name="Google Shape;305;p5"/>
            <p:cNvSpPr/>
            <p:nvPr/>
          </p:nvSpPr>
          <p:spPr>
            <a:xfrm>
              <a:off x="6618875" y="2550725"/>
              <a:ext cx="408125" cy="156850"/>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6" name="Google Shape;306;p5"/>
            <p:cNvSpPr/>
            <p:nvPr/>
          </p:nvSpPr>
          <p:spPr>
            <a:xfrm>
              <a:off x="6336425" y="4507675"/>
              <a:ext cx="520000" cy="365000"/>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7" name="Google Shape;307;p5"/>
            <p:cNvSpPr/>
            <p:nvPr/>
          </p:nvSpPr>
          <p:spPr>
            <a:xfrm>
              <a:off x="6425400" y="3728200"/>
              <a:ext cx="342075" cy="360425"/>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8" name="Google Shape;308;p5"/>
            <p:cNvSpPr/>
            <p:nvPr/>
          </p:nvSpPr>
          <p:spPr>
            <a:xfrm>
              <a:off x="6789450" y="3384325"/>
              <a:ext cx="262300" cy="186175"/>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9" name="Google Shape;309;p5"/>
            <p:cNvSpPr/>
            <p:nvPr/>
          </p:nvSpPr>
          <p:spPr>
            <a:xfrm>
              <a:off x="6950850" y="4617725"/>
              <a:ext cx="254050" cy="162350"/>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0" name="Google Shape;310;p5"/>
            <p:cNvSpPr/>
            <p:nvPr/>
          </p:nvSpPr>
          <p:spPr>
            <a:xfrm>
              <a:off x="6051225" y="1090800"/>
              <a:ext cx="285225" cy="283400"/>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1" name="Google Shape;311;p5"/>
            <p:cNvSpPr/>
            <p:nvPr/>
          </p:nvSpPr>
          <p:spPr>
            <a:xfrm>
              <a:off x="6849975" y="3631900"/>
              <a:ext cx="270550" cy="339350"/>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2" name="Google Shape;312;p5"/>
            <p:cNvSpPr/>
            <p:nvPr/>
          </p:nvSpPr>
          <p:spPr>
            <a:xfrm>
              <a:off x="6351100" y="3281600"/>
              <a:ext cx="366850" cy="361350"/>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3" name="Google Shape;313;p5"/>
            <p:cNvSpPr/>
            <p:nvPr/>
          </p:nvSpPr>
          <p:spPr>
            <a:xfrm>
              <a:off x="6316250" y="3040425"/>
              <a:ext cx="137600" cy="122000"/>
            </a:xfrm>
            <a:custGeom>
              <a:avLst/>
              <a:gdLst/>
              <a:ahLst/>
              <a:cxnLst/>
              <a:rect l="l" t="t" r="r" b="b"/>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4" name="Google Shape;314;p5"/>
            <p:cNvSpPr/>
            <p:nvPr/>
          </p:nvSpPr>
          <p:spPr>
            <a:xfrm>
              <a:off x="6879325" y="4294925"/>
              <a:ext cx="344825" cy="254975"/>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5" name="Google Shape;315;p5"/>
            <p:cNvSpPr/>
            <p:nvPr/>
          </p:nvSpPr>
          <p:spPr>
            <a:xfrm>
              <a:off x="6114500" y="2324225"/>
              <a:ext cx="158675" cy="329225"/>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6" name="Google Shape;316;p5"/>
            <p:cNvSpPr/>
            <p:nvPr/>
          </p:nvSpPr>
          <p:spPr>
            <a:xfrm>
              <a:off x="6335525" y="1405350"/>
              <a:ext cx="442025" cy="375100"/>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7" name="Google Shape;317;p5"/>
            <p:cNvSpPr/>
            <p:nvPr/>
          </p:nvSpPr>
          <p:spPr>
            <a:xfrm>
              <a:off x="6059500" y="3516375"/>
              <a:ext cx="268700" cy="232025"/>
            </a:xfrm>
            <a:custGeom>
              <a:avLst/>
              <a:gdLst/>
              <a:ahLst/>
              <a:cxnLst/>
              <a:rect l="l" t="t" r="r" b="b"/>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8" name="Google Shape;318;p5"/>
            <p:cNvSpPr/>
            <p:nvPr/>
          </p:nvSpPr>
          <p:spPr>
            <a:xfrm>
              <a:off x="6385050" y="4208725"/>
              <a:ext cx="422775" cy="298975"/>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9" name="Google Shape;319;p5"/>
            <p:cNvSpPr/>
            <p:nvPr/>
          </p:nvSpPr>
          <p:spPr>
            <a:xfrm>
              <a:off x="7121425" y="2437925"/>
              <a:ext cx="246700" cy="315500"/>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20" name="Google Shape;320;p5"/>
            <p:cNvSpPr/>
            <p:nvPr/>
          </p:nvSpPr>
          <p:spPr>
            <a:xfrm>
              <a:off x="6062250" y="3853825"/>
              <a:ext cx="332900" cy="376025"/>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21" name="Google Shape;321;p5"/>
            <p:cNvSpPr/>
            <p:nvPr/>
          </p:nvSpPr>
          <p:spPr>
            <a:xfrm>
              <a:off x="6023725" y="3167900"/>
              <a:ext cx="340250" cy="227450"/>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22" name="Google Shape;322;p5"/>
            <p:cNvSpPr/>
            <p:nvPr/>
          </p:nvSpPr>
          <p:spPr>
            <a:xfrm>
              <a:off x="7109500" y="3449425"/>
              <a:ext cx="154100" cy="165100"/>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grpSp>
      <p:cxnSp>
        <p:nvCxnSpPr>
          <p:cNvPr id="323" name="Google Shape;323;p5"/>
          <p:cNvCxnSpPr/>
          <p:nvPr/>
        </p:nvCxnSpPr>
        <p:spPr>
          <a:xfrm>
            <a:off x="850475" y="1031425"/>
            <a:ext cx="6037800" cy="0"/>
          </a:xfrm>
          <a:prstGeom prst="straightConnector1">
            <a:avLst/>
          </a:prstGeom>
          <a:noFill/>
          <a:ln w="19050" cap="rnd" cmpd="sng">
            <a:solidFill>
              <a:srgbClr val="A4C2F4"/>
            </a:solidFill>
            <a:prstDash val="dash"/>
            <a:round/>
            <a:headEnd type="none" w="med" len="med"/>
            <a:tailEnd type="none" w="med" len="med"/>
          </a:ln>
        </p:spPr>
      </p:cxnSp>
      <p:sp>
        <p:nvSpPr>
          <p:cNvPr id="324" name="Google Shape;324;p5"/>
          <p:cNvSpPr txBox="1">
            <a:spLocks noGrp="1"/>
          </p:cNvSpPr>
          <p:nvPr>
            <p:ph type="sldNum" idx="12"/>
          </p:nvPr>
        </p:nvSpPr>
        <p:spPr>
          <a:xfrm>
            <a:off x="90619" y="472273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8"/>
        <p:cNvGrpSpPr/>
        <p:nvPr/>
      </p:nvGrpSpPr>
      <p:grpSpPr>
        <a:xfrm>
          <a:off x="0" y="0"/>
          <a:ext cx="0" cy="0"/>
          <a:chOff x="0" y="0"/>
          <a:chExt cx="0" cy="0"/>
        </a:xfrm>
      </p:grpSpPr>
      <p:sp>
        <p:nvSpPr>
          <p:cNvPr id="399" name="Google Shape;399;p8"/>
          <p:cNvSpPr txBox="1">
            <a:spLocks noGrp="1"/>
          </p:cNvSpPr>
          <p:nvPr>
            <p:ph type="title"/>
          </p:nvPr>
        </p:nvSpPr>
        <p:spPr>
          <a:xfrm>
            <a:off x="747925" y="225025"/>
            <a:ext cx="6140400" cy="857400"/>
          </a:xfrm>
          <a:prstGeom prst="rect">
            <a:avLst/>
          </a:prstGeom>
        </p:spPr>
        <p:txBody>
          <a:bodyPr spcFirstLastPara="1" wrap="square" lIns="91425" tIns="91425" rIns="91425" bIns="91425" anchor="b" anchorCtr="0"/>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grpSp>
        <p:nvGrpSpPr>
          <p:cNvPr id="400" name="Google Shape;400;p8"/>
          <p:cNvGrpSpPr/>
          <p:nvPr/>
        </p:nvGrpSpPr>
        <p:grpSpPr>
          <a:xfrm>
            <a:off x="7442902" y="-91154"/>
            <a:ext cx="1796289" cy="5330574"/>
            <a:chOff x="6023725" y="842300"/>
            <a:chExt cx="1358150" cy="4030375"/>
          </a:xfrm>
        </p:grpSpPr>
        <p:sp>
          <p:nvSpPr>
            <p:cNvPr id="401" name="Google Shape;401;p8"/>
            <p:cNvSpPr/>
            <p:nvPr/>
          </p:nvSpPr>
          <p:spPr>
            <a:xfrm>
              <a:off x="6371275" y="842300"/>
              <a:ext cx="397100" cy="492450"/>
            </a:xfrm>
            <a:custGeom>
              <a:avLst/>
              <a:gdLst/>
              <a:ahLst/>
              <a:cxnLst/>
              <a:rect l="l" t="t" r="r" b="b"/>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8"/>
            <p:cNvSpPr/>
            <p:nvPr/>
          </p:nvSpPr>
          <p:spPr>
            <a:xfrm>
              <a:off x="6991200" y="2879025"/>
              <a:ext cx="390675" cy="444800"/>
            </a:xfrm>
            <a:custGeom>
              <a:avLst/>
              <a:gdLst/>
              <a:ahLst/>
              <a:cxnLst/>
              <a:rect l="l" t="t" r="r" b="b"/>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8"/>
            <p:cNvSpPr/>
            <p:nvPr/>
          </p:nvSpPr>
          <p:spPr>
            <a:xfrm>
              <a:off x="6244725" y="2547975"/>
              <a:ext cx="185275" cy="404450"/>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8"/>
            <p:cNvSpPr/>
            <p:nvPr/>
          </p:nvSpPr>
          <p:spPr>
            <a:xfrm>
              <a:off x="6823375" y="1978500"/>
              <a:ext cx="365025" cy="447525"/>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8"/>
            <p:cNvSpPr/>
            <p:nvPr/>
          </p:nvSpPr>
          <p:spPr>
            <a:xfrm>
              <a:off x="6071400" y="1791425"/>
              <a:ext cx="402625" cy="375100"/>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8"/>
            <p:cNvSpPr/>
            <p:nvPr/>
          </p:nvSpPr>
          <p:spPr>
            <a:xfrm>
              <a:off x="6902250" y="3951050"/>
              <a:ext cx="436525" cy="299875"/>
            </a:xfrm>
            <a:custGeom>
              <a:avLst/>
              <a:gdLst/>
              <a:ahLst/>
              <a:cxnLst/>
              <a:rect l="l" t="t" r="r" b="b"/>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8"/>
            <p:cNvSpPr/>
            <p:nvPr/>
          </p:nvSpPr>
          <p:spPr>
            <a:xfrm>
              <a:off x="6405225" y="2154575"/>
              <a:ext cx="328325" cy="339325"/>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8"/>
            <p:cNvSpPr/>
            <p:nvPr/>
          </p:nvSpPr>
          <p:spPr>
            <a:xfrm>
              <a:off x="6537275" y="2750650"/>
              <a:ext cx="459450" cy="475050"/>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8"/>
            <p:cNvSpPr/>
            <p:nvPr/>
          </p:nvSpPr>
          <p:spPr>
            <a:xfrm>
              <a:off x="6855475" y="1544725"/>
              <a:ext cx="444800" cy="353100"/>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8"/>
            <p:cNvSpPr/>
            <p:nvPr/>
          </p:nvSpPr>
          <p:spPr>
            <a:xfrm>
              <a:off x="6844475" y="1037625"/>
              <a:ext cx="414525" cy="389750"/>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8"/>
            <p:cNvSpPr/>
            <p:nvPr/>
          </p:nvSpPr>
          <p:spPr>
            <a:xfrm>
              <a:off x="6553775" y="1840025"/>
              <a:ext cx="234775" cy="276975"/>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8"/>
            <p:cNvSpPr/>
            <p:nvPr/>
          </p:nvSpPr>
          <p:spPr>
            <a:xfrm>
              <a:off x="6618875" y="2550725"/>
              <a:ext cx="408125" cy="156850"/>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8"/>
            <p:cNvSpPr/>
            <p:nvPr/>
          </p:nvSpPr>
          <p:spPr>
            <a:xfrm>
              <a:off x="6336425" y="4507675"/>
              <a:ext cx="520000" cy="365000"/>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8"/>
            <p:cNvSpPr/>
            <p:nvPr/>
          </p:nvSpPr>
          <p:spPr>
            <a:xfrm>
              <a:off x="6425400" y="3728200"/>
              <a:ext cx="342075" cy="360425"/>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8"/>
            <p:cNvSpPr/>
            <p:nvPr/>
          </p:nvSpPr>
          <p:spPr>
            <a:xfrm>
              <a:off x="6789450" y="3384325"/>
              <a:ext cx="262300" cy="186175"/>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8"/>
            <p:cNvSpPr/>
            <p:nvPr/>
          </p:nvSpPr>
          <p:spPr>
            <a:xfrm>
              <a:off x="6950850" y="4617725"/>
              <a:ext cx="254050" cy="162350"/>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8"/>
            <p:cNvSpPr/>
            <p:nvPr/>
          </p:nvSpPr>
          <p:spPr>
            <a:xfrm>
              <a:off x="6051225" y="1090800"/>
              <a:ext cx="285225" cy="283400"/>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8"/>
            <p:cNvSpPr/>
            <p:nvPr/>
          </p:nvSpPr>
          <p:spPr>
            <a:xfrm>
              <a:off x="6849975" y="3631900"/>
              <a:ext cx="270550" cy="339350"/>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8"/>
            <p:cNvSpPr/>
            <p:nvPr/>
          </p:nvSpPr>
          <p:spPr>
            <a:xfrm>
              <a:off x="6351100" y="3281600"/>
              <a:ext cx="366850" cy="361350"/>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8"/>
            <p:cNvSpPr/>
            <p:nvPr/>
          </p:nvSpPr>
          <p:spPr>
            <a:xfrm>
              <a:off x="6316250" y="3040425"/>
              <a:ext cx="137600" cy="122000"/>
            </a:xfrm>
            <a:custGeom>
              <a:avLst/>
              <a:gdLst/>
              <a:ahLst/>
              <a:cxnLst/>
              <a:rect l="l" t="t" r="r" b="b"/>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8"/>
            <p:cNvSpPr/>
            <p:nvPr/>
          </p:nvSpPr>
          <p:spPr>
            <a:xfrm>
              <a:off x="6879325" y="4294925"/>
              <a:ext cx="344825" cy="254975"/>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8"/>
            <p:cNvSpPr/>
            <p:nvPr/>
          </p:nvSpPr>
          <p:spPr>
            <a:xfrm>
              <a:off x="6114500" y="2324225"/>
              <a:ext cx="158675" cy="329225"/>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8"/>
            <p:cNvSpPr/>
            <p:nvPr/>
          </p:nvSpPr>
          <p:spPr>
            <a:xfrm>
              <a:off x="6335525" y="1405350"/>
              <a:ext cx="442025" cy="375100"/>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8"/>
            <p:cNvSpPr/>
            <p:nvPr/>
          </p:nvSpPr>
          <p:spPr>
            <a:xfrm>
              <a:off x="6059500" y="3516375"/>
              <a:ext cx="268700" cy="232025"/>
            </a:xfrm>
            <a:custGeom>
              <a:avLst/>
              <a:gdLst/>
              <a:ahLst/>
              <a:cxnLst/>
              <a:rect l="l" t="t" r="r" b="b"/>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8"/>
            <p:cNvSpPr/>
            <p:nvPr/>
          </p:nvSpPr>
          <p:spPr>
            <a:xfrm>
              <a:off x="6385050" y="4208725"/>
              <a:ext cx="422775" cy="298975"/>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8"/>
            <p:cNvSpPr/>
            <p:nvPr/>
          </p:nvSpPr>
          <p:spPr>
            <a:xfrm>
              <a:off x="7121425" y="2437925"/>
              <a:ext cx="246700" cy="315500"/>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8"/>
            <p:cNvSpPr/>
            <p:nvPr/>
          </p:nvSpPr>
          <p:spPr>
            <a:xfrm>
              <a:off x="6062250" y="3853825"/>
              <a:ext cx="332900" cy="376025"/>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8"/>
            <p:cNvSpPr/>
            <p:nvPr/>
          </p:nvSpPr>
          <p:spPr>
            <a:xfrm>
              <a:off x="6023725" y="3167900"/>
              <a:ext cx="340250" cy="227450"/>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8"/>
            <p:cNvSpPr/>
            <p:nvPr/>
          </p:nvSpPr>
          <p:spPr>
            <a:xfrm>
              <a:off x="7109500" y="3449425"/>
              <a:ext cx="154100" cy="165100"/>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30" name="Google Shape;430;p8"/>
          <p:cNvCxnSpPr/>
          <p:nvPr/>
        </p:nvCxnSpPr>
        <p:spPr>
          <a:xfrm>
            <a:off x="850475" y="1031425"/>
            <a:ext cx="6037800" cy="0"/>
          </a:xfrm>
          <a:prstGeom prst="straightConnector1">
            <a:avLst/>
          </a:prstGeom>
          <a:noFill/>
          <a:ln w="19050" cap="rnd" cmpd="sng">
            <a:solidFill>
              <a:srgbClr val="A4C2F4"/>
            </a:solidFill>
            <a:prstDash val="dash"/>
            <a:round/>
            <a:headEnd type="none" w="med" len="med"/>
            <a:tailEnd type="none" w="med" len="med"/>
          </a:ln>
        </p:spPr>
      </p:cxnSp>
      <p:sp>
        <p:nvSpPr>
          <p:cNvPr id="431" name="Google Shape;431;p8"/>
          <p:cNvSpPr txBox="1">
            <a:spLocks noGrp="1"/>
          </p:cNvSpPr>
          <p:nvPr>
            <p:ph type="sldNum" idx="12"/>
          </p:nvPr>
        </p:nvSpPr>
        <p:spPr>
          <a:xfrm>
            <a:off x="90619" y="472273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6"/>
        <p:cNvGrpSpPr/>
        <p:nvPr/>
      </p:nvGrpSpPr>
      <p:grpSpPr>
        <a:xfrm>
          <a:off x="0" y="0"/>
          <a:ext cx="0" cy="0"/>
          <a:chOff x="0" y="0"/>
          <a:chExt cx="0" cy="0"/>
        </a:xfrm>
      </p:grpSpPr>
      <p:sp>
        <p:nvSpPr>
          <p:cNvPr id="477" name="Google Shape;477;p10"/>
          <p:cNvSpPr/>
          <p:nvPr/>
        </p:nvSpPr>
        <p:spPr>
          <a:xfrm>
            <a:off x="7302880" y="-294362"/>
            <a:ext cx="450550" cy="558734"/>
          </a:xfrm>
          <a:custGeom>
            <a:avLst/>
            <a:gdLst/>
            <a:ahLst/>
            <a:cxnLst/>
            <a:rect l="l" t="t" r="r" b="b"/>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78" name="Google Shape;478;p10"/>
          <p:cNvSpPr/>
          <p:nvPr/>
        </p:nvSpPr>
        <p:spPr>
          <a:xfrm>
            <a:off x="-35374" y="3366963"/>
            <a:ext cx="443260" cy="504670"/>
          </a:xfrm>
          <a:custGeom>
            <a:avLst/>
            <a:gdLst/>
            <a:ahLst/>
            <a:cxnLst/>
            <a:rect l="l" t="t" r="r" b="b"/>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79" name="Google Shape;479;p10"/>
          <p:cNvSpPr/>
          <p:nvPr/>
        </p:nvSpPr>
        <p:spPr>
          <a:xfrm>
            <a:off x="8817948" y="3439661"/>
            <a:ext cx="414157" cy="507762"/>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0" name="Google Shape;480;p10"/>
          <p:cNvSpPr/>
          <p:nvPr/>
        </p:nvSpPr>
        <p:spPr>
          <a:xfrm>
            <a:off x="8742973" y="4166677"/>
            <a:ext cx="495281" cy="340238"/>
          </a:xfrm>
          <a:custGeom>
            <a:avLst/>
            <a:gdLst/>
            <a:ahLst/>
            <a:cxnLst/>
            <a:rect l="l" t="t" r="r" b="b"/>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1" name="Google Shape;481;p10"/>
          <p:cNvSpPr/>
          <p:nvPr/>
        </p:nvSpPr>
        <p:spPr>
          <a:xfrm>
            <a:off x="8360955" y="4506916"/>
            <a:ext cx="372518" cy="384998"/>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2" name="Google Shape;482;p10"/>
          <p:cNvSpPr/>
          <p:nvPr/>
        </p:nvSpPr>
        <p:spPr>
          <a:xfrm>
            <a:off x="-77078" y="1488018"/>
            <a:ext cx="339602" cy="400617"/>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3" name="Google Shape;483;p10"/>
          <p:cNvSpPr/>
          <p:nvPr/>
        </p:nvSpPr>
        <p:spPr>
          <a:xfrm>
            <a:off x="8052572" y="4825260"/>
            <a:ext cx="589992" cy="414129"/>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4" name="Google Shape;484;p10"/>
          <p:cNvSpPr/>
          <p:nvPr/>
        </p:nvSpPr>
        <p:spPr>
          <a:xfrm>
            <a:off x="8052577" y="4132327"/>
            <a:ext cx="388118" cy="408938"/>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5" name="Google Shape;485;p10"/>
          <p:cNvSpPr/>
          <p:nvPr/>
        </p:nvSpPr>
        <p:spPr>
          <a:xfrm>
            <a:off x="7430898" y="4873171"/>
            <a:ext cx="297606" cy="211234"/>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6" name="Google Shape;486;p10"/>
          <p:cNvSpPr/>
          <p:nvPr/>
        </p:nvSpPr>
        <p:spPr>
          <a:xfrm>
            <a:off x="8749725" y="4950125"/>
            <a:ext cx="288245" cy="184202"/>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7" name="Google Shape;487;p10"/>
          <p:cNvSpPr/>
          <p:nvPr/>
        </p:nvSpPr>
        <p:spPr>
          <a:xfrm>
            <a:off x="8522444" y="4000279"/>
            <a:ext cx="306966" cy="385027"/>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8" name="Google Shape;488;p10"/>
          <p:cNvSpPr/>
          <p:nvPr/>
        </p:nvSpPr>
        <p:spPr>
          <a:xfrm>
            <a:off x="8829403" y="4583868"/>
            <a:ext cx="391238" cy="289295"/>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9" name="Google Shape;489;p10"/>
          <p:cNvSpPr/>
          <p:nvPr/>
        </p:nvSpPr>
        <p:spPr>
          <a:xfrm>
            <a:off x="8963979" y="1338718"/>
            <a:ext cx="180033" cy="373539"/>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0" name="Google Shape;490;p10"/>
          <p:cNvSpPr/>
          <p:nvPr/>
        </p:nvSpPr>
        <p:spPr>
          <a:xfrm rot="-2426120">
            <a:off x="7110132" y="4877011"/>
            <a:ext cx="279910" cy="357971"/>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1" name="Google Shape;491;p10"/>
          <p:cNvSpPr/>
          <p:nvPr/>
        </p:nvSpPr>
        <p:spPr>
          <a:xfrm>
            <a:off x="7659648" y="4370196"/>
            <a:ext cx="377708" cy="426638"/>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2" name="Google Shape;492;p10"/>
          <p:cNvSpPr/>
          <p:nvPr/>
        </p:nvSpPr>
        <p:spPr>
          <a:xfrm>
            <a:off x="8797588" y="3078732"/>
            <a:ext cx="386048" cy="258065"/>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3" name="Google Shape;493;p10"/>
          <p:cNvSpPr/>
          <p:nvPr/>
        </p:nvSpPr>
        <p:spPr>
          <a:xfrm>
            <a:off x="7782420" y="4885132"/>
            <a:ext cx="174842" cy="187322"/>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4" name="Google Shape;494;p10"/>
          <p:cNvSpPr/>
          <p:nvPr/>
        </p:nvSpPr>
        <p:spPr>
          <a:xfrm>
            <a:off x="346877" y="608615"/>
            <a:ext cx="210213" cy="458889"/>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5" name="Google Shape;495;p10"/>
          <p:cNvSpPr/>
          <p:nvPr/>
        </p:nvSpPr>
        <p:spPr>
          <a:xfrm>
            <a:off x="645010" y="355961"/>
            <a:ext cx="414157" cy="507762"/>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6" name="Google Shape;496;p10"/>
          <p:cNvSpPr/>
          <p:nvPr/>
        </p:nvSpPr>
        <p:spPr>
          <a:xfrm>
            <a:off x="8318810" y="-29822"/>
            <a:ext cx="456818" cy="425588"/>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7" name="Google Shape;497;p10"/>
          <p:cNvSpPr/>
          <p:nvPr/>
        </p:nvSpPr>
        <p:spPr>
          <a:xfrm>
            <a:off x="-8" y="1013366"/>
            <a:ext cx="372518" cy="384998"/>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8" name="Google Shape;498;p10"/>
          <p:cNvSpPr/>
          <p:nvPr/>
        </p:nvSpPr>
        <p:spPr>
          <a:xfrm>
            <a:off x="8699356" y="179112"/>
            <a:ext cx="521292" cy="538992"/>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9" name="Google Shape;499;p10"/>
          <p:cNvSpPr/>
          <p:nvPr/>
        </p:nvSpPr>
        <p:spPr>
          <a:xfrm>
            <a:off x="700454" y="4557600"/>
            <a:ext cx="504670" cy="400627"/>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0" name="Google Shape;500;p10"/>
          <p:cNvSpPr/>
          <p:nvPr/>
        </p:nvSpPr>
        <p:spPr>
          <a:xfrm>
            <a:off x="258967" y="-86251"/>
            <a:ext cx="470320" cy="442210"/>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1" name="Google Shape;501;p10"/>
          <p:cNvSpPr/>
          <p:nvPr/>
        </p:nvSpPr>
        <p:spPr>
          <a:xfrm>
            <a:off x="-35016" y="4075593"/>
            <a:ext cx="339602" cy="400617"/>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2" name="Google Shape;502;p10"/>
          <p:cNvSpPr/>
          <p:nvPr/>
        </p:nvSpPr>
        <p:spPr>
          <a:xfrm>
            <a:off x="721258" y="4998019"/>
            <a:ext cx="463059" cy="177962"/>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3" name="Google Shape;503;p10"/>
          <p:cNvSpPr/>
          <p:nvPr/>
        </p:nvSpPr>
        <p:spPr>
          <a:xfrm>
            <a:off x="-243128" y="54210"/>
            <a:ext cx="589992" cy="414129"/>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4" name="Google Shape;504;p10"/>
          <p:cNvSpPr/>
          <p:nvPr/>
        </p:nvSpPr>
        <p:spPr>
          <a:xfrm>
            <a:off x="7842052" y="-100873"/>
            <a:ext cx="388118" cy="408938"/>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5" name="Google Shape;505;p10"/>
          <p:cNvSpPr/>
          <p:nvPr/>
        </p:nvSpPr>
        <p:spPr>
          <a:xfrm>
            <a:off x="-38626" y="579046"/>
            <a:ext cx="297606" cy="211234"/>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6" name="Google Shape;506;p10"/>
          <p:cNvSpPr/>
          <p:nvPr/>
        </p:nvSpPr>
        <p:spPr>
          <a:xfrm>
            <a:off x="1403775" y="11500"/>
            <a:ext cx="288245" cy="184202"/>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7" name="Google Shape;507;p10"/>
          <p:cNvSpPr/>
          <p:nvPr/>
        </p:nvSpPr>
        <p:spPr>
          <a:xfrm>
            <a:off x="955990" y="-57166"/>
            <a:ext cx="323616" cy="321546"/>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8" name="Google Shape;508;p10"/>
          <p:cNvSpPr/>
          <p:nvPr/>
        </p:nvSpPr>
        <p:spPr>
          <a:xfrm>
            <a:off x="1333294" y="4678454"/>
            <a:ext cx="306966" cy="385027"/>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9" name="Google Shape;509;p10"/>
          <p:cNvSpPr/>
          <p:nvPr/>
        </p:nvSpPr>
        <p:spPr>
          <a:xfrm>
            <a:off x="91624" y="4552927"/>
            <a:ext cx="416228" cy="409988"/>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0" name="Google Shape;510;p10"/>
          <p:cNvSpPr/>
          <p:nvPr/>
        </p:nvSpPr>
        <p:spPr>
          <a:xfrm>
            <a:off x="1525678" y="4911343"/>
            <a:ext cx="391238" cy="289295"/>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1" name="Google Shape;511;p10"/>
          <p:cNvSpPr/>
          <p:nvPr/>
        </p:nvSpPr>
        <p:spPr>
          <a:xfrm>
            <a:off x="2704" y="4900231"/>
            <a:ext cx="180033" cy="373539"/>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2" name="Google Shape;512;p10"/>
          <p:cNvSpPr/>
          <p:nvPr/>
        </p:nvSpPr>
        <p:spPr>
          <a:xfrm rot="1920548">
            <a:off x="8225551" y="625274"/>
            <a:ext cx="501522" cy="425557"/>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3" name="Google Shape;513;p10"/>
          <p:cNvSpPr/>
          <p:nvPr/>
        </p:nvSpPr>
        <p:spPr>
          <a:xfrm>
            <a:off x="346867" y="4064142"/>
            <a:ext cx="479681" cy="339217"/>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4" name="Google Shape;514;p10"/>
          <p:cNvSpPr/>
          <p:nvPr/>
        </p:nvSpPr>
        <p:spPr>
          <a:xfrm rot="-5400000">
            <a:off x="7996280" y="316930"/>
            <a:ext cx="279906" cy="357966"/>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5" name="Google Shape;515;p10"/>
          <p:cNvSpPr/>
          <p:nvPr/>
        </p:nvSpPr>
        <p:spPr>
          <a:xfrm>
            <a:off x="8801760" y="790271"/>
            <a:ext cx="377708" cy="426638"/>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6" name="Google Shape;516;p10"/>
          <p:cNvSpPr/>
          <p:nvPr/>
        </p:nvSpPr>
        <p:spPr>
          <a:xfrm>
            <a:off x="258963" y="4957957"/>
            <a:ext cx="386048" cy="258065"/>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7" name="Google Shape;517;p10"/>
          <p:cNvSpPr/>
          <p:nvPr/>
        </p:nvSpPr>
        <p:spPr>
          <a:xfrm>
            <a:off x="8699345" y="1151407"/>
            <a:ext cx="174842" cy="187322"/>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8" name="Google Shape;518;p10"/>
          <p:cNvSpPr txBox="1">
            <a:spLocks noGrp="1"/>
          </p:cNvSpPr>
          <p:nvPr>
            <p:ph type="sldNum" idx="12"/>
          </p:nvPr>
        </p:nvSpPr>
        <p:spPr>
          <a:xfrm>
            <a:off x="4297650" y="4853299"/>
            <a:ext cx="548700" cy="290100"/>
          </a:xfrm>
          <a:prstGeom prst="rect">
            <a:avLst/>
          </a:prstGeom>
        </p:spPr>
        <p:txBody>
          <a:bodyPr spcFirstLastPara="1" wrap="square" lIns="91425" tIns="91425" rIns="91425" bIns="91425" anchor="ctr" anchorCtr="0">
            <a:noAutofit/>
          </a:bodyPr>
          <a:lstStyle>
            <a:lvl1pPr lvl="0" algn="ctr" rtl="0">
              <a:buNone/>
              <a:defRPr/>
            </a:lvl1pPr>
            <a:lvl2pPr lvl="1" algn="ctr" rtl="0">
              <a:buNone/>
              <a:defRPr/>
            </a:lvl2pPr>
            <a:lvl3pPr lvl="2" algn="ctr" rtl="0">
              <a:buNone/>
              <a:defRPr/>
            </a:lvl3pPr>
            <a:lvl4pPr lvl="3" algn="ctr" rtl="0">
              <a:buNone/>
              <a:defRPr/>
            </a:lvl4pPr>
            <a:lvl5pPr lvl="4" algn="ctr" rtl="0">
              <a:buNone/>
              <a:defRPr/>
            </a:lvl5pPr>
            <a:lvl6pPr lvl="5" algn="ctr" rtl="0">
              <a:buNone/>
              <a:defRPr/>
            </a:lvl6pPr>
            <a:lvl7pPr lvl="6" algn="ctr" rtl="0">
              <a:buNone/>
              <a:defRPr/>
            </a:lvl7pPr>
            <a:lvl8pPr lvl="7" algn="ctr" rtl="0">
              <a:buNone/>
              <a:defRPr/>
            </a:lvl8pPr>
            <a:lvl9pPr lvl="8" algn="ctr"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6"/>
          <p:cNvSpPr>
            <a:spLocks noGrp="1" noChangeArrowheads="1"/>
          </p:cNvSpPr>
          <p:nvPr>
            <p:ph type="sldNum" sz="quarter" idx="10"/>
          </p:nvPr>
        </p:nvSpPr>
        <p:spPr/>
        <p:txBody>
          <a:bodyPr/>
          <a:lstStyle>
            <a:lvl1pPr>
              <a:defRPr/>
            </a:lvl1pPr>
          </a:lstStyle>
          <a:p>
            <a:pPr>
              <a:defRPr/>
            </a:pPr>
            <a:fld id="{CBEDC8B3-C1DB-4BB0-8200-5175A8964015}" type="slidenum">
              <a:rPr lang="de-DE" altLang="en-US"/>
              <a:pPr>
                <a:defRPr/>
              </a:pPr>
              <a:t>‹#›</a:t>
            </a:fld>
            <a:r>
              <a:rPr lang="de-DE" altLang="en-US"/>
              <a:t>/29</a:t>
            </a:r>
          </a:p>
        </p:txBody>
      </p:sp>
      <p:sp>
        <p:nvSpPr>
          <p:cNvPr id="5" name="Rectangle 550"/>
          <p:cNvSpPr>
            <a:spLocks noGrp="1" noChangeArrowheads="1"/>
          </p:cNvSpPr>
          <p:nvPr>
            <p:ph type="ftr" sz="quarter" idx="11"/>
          </p:nvPr>
        </p:nvSpPr>
        <p:spPr>
          <a:xfrm>
            <a:off x="2411414" y="4893469"/>
            <a:ext cx="4321175" cy="195263"/>
          </a:xfrm>
          <a:prstGeom prst="rect">
            <a:avLst/>
          </a:prstGeom>
        </p:spPr>
        <p:txBody>
          <a:bodyPr/>
          <a:lstStyle>
            <a:lvl1pPr>
              <a:defRPr/>
            </a:lvl1pPr>
          </a:lstStyle>
          <a:p>
            <a:pPr>
              <a:defRPr/>
            </a:pPr>
            <a:r>
              <a:rPr lang="de-DE" dirty="0"/>
              <a:t>Chapter 6 of </a:t>
            </a:r>
            <a:r>
              <a:rPr lang="de-DE" i="1" dirty="0"/>
              <a:t>Understanding Cryptography</a:t>
            </a:r>
            <a:r>
              <a:rPr lang="de-DE" dirty="0"/>
              <a:t> by Christof Paar and Jan Pelzl</a:t>
            </a:r>
          </a:p>
        </p:txBody>
      </p:sp>
    </p:spTree>
    <p:extLst>
      <p:ext uri="{BB962C8B-B14F-4D97-AF65-F5344CB8AC3E}">
        <p14:creationId xmlns:p14="http://schemas.microsoft.com/office/powerpoint/2010/main" val="3332413737"/>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bwMode="auto">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6" y="-23"/>
            <a:ext cx="9143797" cy="5143378"/>
            <a:chOff x="239950" y="872550"/>
            <a:chExt cx="7042900" cy="3961625"/>
          </a:xfrm>
        </p:grpSpPr>
        <p:sp>
          <p:nvSpPr>
            <p:cNvPr id="7" name="Google Shape;7;p1"/>
            <p:cNvSpPr/>
            <p:nvPr/>
          </p:nvSpPr>
          <p:spPr>
            <a:xfrm>
              <a:off x="239950" y="872550"/>
              <a:ext cx="7042900" cy="3961625"/>
            </a:xfrm>
            <a:custGeom>
              <a:avLst/>
              <a:gdLst/>
              <a:ahLst/>
              <a:cxnLst/>
              <a:rect l="l" t="t" r="r" b="b"/>
              <a:pathLst>
                <a:path w="281716" h="158465" fill="none" extrusionOk="0">
                  <a:moveTo>
                    <a:pt x="0" y="0"/>
                  </a:moveTo>
                  <a:lnTo>
                    <a:pt x="281715" y="0"/>
                  </a:lnTo>
                  <a:lnTo>
                    <a:pt x="281715" y="158464"/>
                  </a:lnTo>
                  <a:lnTo>
                    <a:pt x="0" y="158464"/>
                  </a:lnTo>
                  <a:lnTo>
                    <a:pt x="0" y="0"/>
                  </a:lnTo>
                  <a:close/>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p:nvPr/>
          </p:nvSpPr>
          <p:spPr>
            <a:xfrm>
              <a:off x="239950" y="476170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1"/>
            <p:cNvSpPr/>
            <p:nvPr/>
          </p:nvSpPr>
          <p:spPr>
            <a:xfrm>
              <a:off x="239950" y="46901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
            <p:cNvSpPr/>
            <p:nvPr/>
          </p:nvSpPr>
          <p:spPr>
            <a:xfrm>
              <a:off x="239950" y="461772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p:nvPr/>
          </p:nvSpPr>
          <p:spPr>
            <a:xfrm>
              <a:off x="239950" y="454620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239950" y="447375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
            <p:cNvSpPr/>
            <p:nvPr/>
          </p:nvSpPr>
          <p:spPr>
            <a:xfrm>
              <a:off x="239950" y="44022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
            <p:cNvSpPr/>
            <p:nvPr/>
          </p:nvSpPr>
          <p:spPr>
            <a:xfrm>
              <a:off x="239950" y="432977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239950" y="425825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239950" y="418580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
            <p:cNvSpPr/>
            <p:nvPr/>
          </p:nvSpPr>
          <p:spPr>
            <a:xfrm>
              <a:off x="239950" y="41142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1"/>
            <p:cNvSpPr/>
            <p:nvPr/>
          </p:nvSpPr>
          <p:spPr>
            <a:xfrm>
              <a:off x="239950" y="404182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1"/>
            <p:cNvSpPr/>
            <p:nvPr/>
          </p:nvSpPr>
          <p:spPr>
            <a:xfrm>
              <a:off x="239950" y="396937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1"/>
            <p:cNvSpPr/>
            <p:nvPr/>
          </p:nvSpPr>
          <p:spPr>
            <a:xfrm>
              <a:off x="239950" y="389785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1"/>
            <p:cNvSpPr/>
            <p:nvPr/>
          </p:nvSpPr>
          <p:spPr>
            <a:xfrm>
              <a:off x="239950" y="382540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1"/>
            <p:cNvSpPr/>
            <p:nvPr/>
          </p:nvSpPr>
          <p:spPr>
            <a:xfrm>
              <a:off x="239950" y="375387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1"/>
            <p:cNvSpPr/>
            <p:nvPr/>
          </p:nvSpPr>
          <p:spPr>
            <a:xfrm>
              <a:off x="239950" y="368142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1"/>
            <p:cNvSpPr/>
            <p:nvPr/>
          </p:nvSpPr>
          <p:spPr>
            <a:xfrm>
              <a:off x="239950" y="360990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1"/>
            <p:cNvSpPr/>
            <p:nvPr/>
          </p:nvSpPr>
          <p:spPr>
            <a:xfrm>
              <a:off x="239950" y="353745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1"/>
            <p:cNvSpPr/>
            <p:nvPr/>
          </p:nvSpPr>
          <p:spPr>
            <a:xfrm>
              <a:off x="239950" y="346592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1"/>
            <p:cNvSpPr/>
            <p:nvPr/>
          </p:nvSpPr>
          <p:spPr>
            <a:xfrm>
              <a:off x="239950" y="339347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1"/>
            <p:cNvSpPr/>
            <p:nvPr/>
          </p:nvSpPr>
          <p:spPr>
            <a:xfrm>
              <a:off x="239950" y="332195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1"/>
            <p:cNvSpPr/>
            <p:nvPr/>
          </p:nvSpPr>
          <p:spPr>
            <a:xfrm>
              <a:off x="239950" y="324950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1"/>
            <p:cNvSpPr/>
            <p:nvPr/>
          </p:nvSpPr>
          <p:spPr>
            <a:xfrm>
              <a:off x="239950" y="317705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1"/>
            <p:cNvSpPr/>
            <p:nvPr/>
          </p:nvSpPr>
          <p:spPr>
            <a:xfrm>
              <a:off x="239950" y="310552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1"/>
            <p:cNvSpPr/>
            <p:nvPr/>
          </p:nvSpPr>
          <p:spPr>
            <a:xfrm>
              <a:off x="239950" y="3033100"/>
              <a:ext cx="7042900" cy="0"/>
            </a:xfrm>
            <a:custGeom>
              <a:avLst/>
              <a:gdLst/>
              <a:ahLst/>
              <a:cxnLst/>
              <a:rect l="l" t="t" r="r" b="b"/>
              <a:pathLst>
                <a:path w="281716"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1"/>
            <p:cNvSpPr/>
            <p:nvPr/>
          </p:nvSpPr>
          <p:spPr>
            <a:xfrm>
              <a:off x="239950" y="296155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1"/>
            <p:cNvSpPr/>
            <p:nvPr/>
          </p:nvSpPr>
          <p:spPr>
            <a:xfrm>
              <a:off x="239950" y="28891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1"/>
            <p:cNvSpPr/>
            <p:nvPr/>
          </p:nvSpPr>
          <p:spPr>
            <a:xfrm>
              <a:off x="239950" y="281757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1"/>
            <p:cNvSpPr/>
            <p:nvPr/>
          </p:nvSpPr>
          <p:spPr>
            <a:xfrm>
              <a:off x="239950" y="274515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1"/>
            <p:cNvSpPr/>
            <p:nvPr/>
          </p:nvSpPr>
          <p:spPr>
            <a:xfrm>
              <a:off x="239950" y="267360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1"/>
            <p:cNvSpPr/>
            <p:nvPr/>
          </p:nvSpPr>
          <p:spPr>
            <a:xfrm>
              <a:off x="239950" y="26011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1"/>
            <p:cNvSpPr/>
            <p:nvPr/>
          </p:nvSpPr>
          <p:spPr>
            <a:xfrm>
              <a:off x="239950" y="252962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1"/>
            <p:cNvSpPr/>
            <p:nvPr/>
          </p:nvSpPr>
          <p:spPr>
            <a:xfrm>
              <a:off x="239950" y="245720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1"/>
            <p:cNvSpPr/>
            <p:nvPr/>
          </p:nvSpPr>
          <p:spPr>
            <a:xfrm>
              <a:off x="239950" y="238475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1"/>
            <p:cNvSpPr/>
            <p:nvPr/>
          </p:nvSpPr>
          <p:spPr>
            <a:xfrm>
              <a:off x="239950" y="23132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1"/>
            <p:cNvSpPr/>
            <p:nvPr/>
          </p:nvSpPr>
          <p:spPr>
            <a:xfrm>
              <a:off x="239950" y="22407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1"/>
            <p:cNvSpPr/>
            <p:nvPr/>
          </p:nvSpPr>
          <p:spPr>
            <a:xfrm>
              <a:off x="239950" y="216925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1"/>
            <p:cNvSpPr/>
            <p:nvPr/>
          </p:nvSpPr>
          <p:spPr>
            <a:xfrm>
              <a:off x="239950" y="209680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1"/>
            <p:cNvSpPr/>
            <p:nvPr/>
          </p:nvSpPr>
          <p:spPr>
            <a:xfrm>
              <a:off x="239950" y="20252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1"/>
            <p:cNvSpPr/>
            <p:nvPr/>
          </p:nvSpPr>
          <p:spPr>
            <a:xfrm>
              <a:off x="239950" y="19528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1"/>
            <p:cNvSpPr/>
            <p:nvPr/>
          </p:nvSpPr>
          <p:spPr>
            <a:xfrm>
              <a:off x="239950" y="188130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
            <p:cNvSpPr/>
            <p:nvPr/>
          </p:nvSpPr>
          <p:spPr>
            <a:xfrm>
              <a:off x="239950" y="180885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
            <p:cNvSpPr/>
            <p:nvPr/>
          </p:nvSpPr>
          <p:spPr>
            <a:xfrm>
              <a:off x="239950" y="17373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1"/>
            <p:cNvSpPr/>
            <p:nvPr/>
          </p:nvSpPr>
          <p:spPr>
            <a:xfrm>
              <a:off x="239950" y="16648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
            <p:cNvSpPr/>
            <p:nvPr/>
          </p:nvSpPr>
          <p:spPr>
            <a:xfrm>
              <a:off x="239950" y="15924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
            <p:cNvSpPr/>
            <p:nvPr/>
          </p:nvSpPr>
          <p:spPr>
            <a:xfrm>
              <a:off x="239950" y="152090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
            <p:cNvSpPr/>
            <p:nvPr/>
          </p:nvSpPr>
          <p:spPr>
            <a:xfrm>
              <a:off x="239950" y="144845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
            <p:cNvSpPr/>
            <p:nvPr/>
          </p:nvSpPr>
          <p:spPr>
            <a:xfrm>
              <a:off x="239950" y="13769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
            <p:cNvSpPr/>
            <p:nvPr/>
          </p:nvSpPr>
          <p:spPr>
            <a:xfrm>
              <a:off x="239950" y="13044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
            <p:cNvSpPr/>
            <p:nvPr/>
          </p:nvSpPr>
          <p:spPr>
            <a:xfrm>
              <a:off x="239950" y="123295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
            <p:cNvSpPr/>
            <p:nvPr/>
          </p:nvSpPr>
          <p:spPr>
            <a:xfrm>
              <a:off x="239950" y="116050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
            <p:cNvSpPr/>
            <p:nvPr/>
          </p:nvSpPr>
          <p:spPr>
            <a:xfrm>
              <a:off x="239950" y="10889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
            <p:cNvSpPr/>
            <p:nvPr/>
          </p:nvSpPr>
          <p:spPr>
            <a:xfrm>
              <a:off x="239950" y="10165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
            <p:cNvSpPr/>
            <p:nvPr/>
          </p:nvSpPr>
          <p:spPr>
            <a:xfrm>
              <a:off x="239950" y="94500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
            <p:cNvSpPr/>
            <p:nvPr/>
          </p:nvSpPr>
          <p:spPr>
            <a:xfrm>
              <a:off x="72103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
            <p:cNvSpPr/>
            <p:nvPr/>
          </p:nvSpPr>
          <p:spPr>
            <a:xfrm>
              <a:off x="71379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
            <p:cNvSpPr/>
            <p:nvPr/>
          </p:nvSpPr>
          <p:spPr>
            <a:xfrm>
              <a:off x="70645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
            <p:cNvSpPr/>
            <p:nvPr/>
          </p:nvSpPr>
          <p:spPr>
            <a:xfrm>
              <a:off x="69921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
            <p:cNvSpPr/>
            <p:nvPr/>
          </p:nvSpPr>
          <p:spPr>
            <a:xfrm>
              <a:off x="69196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
            <p:cNvSpPr/>
            <p:nvPr/>
          </p:nvSpPr>
          <p:spPr>
            <a:xfrm>
              <a:off x="68472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
            <p:cNvSpPr/>
            <p:nvPr/>
          </p:nvSpPr>
          <p:spPr>
            <a:xfrm>
              <a:off x="67747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
            <p:cNvSpPr/>
            <p:nvPr/>
          </p:nvSpPr>
          <p:spPr>
            <a:xfrm>
              <a:off x="67023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
            <p:cNvSpPr/>
            <p:nvPr/>
          </p:nvSpPr>
          <p:spPr>
            <a:xfrm>
              <a:off x="66289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
            <p:cNvSpPr/>
            <p:nvPr/>
          </p:nvSpPr>
          <p:spPr>
            <a:xfrm>
              <a:off x="65565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
            <p:cNvSpPr/>
            <p:nvPr/>
          </p:nvSpPr>
          <p:spPr>
            <a:xfrm>
              <a:off x="64840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
            <p:cNvSpPr/>
            <p:nvPr/>
          </p:nvSpPr>
          <p:spPr>
            <a:xfrm>
              <a:off x="64116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
            <p:cNvSpPr/>
            <p:nvPr/>
          </p:nvSpPr>
          <p:spPr>
            <a:xfrm>
              <a:off x="63391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
            <p:cNvSpPr/>
            <p:nvPr/>
          </p:nvSpPr>
          <p:spPr>
            <a:xfrm>
              <a:off x="62667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
            <p:cNvSpPr/>
            <p:nvPr/>
          </p:nvSpPr>
          <p:spPr>
            <a:xfrm>
              <a:off x="61933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
            <p:cNvSpPr/>
            <p:nvPr/>
          </p:nvSpPr>
          <p:spPr>
            <a:xfrm>
              <a:off x="61209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
            <p:cNvSpPr/>
            <p:nvPr/>
          </p:nvSpPr>
          <p:spPr>
            <a:xfrm>
              <a:off x="60484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
            <p:cNvSpPr/>
            <p:nvPr/>
          </p:nvSpPr>
          <p:spPr>
            <a:xfrm>
              <a:off x="59760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
            <p:cNvSpPr/>
            <p:nvPr/>
          </p:nvSpPr>
          <p:spPr>
            <a:xfrm>
              <a:off x="59036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
            <p:cNvSpPr/>
            <p:nvPr/>
          </p:nvSpPr>
          <p:spPr>
            <a:xfrm>
              <a:off x="58302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
            <p:cNvSpPr/>
            <p:nvPr/>
          </p:nvSpPr>
          <p:spPr>
            <a:xfrm>
              <a:off x="57577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
            <p:cNvSpPr/>
            <p:nvPr/>
          </p:nvSpPr>
          <p:spPr>
            <a:xfrm>
              <a:off x="56853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
            <p:cNvSpPr/>
            <p:nvPr/>
          </p:nvSpPr>
          <p:spPr>
            <a:xfrm>
              <a:off x="56129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
            <p:cNvSpPr/>
            <p:nvPr/>
          </p:nvSpPr>
          <p:spPr>
            <a:xfrm>
              <a:off x="55404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
            <p:cNvSpPr/>
            <p:nvPr/>
          </p:nvSpPr>
          <p:spPr>
            <a:xfrm>
              <a:off x="54680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
            <p:cNvSpPr/>
            <p:nvPr/>
          </p:nvSpPr>
          <p:spPr>
            <a:xfrm>
              <a:off x="53946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
            <p:cNvSpPr/>
            <p:nvPr/>
          </p:nvSpPr>
          <p:spPr>
            <a:xfrm>
              <a:off x="53222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
            <p:cNvSpPr/>
            <p:nvPr/>
          </p:nvSpPr>
          <p:spPr>
            <a:xfrm>
              <a:off x="52497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
            <p:cNvSpPr/>
            <p:nvPr/>
          </p:nvSpPr>
          <p:spPr>
            <a:xfrm>
              <a:off x="51773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
            <p:cNvSpPr/>
            <p:nvPr/>
          </p:nvSpPr>
          <p:spPr>
            <a:xfrm>
              <a:off x="51048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
            <p:cNvSpPr/>
            <p:nvPr/>
          </p:nvSpPr>
          <p:spPr>
            <a:xfrm>
              <a:off x="50324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
            <p:cNvSpPr/>
            <p:nvPr/>
          </p:nvSpPr>
          <p:spPr>
            <a:xfrm>
              <a:off x="49590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
            <p:cNvSpPr/>
            <p:nvPr/>
          </p:nvSpPr>
          <p:spPr>
            <a:xfrm>
              <a:off x="48866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
            <p:cNvSpPr/>
            <p:nvPr/>
          </p:nvSpPr>
          <p:spPr>
            <a:xfrm>
              <a:off x="48141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
            <p:cNvSpPr/>
            <p:nvPr/>
          </p:nvSpPr>
          <p:spPr>
            <a:xfrm>
              <a:off x="47417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
            <p:cNvSpPr/>
            <p:nvPr/>
          </p:nvSpPr>
          <p:spPr>
            <a:xfrm>
              <a:off x="46692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
            <p:cNvSpPr/>
            <p:nvPr/>
          </p:nvSpPr>
          <p:spPr>
            <a:xfrm>
              <a:off x="45968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
            <p:cNvSpPr/>
            <p:nvPr/>
          </p:nvSpPr>
          <p:spPr>
            <a:xfrm>
              <a:off x="45234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
            <p:cNvSpPr/>
            <p:nvPr/>
          </p:nvSpPr>
          <p:spPr>
            <a:xfrm>
              <a:off x="44510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
            <p:cNvSpPr/>
            <p:nvPr/>
          </p:nvSpPr>
          <p:spPr>
            <a:xfrm>
              <a:off x="43785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
            <p:cNvSpPr/>
            <p:nvPr/>
          </p:nvSpPr>
          <p:spPr>
            <a:xfrm>
              <a:off x="43061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
            <p:cNvSpPr/>
            <p:nvPr/>
          </p:nvSpPr>
          <p:spPr>
            <a:xfrm>
              <a:off x="42336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
            <p:cNvSpPr/>
            <p:nvPr/>
          </p:nvSpPr>
          <p:spPr>
            <a:xfrm>
              <a:off x="41603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
            <p:cNvSpPr/>
            <p:nvPr/>
          </p:nvSpPr>
          <p:spPr>
            <a:xfrm>
              <a:off x="40878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
            <p:cNvSpPr/>
            <p:nvPr/>
          </p:nvSpPr>
          <p:spPr>
            <a:xfrm>
              <a:off x="40154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
            <p:cNvSpPr/>
            <p:nvPr/>
          </p:nvSpPr>
          <p:spPr>
            <a:xfrm>
              <a:off x="39429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
            <p:cNvSpPr/>
            <p:nvPr/>
          </p:nvSpPr>
          <p:spPr>
            <a:xfrm>
              <a:off x="38705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
            <p:cNvSpPr/>
            <p:nvPr/>
          </p:nvSpPr>
          <p:spPr>
            <a:xfrm>
              <a:off x="37980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
            <p:cNvSpPr/>
            <p:nvPr/>
          </p:nvSpPr>
          <p:spPr>
            <a:xfrm>
              <a:off x="37247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
            <p:cNvSpPr/>
            <p:nvPr/>
          </p:nvSpPr>
          <p:spPr>
            <a:xfrm>
              <a:off x="36522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
            <p:cNvSpPr/>
            <p:nvPr/>
          </p:nvSpPr>
          <p:spPr>
            <a:xfrm>
              <a:off x="35798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
            <p:cNvSpPr/>
            <p:nvPr/>
          </p:nvSpPr>
          <p:spPr>
            <a:xfrm>
              <a:off x="35073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
            <p:cNvSpPr/>
            <p:nvPr/>
          </p:nvSpPr>
          <p:spPr>
            <a:xfrm>
              <a:off x="34349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
            <p:cNvSpPr/>
            <p:nvPr/>
          </p:nvSpPr>
          <p:spPr>
            <a:xfrm>
              <a:off x="33624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
            <p:cNvSpPr/>
            <p:nvPr/>
          </p:nvSpPr>
          <p:spPr>
            <a:xfrm>
              <a:off x="32891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
            <p:cNvSpPr/>
            <p:nvPr/>
          </p:nvSpPr>
          <p:spPr>
            <a:xfrm>
              <a:off x="32166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
            <p:cNvSpPr/>
            <p:nvPr/>
          </p:nvSpPr>
          <p:spPr>
            <a:xfrm>
              <a:off x="31442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
            <p:cNvSpPr/>
            <p:nvPr/>
          </p:nvSpPr>
          <p:spPr>
            <a:xfrm>
              <a:off x="30717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
            <p:cNvSpPr/>
            <p:nvPr/>
          </p:nvSpPr>
          <p:spPr>
            <a:xfrm>
              <a:off x="29993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
            <p:cNvSpPr/>
            <p:nvPr/>
          </p:nvSpPr>
          <p:spPr>
            <a:xfrm>
              <a:off x="29259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
            <p:cNvSpPr/>
            <p:nvPr/>
          </p:nvSpPr>
          <p:spPr>
            <a:xfrm>
              <a:off x="28535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
            <p:cNvSpPr/>
            <p:nvPr/>
          </p:nvSpPr>
          <p:spPr>
            <a:xfrm>
              <a:off x="27810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
            <p:cNvSpPr/>
            <p:nvPr/>
          </p:nvSpPr>
          <p:spPr>
            <a:xfrm>
              <a:off x="27086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
            <p:cNvSpPr/>
            <p:nvPr/>
          </p:nvSpPr>
          <p:spPr>
            <a:xfrm>
              <a:off x="26361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
            <p:cNvSpPr/>
            <p:nvPr/>
          </p:nvSpPr>
          <p:spPr>
            <a:xfrm>
              <a:off x="25637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
            <p:cNvSpPr/>
            <p:nvPr/>
          </p:nvSpPr>
          <p:spPr>
            <a:xfrm>
              <a:off x="24903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
            <p:cNvSpPr/>
            <p:nvPr/>
          </p:nvSpPr>
          <p:spPr>
            <a:xfrm>
              <a:off x="24179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
            <p:cNvSpPr/>
            <p:nvPr/>
          </p:nvSpPr>
          <p:spPr>
            <a:xfrm>
              <a:off x="23454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
            <p:cNvSpPr/>
            <p:nvPr/>
          </p:nvSpPr>
          <p:spPr>
            <a:xfrm>
              <a:off x="22730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
            <p:cNvSpPr/>
            <p:nvPr/>
          </p:nvSpPr>
          <p:spPr>
            <a:xfrm>
              <a:off x="22005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
            <p:cNvSpPr/>
            <p:nvPr/>
          </p:nvSpPr>
          <p:spPr>
            <a:xfrm>
              <a:off x="21281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
            <p:cNvSpPr/>
            <p:nvPr/>
          </p:nvSpPr>
          <p:spPr>
            <a:xfrm>
              <a:off x="20547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
            <p:cNvSpPr/>
            <p:nvPr/>
          </p:nvSpPr>
          <p:spPr>
            <a:xfrm>
              <a:off x="19823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
            <p:cNvSpPr/>
            <p:nvPr/>
          </p:nvSpPr>
          <p:spPr>
            <a:xfrm>
              <a:off x="19098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
            <p:cNvSpPr/>
            <p:nvPr/>
          </p:nvSpPr>
          <p:spPr>
            <a:xfrm>
              <a:off x="18374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
            <p:cNvSpPr/>
            <p:nvPr/>
          </p:nvSpPr>
          <p:spPr>
            <a:xfrm>
              <a:off x="17649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
            <p:cNvSpPr/>
            <p:nvPr/>
          </p:nvSpPr>
          <p:spPr>
            <a:xfrm>
              <a:off x="16925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
            <p:cNvSpPr/>
            <p:nvPr/>
          </p:nvSpPr>
          <p:spPr>
            <a:xfrm>
              <a:off x="16191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
            <p:cNvSpPr/>
            <p:nvPr/>
          </p:nvSpPr>
          <p:spPr>
            <a:xfrm>
              <a:off x="15467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
            <p:cNvSpPr/>
            <p:nvPr/>
          </p:nvSpPr>
          <p:spPr>
            <a:xfrm>
              <a:off x="14742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
            <p:cNvSpPr/>
            <p:nvPr/>
          </p:nvSpPr>
          <p:spPr>
            <a:xfrm>
              <a:off x="14018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
            <p:cNvSpPr/>
            <p:nvPr/>
          </p:nvSpPr>
          <p:spPr>
            <a:xfrm>
              <a:off x="13294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
            <p:cNvSpPr/>
            <p:nvPr/>
          </p:nvSpPr>
          <p:spPr>
            <a:xfrm>
              <a:off x="12560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
            <p:cNvSpPr/>
            <p:nvPr/>
          </p:nvSpPr>
          <p:spPr>
            <a:xfrm>
              <a:off x="11835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
            <p:cNvSpPr/>
            <p:nvPr/>
          </p:nvSpPr>
          <p:spPr>
            <a:xfrm>
              <a:off x="11111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
            <p:cNvSpPr/>
            <p:nvPr/>
          </p:nvSpPr>
          <p:spPr>
            <a:xfrm>
              <a:off x="10387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
            <p:cNvSpPr/>
            <p:nvPr/>
          </p:nvSpPr>
          <p:spPr>
            <a:xfrm>
              <a:off x="9662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
            <p:cNvSpPr/>
            <p:nvPr/>
          </p:nvSpPr>
          <p:spPr>
            <a:xfrm>
              <a:off x="8938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
            <p:cNvSpPr/>
            <p:nvPr/>
          </p:nvSpPr>
          <p:spPr>
            <a:xfrm>
              <a:off x="8204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
            <p:cNvSpPr/>
            <p:nvPr/>
          </p:nvSpPr>
          <p:spPr>
            <a:xfrm>
              <a:off x="7479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
            <p:cNvSpPr/>
            <p:nvPr/>
          </p:nvSpPr>
          <p:spPr>
            <a:xfrm>
              <a:off x="6755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
            <p:cNvSpPr/>
            <p:nvPr/>
          </p:nvSpPr>
          <p:spPr>
            <a:xfrm>
              <a:off x="6031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
            <p:cNvSpPr/>
            <p:nvPr/>
          </p:nvSpPr>
          <p:spPr>
            <a:xfrm>
              <a:off x="5306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
            <p:cNvSpPr/>
            <p:nvPr/>
          </p:nvSpPr>
          <p:spPr>
            <a:xfrm>
              <a:off x="4582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
            <p:cNvSpPr/>
            <p:nvPr/>
          </p:nvSpPr>
          <p:spPr>
            <a:xfrm>
              <a:off x="3848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
            <p:cNvSpPr/>
            <p:nvPr/>
          </p:nvSpPr>
          <p:spPr>
            <a:xfrm>
              <a:off x="3124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 name="Google Shape;158;p1"/>
          <p:cNvSpPr txBox="1">
            <a:spLocks noGrp="1"/>
          </p:cNvSpPr>
          <p:nvPr>
            <p:ph type="title"/>
          </p:nvPr>
        </p:nvSpPr>
        <p:spPr>
          <a:xfrm>
            <a:off x="747925" y="225025"/>
            <a:ext cx="6791700" cy="8574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3C78D8"/>
              </a:buClr>
              <a:buSzPts val="1800"/>
              <a:buFont typeface="Sniglet"/>
              <a:buNone/>
              <a:defRPr sz="1800">
                <a:solidFill>
                  <a:srgbClr val="3C78D8"/>
                </a:solidFill>
                <a:latin typeface="Sniglet"/>
                <a:ea typeface="Sniglet"/>
                <a:cs typeface="Sniglet"/>
                <a:sym typeface="Sniglet"/>
              </a:defRPr>
            </a:lvl1pPr>
            <a:lvl2pPr lvl="1">
              <a:spcBef>
                <a:spcPts val="0"/>
              </a:spcBef>
              <a:spcAft>
                <a:spcPts val="0"/>
              </a:spcAft>
              <a:buClr>
                <a:srgbClr val="3C78D8"/>
              </a:buClr>
              <a:buSzPts val="1800"/>
              <a:buFont typeface="Sniglet"/>
              <a:buNone/>
              <a:defRPr sz="1800">
                <a:solidFill>
                  <a:srgbClr val="3C78D8"/>
                </a:solidFill>
                <a:latin typeface="Sniglet"/>
                <a:ea typeface="Sniglet"/>
                <a:cs typeface="Sniglet"/>
                <a:sym typeface="Sniglet"/>
              </a:defRPr>
            </a:lvl2pPr>
            <a:lvl3pPr lvl="2">
              <a:spcBef>
                <a:spcPts val="0"/>
              </a:spcBef>
              <a:spcAft>
                <a:spcPts val="0"/>
              </a:spcAft>
              <a:buClr>
                <a:srgbClr val="3C78D8"/>
              </a:buClr>
              <a:buSzPts val="1800"/>
              <a:buFont typeface="Sniglet"/>
              <a:buNone/>
              <a:defRPr sz="1800">
                <a:solidFill>
                  <a:srgbClr val="3C78D8"/>
                </a:solidFill>
                <a:latin typeface="Sniglet"/>
                <a:ea typeface="Sniglet"/>
                <a:cs typeface="Sniglet"/>
                <a:sym typeface="Sniglet"/>
              </a:defRPr>
            </a:lvl3pPr>
            <a:lvl4pPr lvl="3">
              <a:spcBef>
                <a:spcPts val="0"/>
              </a:spcBef>
              <a:spcAft>
                <a:spcPts val="0"/>
              </a:spcAft>
              <a:buClr>
                <a:srgbClr val="3C78D8"/>
              </a:buClr>
              <a:buSzPts val="1800"/>
              <a:buFont typeface="Sniglet"/>
              <a:buNone/>
              <a:defRPr sz="1800">
                <a:solidFill>
                  <a:srgbClr val="3C78D8"/>
                </a:solidFill>
                <a:latin typeface="Sniglet"/>
                <a:ea typeface="Sniglet"/>
                <a:cs typeface="Sniglet"/>
                <a:sym typeface="Sniglet"/>
              </a:defRPr>
            </a:lvl4pPr>
            <a:lvl5pPr lvl="4">
              <a:spcBef>
                <a:spcPts val="0"/>
              </a:spcBef>
              <a:spcAft>
                <a:spcPts val="0"/>
              </a:spcAft>
              <a:buClr>
                <a:srgbClr val="3C78D8"/>
              </a:buClr>
              <a:buSzPts val="1800"/>
              <a:buFont typeface="Sniglet"/>
              <a:buNone/>
              <a:defRPr sz="1800">
                <a:solidFill>
                  <a:srgbClr val="3C78D8"/>
                </a:solidFill>
                <a:latin typeface="Sniglet"/>
                <a:ea typeface="Sniglet"/>
                <a:cs typeface="Sniglet"/>
                <a:sym typeface="Sniglet"/>
              </a:defRPr>
            </a:lvl5pPr>
            <a:lvl6pPr lvl="5">
              <a:spcBef>
                <a:spcPts val="0"/>
              </a:spcBef>
              <a:spcAft>
                <a:spcPts val="0"/>
              </a:spcAft>
              <a:buClr>
                <a:srgbClr val="3C78D8"/>
              </a:buClr>
              <a:buSzPts val="1800"/>
              <a:buFont typeface="Sniglet"/>
              <a:buNone/>
              <a:defRPr sz="1800">
                <a:solidFill>
                  <a:srgbClr val="3C78D8"/>
                </a:solidFill>
                <a:latin typeface="Sniglet"/>
                <a:ea typeface="Sniglet"/>
                <a:cs typeface="Sniglet"/>
                <a:sym typeface="Sniglet"/>
              </a:defRPr>
            </a:lvl6pPr>
            <a:lvl7pPr lvl="6">
              <a:spcBef>
                <a:spcPts val="0"/>
              </a:spcBef>
              <a:spcAft>
                <a:spcPts val="0"/>
              </a:spcAft>
              <a:buClr>
                <a:srgbClr val="3C78D8"/>
              </a:buClr>
              <a:buSzPts val="1800"/>
              <a:buFont typeface="Sniglet"/>
              <a:buNone/>
              <a:defRPr sz="1800">
                <a:solidFill>
                  <a:srgbClr val="3C78D8"/>
                </a:solidFill>
                <a:latin typeface="Sniglet"/>
                <a:ea typeface="Sniglet"/>
                <a:cs typeface="Sniglet"/>
                <a:sym typeface="Sniglet"/>
              </a:defRPr>
            </a:lvl7pPr>
            <a:lvl8pPr lvl="7">
              <a:spcBef>
                <a:spcPts val="0"/>
              </a:spcBef>
              <a:spcAft>
                <a:spcPts val="0"/>
              </a:spcAft>
              <a:buClr>
                <a:srgbClr val="3C78D8"/>
              </a:buClr>
              <a:buSzPts val="1800"/>
              <a:buFont typeface="Sniglet"/>
              <a:buNone/>
              <a:defRPr sz="1800">
                <a:solidFill>
                  <a:srgbClr val="3C78D8"/>
                </a:solidFill>
                <a:latin typeface="Sniglet"/>
                <a:ea typeface="Sniglet"/>
                <a:cs typeface="Sniglet"/>
                <a:sym typeface="Sniglet"/>
              </a:defRPr>
            </a:lvl8pPr>
            <a:lvl9pPr lvl="8">
              <a:spcBef>
                <a:spcPts val="0"/>
              </a:spcBef>
              <a:spcAft>
                <a:spcPts val="0"/>
              </a:spcAft>
              <a:buClr>
                <a:srgbClr val="3C78D8"/>
              </a:buClr>
              <a:buSzPts val="1800"/>
              <a:buFont typeface="Sniglet"/>
              <a:buNone/>
              <a:defRPr sz="1800">
                <a:solidFill>
                  <a:srgbClr val="3C78D8"/>
                </a:solidFill>
                <a:latin typeface="Sniglet"/>
                <a:ea typeface="Sniglet"/>
                <a:cs typeface="Sniglet"/>
                <a:sym typeface="Sniglet"/>
              </a:defRPr>
            </a:lvl9pPr>
          </a:lstStyle>
          <a:p>
            <a:endParaRPr dirty="0"/>
          </a:p>
        </p:txBody>
      </p:sp>
      <p:sp>
        <p:nvSpPr>
          <p:cNvPr id="159" name="Google Shape;159;p1"/>
          <p:cNvSpPr txBox="1">
            <a:spLocks noGrp="1"/>
          </p:cNvSpPr>
          <p:nvPr>
            <p:ph type="body" idx="1"/>
          </p:nvPr>
        </p:nvSpPr>
        <p:spPr>
          <a:xfrm>
            <a:off x="747925" y="1314900"/>
            <a:ext cx="6791700" cy="3610800"/>
          </a:xfrm>
          <a:prstGeom prst="rect">
            <a:avLst/>
          </a:prstGeom>
          <a:noFill/>
          <a:ln>
            <a:noFill/>
          </a:ln>
        </p:spPr>
        <p:txBody>
          <a:bodyPr spcFirstLastPara="1" wrap="square" lIns="91425" tIns="91425" rIns="91425" bIns="91425" anchor="t" anchorCtr="0"/>
          <a:lstStyle>
            <a:lvl1pPr marL="457200" lvl="0" indent="-393700">
              <a:spcBef>
                <a:spcPts val="600"/>
              </a:spcBef>
              <a:spcAft>
                <a:spcPts val="0"/>
              </a:spcAft>
              <a:buClr>
                <a:srgbClr val="3D4965"/>
              </a:buClr>
              <a:buSzPts val="2600"/>
              <a:buFont typeface="Dosis"/>
              <a:buChar char="✘"/>
              <a:defRPr sz="2600">
                <a:solidFill>
                  <a:srgbClr val="3D4965"/>
                </a:solidFill>
                <a:latin typeface="Dosis"/>
                <a:ea typeface="Dosis"/>
                <a:cs typeface="Dosis"/>
                <a:sym typeface="Dosis"/>
              </a:defRPr>
            </a:lvl1pPr>
            <a:lvl2pPr marL="914400" lvl="1" indent="-355600">
              <a:spcBef>
                <a:spcPts val="0"/>
              </a:spcBef>
              <a:spcAft>
                <a:spcPts val="0"/>
              </a:spcAft>
              <a:buClr>
                <a:srgbClr val="3D4965"/>
              </a:buClr>
              <a:buSzPts val="2000"/>
              <a:buFont typeface="Dosis"/>
              <a:buChar char="✗"/>
              <a:defRPr sz="2000">
                <a:solidFill>
                  <a:srgbClr val="3D4965"/>
                </a:solidFill>
                <a:latin typeface="Dosis"/>
                <a:ea typeface="Dosis"/>
                <a:cs typeface="Dosis"/>
                <a:sym typeface="Dosis"/>
              </a:defRPr>
            </a:lvl2pPr>
            <a:lvl3pPr marL="1371600" lvl="2" indent="-355600">
              <a:spcBef>
                <a:spcPts val="0"/>
              </a:spcBef>
              <a:spcAft>
                <a:spcPts val="0"/>
              </a:spcAft>
              <a:buClr>
                <a:srgbClr val="3D4965"/>
              </a:buClr>
              <a:buSzPts val="2000"/>
              <a:buFont typeface="Dosis"/>
              <a:buChar char="■"/>
              <a:defRPr sz="2000">
                <a:solidFill>
                  <a:srgbClr val="3D4965"/>
                </a:solidFill>
                <a:latin typeface="Dosis"/>
                <a:ea typeface="Dosis"/>
                <a:cs typeface="Dosis"/>
                <a:sym typeface="Dosis"/>
              </a:defRPr>
            </a:lvl3pPr>
            <a:lvl4pPr marL="1828800" lvl="3" indent="-342900">
              <a:spcBef>
                <a:spcPts val="0"/>
              </a:spcBef>
              <a:spcAft>
                <a:spcPts val="0"/>
              </a:spcAft>
              <a:buClr>
                <a:srgbClr val="3D4965"/>
              </a:buClr>
              <a:buSzPts val="1800"/>
              <a:buFont typeface="Dosis"/>
              <a:buChar char="●"/>
              <a:defRPr sz="1800">
                <a:solidFill>
                  <a:srgbClr val="3D4965"/>
                </a:solidFill>
                <a:latin typeface="Dosis"/>
                <a:ea typeface="Dosis"/>
                <a:cs typeface="Dosis"/>
                <a:sym typeface="Dosis"/>
              </a:defRPr>
            </a:lvl4pPr>
            <a:lvl5pPr marL="2286000" lvl="4" indent="-342900">
              <a:spcBef>
                <a:spcPts val="0"/>
              </a:spcBef>
              <a:spcAft>
                <a:spcPts val="0"/>
              </a:spcAft>
              <a:buClr>
                <a:srgbClr val="3D4965"/>
              </a:buClr>
              <a:buSzPts val="1800"/>
              <a:buFont typeface="Dosis"/>
              <a:buChar char="○"/>
              <a:defRPr sz="1800">
                <a:solidFill>
                  <a:srgbClr val="3D4965"/>
                </a:solidFill>
                <a:latin typeface="Dosis"/>
                <a:ea typeface="Dosis"/>
                <a:cs typeface="Dosis"/>
                <a:sym typeface="Dosis"/>
              </a:defRPr>
            </a:lvl5pPr>
            <a:lvl6pPr marL="2743200" lvl="5" indent="-342900">
              <a:spcBef>
                <a:spcPts val="0"/>
              </a:spcBef>
              <a:spcAft>
                <a:spcPts val="0"/>
              </a:spcAft>
              <a:buClr>
                <a:srgbClr val="3D4965"/>
              </a:buClr>
              <a:buSzPts val="1800"/>
              <a:buFont typeface="Dosis"/>
              <a:buChar char="■"/>
              <a:defRPr sz="1800">
                <a:solidFill>
                  <a:srgbClr val="3D4965"/>
                </a:solidFill>
                <a:latin typeface="Dosis"/>
                <a:ea typeface="Dosis"/>
                <a:cs typeface="Dosis"/>
                <a:sym typeface="Dosis"/>
              </a:defRPr>
            </a:lvl6pPr>
            <a:lvl7pPr marL="3200400" lvl="6" indent="-342900">
              <a:spcBef>
                <a:spcPts val="0"/>
              </a:spcBef>
              <a:spcAft>
                <a:spcPts val="0"/>
              </a:spcAft>
              <a:buClr>
                <a:srgbClr val="3D4965"/>
              </a:buClr>
              <a:buSzPts val="1800"/>
              <a:buFont typeface="Dosis"/>
              <a:buChar char="●"/>
              <a:defRPr sz="1800">
                <a:solidFill>
                  <a:srgbClr val="3D4965"/>
                </a:solidFill>
                <a:latin typeface="Dosis"/>
                <a:ea typeface="Dosis"/>
                <a:cs typeface="Dosis"/>
                <a:sym typeface="Dosis"/>
              </a:defRPr>
            </a:lvl7pPr>
            <a:lvl8pPr marL="3657600" lvl="7" indent="-342900">
              <a:spcBef>
                <a:spcPts val="0"/>
              </a:spcBef>
              <a:spcAft>
                <a:spcPts val="0"/>
              </a:spcAft>
              <a:buClr>
                <a:srgbClr val="3D4965"/>
              </a:buClr>
              <a:buSzPts val="1800"/>
              <a:buFont typeface="Dosis"/>
              <a:buChar char="○"/>
              <a:defRPr sz="1800">
                <a:solidFill>
                  <a:srgbClr val="3D4965"/>
                </a:solidFill>
                <a:latin typeface="Dosis"/>
                <a:ea typeface="Dosis"/>
                <a:cs typeface="Dosis"/>
                <a:sym typeface="Dosis"/>
              </a:defRPr>
            </a:lvl8pPr>
            <a:lvl9pPr marL="4114800" lvl="8" indent="-342900">
              <a:spcBef>
                <a:spcPts val="0"/>
              </a:spcBef>
              <a:spcAft>
                <a:spcPts val="0"/>
              </a:spcAft>
              <a:buClr>
                <a:srgbClr val="3D4965"/>
              </a:buClr>
              <a:buSzPts val="1800"/>
              <a:buFont typeface="Dosis"/>
              <a:buChar char="■"/>
              <a:defRPr sz="1800">
                <a:solidFill>
                  <a:srgbClr val="3D4965"/>
                </a:solidFill>
                <a:latin typeface="Dosis"/>
                <a:ea typeface="Dosis"/>
                <a:cs typeface="Dosis"/>
                <a:sym typeface="Dosis"/>
              </a:defRPr>
            </a:lvl9pPr>
          </a:lstStyle>
          <a:p>
            <a:endParaRPr dirty="0"/>
          </a:p>
        </p:txBody>
      </p:sp>
      <p:sp>
        <p:nvSpPr>
          <p:cNvPr id="160" name="Google Shape;160;p1"/>
          <p:cNvSpPr txBox="1">
            <a:spLocks noGrp="1"/>
          </p:cNvSpPr>
          <p:nvPr>
            <p:ph type="sldNum" idx="12"/>
          </p:nvPr>
        </p:nvSpPr>
        <p:spPr>
          <a:xfrm>
            <a:off x="90619" y="4722737"/>
            <a:ext cx="548700" cy="393600"/>
          </a:xfrm>
          <a:prstGeom prst="rect">
            <a:avLst/>
          </a:prstGeom>
          <a:noFill/>
          <a:ln>
            <a:noFill/>
          </a:ln>
        </p:spPr>
        <p:txBody>
          <a:bodyPr spcFirstLastPara="1" wrap="square" lIns="91425" tIns="91425" rIns="91425" bIns="91425" anchor="t" anchorCtr="0">
            <a:noAutofit/>
          </a:bodyPr>
          <a:lstStyle>
            <a:lvl1pPr lvl="0">
              <a:buNone/>
              <a:defRPr sz="1200">
                <a:solidFill>
                  <a:srgbClr val="3C78D8"/>
                </a:solidFill>
                <a:latin typeface="Sniglet"/>
                <a:ea typeface="Sniglet"/>
                <a:cs typeface="Sniglet"/>
                <a:sym typeface="Sniglet"/>
              </a:defRPr>
            </a:lvl1pPr>
            <a:lvl2pPr lvl="1">
              <a:buNone/>
              <a:defRPr sz="1200">
                <a:solidFill>
                  <a:srgbClr val="3C78D8"/>
                </a:solidFill>
                <a:latin typeface="Sniglet"/>
                <a:ea typeface="Sniglet"/>
                <a:cs typeface="Sniglet"/>
                <a:sym typeface="Sniglet"/>
              </a:defRPr>
            </a:lvl2pPr>
            <a:lvl3pPr lvl="2">
              <a:buNone/>
              <a:defRPr sz="1200">
                <a:solidFill>
                  <a:srgbClr val="3C78D8"/>
                </a:solidFill>
                <a:latin typeface="Sniglet"/>
                <a:ea typeface="Sniglet"/>
                <a:cs typeface="Sniglet"/>
                <a:sym typeface="Sniglet"/>
              </a:defRPr>
            </a:lvl3pPr>
            <a:lvl4pPr lvl="3">
              <a:buNone/>
              <a:defRPr sz="1200">
                <a:solidFill>
                  <a:srgbClr val="3C78D8"/>
                </a:solidFill>
                <a:latin typeface="Sniglet"/>
                <a:ea typeface="Sniglet"/>
                <a:cs typeface="Sniglet"/>
                <a:sym typeface="Sniglet"/>
              </a:defRPr>
            </a:lvl4pPr>
            <a:lvl5pPr lvl="4">
              <a:buNone/>
              <a:defRPr sz="1200">
                <a:solidFill>
                  <a:srgbClr val="3C78D8"/>
                </a:solidFill>
                <a:latin typeface="Sniglet"/>
                <a:ea typeface="Sniglet"/>
                <a:cs typeface="Sniglet"/>
                <a:sym typeface="Sniglet"/>
              </a:defRPr>
            </a:lvl5pPr>
            <a:lvl6pPr lvl="5">
              <a:buNone/>
              <a:defRPr sz="1200">
                <a:solidFill>
                  <a:srgbClr val="3C78D8"/>
                </a:solidFill>
                <a:latin typeface="Sniglet"/>
                <a:ea typeface="Sniglet"/>
                <a:cs typeface="Sniglet"/>
                <a:sym typeface="Sniglet"/>
              </a:defRPr>
            </a:lvl6pPr>
            <a:lvl7pPr lvl="6">
              <a:buNone/>
              <a:defRPr sz="1200">
                <a:solidFill>
                  <a:srgbClr val="3C78D8"/>
                </a:solidFill>
                <a:latin typeface="Sniglet"/>
                <a:ea typeface="Sniglet"/>
                <a:cs typeface="Sniglet"/>
                <a:sym typeface="Sniglet"/>
              </a:defRPr>
            </a:lvl7pPr>
            <a:lvl8pPr lvl="7">
              <a:buNone/>
              <a:defRPr sz="1200">
                <a:solidFill>
                  <a:srgbClr val="3C78D8"/>
                </a:solidFill>
                <a:latin typeface="Sniglet"/>
                <a:ea typeface="Sniglet"/>
                <a:cs typeface="Sniglet"/>
                <a:sym typeface="Sniglet"/>
              </a:defRPr>
            </a:lvl8pPr>
            <a:lvl9pPr lvl="8">
              <a:buNone/>
              <a:defRPr sz="1200">
                <a:solidFill>
                  <a:srgbClr val="3C78D8"/>
                </a:solidFill>
                <a:latin typeface="Sniglet"/>
                <a:ea typeface="Sniglet"/>
                <a:cs typeface="Sniglet"/>
                <a:sym typeface="Sniglet"/>
              </a:defRPr>
            </a:lvl9pPr>
          </a:lstStyle>
          <a:p>
            <a:pPr marL="0" lvl="0" indent="0" algn="l" rtl="0">
              <a:spcBef>
                <a:spcPts val="0"/>
              </a:spcBef>
              <a:spcAft>
                <a:spcPts val="0"/>
              </a:spcAft>
              <a:buNone/>
            </a:pPr>
            <a:fld id="{00000000-1234-1234-1234-123412341234}" type="slidenum">
              <a:rPr lang="en"/>
              <a:t>‹#›</a:t>
            </a:fld>
            <a:endParaRPr/>
          </a:p>
        </p:txBody>
      </p:sp>
      <p:pic>
        <p:nvPicPr>
          <p:cNvPr id="162" name="Picture 161" descr="Image result for University of Baltimore"/>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7640320" y="4705350"/>
            <a:ext cx="1503680" cy="438150"/>
          </a:xfrm>
          <a:prstGeom prst="rect">
            <a:avLst/>
          </a:prstGeom>
          <a:noFill/>
          <a:ln>
            <a:noFill/>
          </a:ln>
        </p:spPr>
      </p:pic>
      <p:sp>
        <p:nvSpPr>
          <p:cNvPr id="2" name="Rectangle 1"/>
          <p:cNvSpPr/>
          <p:nvPr userDrawn="1"/>
        </p:nvSpPr>
        <p:spPr>
          <a:xfrm>
            <a:off x="-76180" y="4992580"/>
            <a:ext cx="699230" cy="215444"/>
          </a:xfrm>
          <a:prstGeom prst="rect">
            <a:avLst/>
          </a:prstGeom>
        </p:spPr>
        <p:txBody>
          <a:bodyPr wrap="none">
            <a:spAutoFit/>
          </a:bodyPr>
          <a:lstStyle/>
          <a:p>
            <a:r>
              <a:rPr lang="en-US" sz="800" b="0" i="0" dirty="0" err="1" smtClean="0">
                <a:solidFill>
                  <a:srgbClr val="0070C0"/>
                </a:solidFill>
                <a:effectLst/>
                <a:latin typeface="Brush Script MT" panose="03060802040406070304" pitchFamily="66" charset="0"/>
                <a:cs typeface="Adobe Devanagari" panose="02040503050201020203" pitchFamily="18" charset="0"/>
              </a:rPr>
              <a:t>SlidesCarnival</a:t>
            </a:r>
            <a:endParaRPr lang="en-US" sz="800" dirty="0">
              <a:solidFill>
                <a:srgbClr val="0070C0"/>
              </a:solidFill>
              <a:latin typeface="Brush Script MT" panose="03060802040406070304" pitchFamily="66" charset="0"/>
              <a:cs typeface="Adobe Devanagari" panose="02040503050201020203" pitchFamily="18" charset="0"/>
            </a:endParaRPr>
          </a:p>
        </p:txBody>
      </p:sp>
      <p:sp>
        <p:nvSpPr>
          <p:cNvPr id="163" name="Rectangle 162"/>
          <p:cNvSpPr/>
          <p:nvPr userDrawn="1"/>
        </p:nvSpPr>
        <p:spPr>
          <a:xfrm>
            <a:off x="1932544" y="4854226"/>
            <a:ext cx="3993401" cy="43088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chemeClr val="accent1">
                    <a:lumMod val="60000"/>
                    <a:lumOff val="40000"/>
                  </a:schemeClr>
                </a:solidFill>
                <a:effectLst/>
                <a:latin typeface="Bahnschrift Light Condensed" panose="020B0502040204020203" pitchFamily="34" charset="0"/>
                <a:ea typeface="Arial"/>
                <a:cs typeface="Arial"/>
                <a:sym typeface="Arial"/>
              </a:rPr>
              <a:t>M.S. in Forensic Science - High Technology Crime: wxu@ubalt.edu</a:t>
            </a:r>
          </a:p>
          <a:p>
            <a:endParaRPr lang="en-US" sz="800" dirty="0">
              <a:solidFill>
                <a:srgbClr val="0070C0"/>
              </a:solidFill>
              <a:latin typeface="Brush Script MT" panose="03060802040406070304" pitchFamily="66" charset="0"/>
              <a:cs typeface="Adobe Devanagari" panose="02040503050201020203" pitchFamily="18" charset="0"/>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6" r:id="rId5"/>
    <p:sldLayoutId id="2147483659"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12"/>
          <p:cNvSpPr txBox="1">
            <a:spLocks noGrp="1"/>
          </p:cNvSpPr>
          <p:nvPr>
            <p:ph type="ctrTitle"/>
          </p:nvPr>
        </p:nvSpPr>
        <p:spPr>
          <a:prstGeom prst="rect">
            <a:avLst/>
          </a:prstGeom>
        </p:spPr>
        <p:txBody>
          <a:bodyPr spcFirstLastPara="1" wrap="square" lIns="91425" tIns="91425" rIns="91425" bIns="91425" anchor="ctr" anchorCtr="0">
            <a:noAutofit/>
          </a:bodyPr>
          <a:lstStyle/>
          <a:p>
            <a:pPr lvl="0"/>
            <a:r>
              <a:rPr lang="en-US" sz="4400" dirty="0"/>
              <a:t>Substitution Cipher</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Brute-Force Attack</a:t>
            </a:r>
          </a:p>
        </p:txBody>
      </p:sp>
      <p:sp>
        <p:nvSpPr>
          <p:cNvPr id="4" name="Text Placeholder 3"/>
          <p:cNvSpPr>
            <a:spLocks noGrp="1"/>
          </p:cNvSpPr>
          <p:nvPr>
            <p:ph type="body" idx="1"/>
          </p:nvPr>
        </p:nvSpPr>
        <p:spPr/>
        <p:txBody>
          <a:bodyPr/>
          <a:lstStyle/>
          <a:p>
            <a:r>
              <a:rPr lang="en-US" dirty="0"/>
              <a:t>How many substitution </a:t>
            </a:r>
            <a:r>
              <a:rPr lang="en-US" dirty="0" smtClean="0"/>
              <a:t>keys </a:t>
            </a:r>
            <a:r>
              <a:rPr lang="en-US" dirty="0"/>
              <a:t>are there</a:t>
            </a:r>
            <a:r>
              <a:rPr lang="en-US" dirty="0" smtClean="0"/>
              <a:t>?</a:t>
            </a:r>
          </a:p>
          <a:p>
            <a:pPr lvl="1"/>
            <a:r>
              <a:rPr lang="de-DE" altLang="en-US" dirty="0"/>
              <a:t>26 x 25 x … x 3 x 2 x 1 = 26! </a:t>
            </a:r>
            <a:r>
              <a:rPr lang="en-US" altLang="en-US" dirty="0">
                <a:latin typeface="Sylfaen" panose="010A0502050306030303" pitchFamily="18" charset="0"/>
              </a:rPr>
              <a:t> </a:t>
            </a:r>
            <a:r>
              <a:rPr lang="en-US" altLang="en-US" dirty="0">
                <a:latin typeface="Sylfaen" panose="010A0502050306030303" pitchFamily="18" charset="0"/>
                <a:sym typeface="Symbol" panose="05050102010706020507" pitchFamily="18" charset="2"/>
              </a:rPr>
              <a:t></a:t>
            </a:r>
            <a:r>
              <a:rPr lang="de-DE" altLang="en-US" dirty="0"/>
              <a:t>  </a:t>
            </a:r>
            <a:r>
              <a:rPr lang="de-DE" altLang="en-US" dirty="0" smtClean="0"/>
              <a:t>2</a:t>
            </a:r>
            <a:r>
              <a:rPr lang="de-DE" altLang="en-US" baseline="30000" dirty="0" smtClean="0"/>
              <a:t>88</a:t>
            </a:r>
          </a:p>
          <a:p>
            <a:r>
              <a:rPr lang="en-US" dirty="0" smtClean="0"/>
              <a:t>Infeasible </a:t>
            </a:r>
            <a:r>
              <a:rPr lang="en-US" dirty="0"/>
              <a:t>with today‘s </a:t>
            </a:r>
            <a:r>
              <a:rPr lang="en-US" dirty="0" smtClean="0"/>
              <a:t>computers</a:t>
            </a:r>
          </a:p>
          <a:p>
            <a:r>
              <a:rPr lang="de-DE" altLang="en-US" dirty="0" smtClean="0"/>
              <a:t>hs the </a:t>
            </a:r>
            <a:r>
              <a:rPr lang="de-DE" altLang="en-US" dirty="0"/>
              <a:t>substitution </a:t>
            </a:r>
            <a:r>
              <a:rPr lang="de-DE" altLang="en-US" dirty="0" smtClean="0"/>
              <a:t>cipher secure?</a:t>
            </a:r>
          </a:p>
          <a:p>
            <a:pPr lvl="1"/>
            <a:r>
              <a:rPr lang="de-DE" altLang="en-US" dirty="0"/>
              <a:t>No! We have to protect against </a:t>
            </a:r>
            <a:r>
              <a:rPr lang="de-DE" altLang="en-US" b="1" dirty="0"/>
              <a:t>all</a:t>
            </a:r>
            <a:r>
              <a:rPr lang="de-DE" altLang="en-US" dirty="0"/>
              <a:t> possible </a:t>
            </a:r>
            <a:r>
              <a:rPr lang="de-DE" altLang="en-US" dirty="0" smtClean="0"/>
              <a:t>attacks</a:t>
            </a:r>
          </a:p>
          <a:p>
            <a:pPr lvl="1"/>
            <a:r>
              <a:rPr lang="en-US" dirty="0" smtClean="0"/>
              <a:t>Letter frequency Analysis can break the substitution cipher</a:t>
            </a:r>
            <a:endParaRPr lang="en-US" dirty="0"/>
          </a:p>
          <a:p>
            <a:endParaRPr lang="en-US" dirty="0"/>
          </a:p>
        </p:txBody>
      </p:sp>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3155034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Letter frequency Analysis </a:t>
            </a:r>
          </a:p>
        </p:txBody>
      </p:sp>
      <p:sp>
        <p:nvSpPr>
          <p:cNvPr id="3" name="Text Placeholder 2"/>
          <p:cNvSpPr>
            <a:spLocks noGrp="1"/>
          </p:cNvSpPr>
          <p:nvPr>
            <p:ph type="body" idx="1"/>
          </p:nvPr>
        </p:nvSpPr>
        <p:spPr/>
        <p:txBody>
          <a:bodyPr/>
          <a:lstStyle/>
          <a:p>
            <a:r>
              <a:rPr lang="en-US" dirty="0" smtClean="0"/>
              <a:t>A mathematical analysis attack</a:t>
            </a:r>
            <a:endParaRPr lang="en-US" dirty="0"/>
          </a:p>
          <a:p>
            <a:endParaRPr lang="en-US" dirty="0"/>
          </a:p>
        </p:txBody>
      </p:sp>
      <p:sp>
        <p:nvSpPr>
          <p:cNvPr id="4" name="Slide Number Placeholder 3"/>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1621731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Text Placeholder 2"/>
          <p:cNvSpPr>
            <a:spLocks noGrp="1"/>
          </p:cNvSpPr>
          <p:nvPr>
            <p:ph type="body" idx="1"/>
          </p:nvPr>
        </p:nvSpPr>
        <p:spPr/>
        <p:txBody>
          <a:bodyPr/>
          <a:lstStyle/>
          <a:p>
            <a:pPr marL="69850" indent="0">
              <a:buNone/>
            </a:pPr>
            <a:r>
              <a:rPr lang="en-US" sz="1400" dirty="0"/>
              <a:t>GFS WMY OG LGDVS MF SFNKYHOSU ESLLMRS, PC WS BFGW POL DMFRQMRS, PL OG CPFU M UPCCSKSFO HDMPFOSXO GC OIS LMES DMFRQMRS DGFR SFGQRI OG CPDD GFS LISSO GK LG, MFU OISF WS NGQFO OIS GNNQKKSFNSL GC SMNI DSOOSK. WS NMDD OIS EGLO CKSJQSFODY GNNQKKPFR DSOOSK OIS 'CPKLO', OIS FSXO EGLO GNNQKKPFR DSOOSK OIS 'LSNGFU' OIS CGDDGWPFR EGLO GNNQKKPFR DSOOSK OIS 'OIPKU', MFU LG GF, QFOPD WS MNNGQFO CGK MDD OIS UPCCSKSFO DSOOSKL PF OIS HDMPFOSXO LMEHDS. OISF WS DGGB MO OIS NPHISK OSXO WS WMFO OG LGDVS MFU WS MDLG NDMLLPCY POL LYEAGDL. WS CPFU OIS EGLO GNNQKKPFR LYEAGD MFU NIMFRS PO OG OIS CGKE GC OIS 'CPKLO' DSOOSK GC OIS HDMPFOSXO LMEHDS, OIS FSXO EGLO NGEEGF LYEAGD PL NIMFRSU OG OIS CGKE GC OIS 'LSNGFU' DSOOSK, MFU OIS CGDDGWPFR EGLO NGEEGF LYEAGD PL NIMFRSU OG OIS CGKE GC OIS 'OIPKU' DSOOSK, MFU LG GF, QFOPD WS MNNGQFO CGK MDD LYEAGDL GC OIS NKYHOGRKME WS WMFO OG LGDVS.</a:t>
            </a:r>
          </a:p>
        </p:txBody>
      </p:sp>
      <p:sp>
        <p:nvSpPr>
          <p:cNvPr id="4" name="Slide Number Placeholder 3"/>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12</a:t>
            </a:fld>
            <a:endParaRPr lang="en"/>
          </a:p>
        </p:txBody>
      </p:sp>
      <p:sp>
        <p:nvSpPr>
          <p:cNvPr id="5" name="Rectangle 4"/>
          <p:cNvSpPr/>
          <p:nvPr/>
        </p:nvSpPr>
        <p:spPr>
          <a:xfrm>
            <a:off x="813880" y="4607321"/>
            <a:ext cx="6572655" cy="230832"/>
          </a:xfrm>
          <a:prstGeom prst="rect">
            <a:avLst/>
          </a:prstGeom>
        </p:spPr>
        <p:txBody>
          <a:bodyPr wrap="square">
            <a:spAutoFit/>
          </a:bodyPr>
          <a:lstStyle/>
          <a:p>
            <a:r>
              <a:rPr lang="en-US" sz="900" dirty="0"/>
              <a:t>http://crypto.interactive-maths.com/frequency-analysis-breaking-the-code.html</a:t>
            </a:r>
          </a:p>
        </p:txBody>
      </p:sp>
    </p:spTree>
    <p:extLst>
      <p:ext uri="{BB962C8B-B14F-4D97-AF65-F5344CB8AC3E}">
        <p14:creationId xmlns:p14="http://schemas.microsoft.com/office/powerpoint/2010/main" val="1193403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Letter frequency</a:t>
            </a:r>
            <a:endParaRPr lang="en-US" dirty="0"/>
          </a:p>
        </p:txBody>
      </p:sp>
      <p:sp>
        <p:nvSpPr>
          <p:cNvPr id="4" name="Slide Number Placeholder 3"/>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13</a:t>
            </a:fld>
            <a:endParaRPr lang="en"/>
          </a:p>
        </p:txBody>
      </p:sp>
      <p:pic>
        <p:nvPicPr>
          <p:cNvPr id="1028" name="Picture 4" descr="Pi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726" y="1635960"/>
            <a:ext cx="6086475" cy="4762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i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0776" y="2665746"/>
            <a:ext cx="6067425"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7967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tool to generate frequency table</a:t>
            </a:r>
            <a:endParaRPr lang="en-US" dirty="0"/>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14</a:t>
            </a:fld>
            <a:endParaRPr lang="en"/>
          </a:p>
        </p:txBody>
      </p:sp>
      <p:pic>
        <p:nvPicPr>
          <p:cNvPr id="4" name="Picture 3"/>
          <p:cNvPicPr>
            <a:picLocks noChangeAspect="1"/>
          </p:cNvPicPr>
          <p:nvPr/>
        </p:nvPicPr>
        <p:blipFill>
          <a:blip r:embed="rId2"/>
          <a:stretch>
            <a:fillRect/>
          </a:stretch>
        </p:blipFill>
        <p:spPr>
          <a:xfrm>
            <a:off x="796103" y="1301189"/>
            <a:ext cx="7809633" cy="3060886"/>
          </a:xfrm>
          <a:prstGeom prst="rect">
            <a:avLst/>
          </a:prstGeom>
        </p:spPr>
      </p:pic>
    </p:spTree>
    <p:extLst>
      <p:ext uri="{BB962C8B-B14F-4D97-AF65-F5344CB8AC3E}">
        <p14:creationId xmlns:p14="http://schemas.microsoft.com/office/powerpoint/2010/main" val="761269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15</a:t>
            </a:fld>
            <a:endParaRPr lang="en"/>
          </a:p>
        </p:txBody>
      </p:sp>
      <p:pic>
        <p:nvPicPr>
          <p:cNvPr id="4" name="Picture 3"/>
          <p:cNvPicPr>
            <a:picLocks noChangeAspect="1"/>
          </p:cNvPicPr>
          <p:nvPr/>
        </p:nvPicPr>
        <p:blipFill>
          <a:blip r:embed="rId2"/>
          <a:stretch>
            <a:fillRect/>
          </a:stretch>
        </p:blipFill>
        <p:spPr>
          <a:xfrm>
            <a:off x="1541531" y="350195"/>
            <a:ext cx="6060937" cy="4203160"/>
          </a:xfrm>
          <a:prstGeom prst="rect">
            <a:avLst/>
          </a:prstGeom>
        </p:spPr>
      </p:pic>
    </p:spTree>
    <p:extLst>
      <p:ext uri="{BB962C8B-B14F-4D97-AF65-F5344CB8AC3E}">
        <p14:creationId xmlns:p14="http://schemas.microsoft.com/office/powerpoint/2010/main" val="1325096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smtClean="0">
                <a:solidFill>
                  <a:srgbClr val="C00000"/>
                </a:solidFill>
              </a:rPr>
              <a:t>Ciphertext</a:t>
            </a:r>
            <a:r>
              <a:rPr lang="en-US" dirty="0" smtClean="0">
                <a:solidFill>
                  <a:srgbClr val="FF0000"/>
                </a:solidFill>
              </a:rPr>
              <a:t> </a:t>
            </a:r>
            <a:r>
              <a:rPr lang="en-US" dirty="0" smtClean="0"/>
              <a:t>vs. Standard frequency</a:t>
            </a:r>
            <a:endParaRPr lang="en-US" dirty="0"/>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16</a:t>
            </a:fld>
            <a:endParaRPr lang="en"/>
          </a:p>
        </p:txBody>
      </p:sp>
      <p:pic>
        <p:nvPicPr>
          <p:cNvPr id="2050" name="Picture 2" descr="Pi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59" y="1445031"/>
            <a:ext cx="4219491" cy="252994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i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2994" y="1445030"/>
            <a:ext cx="4219493" cy="252994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084505" y="4049282"/>
            <a:ext cx="3496470" cy="307777"/>
          </a:xfrm>
          <a:prstGeom prst="rect">
            <a:avLst/>
          </a:prstGeom>
        </p:spPr>
        <p:txBody>
          <a:bodyPr wrap="none">
            <a:spAutoFit/>
          </a:bodyPr>
          <a:lstStyle/>
          <a:p>
            <a:r>
              <a:rPr lang="en-US" dirty="0">
                <a:solidFill>
                  <a:srgbClr val="0070C0"/>
                </a:solidFill>
                <a:latin typeface="Birdseye"/>
              </a:rPr>
              <a:t>The Standard English Letter Frequencies.</a:t>
            </a:r>
            <a:endParaRPr lang="en-US" dirty="0">
              <a:solidFill>
                <a:srgbClr val="0070C0"/>
              </a:solidFill>
            </a:endParaRPr>
          </a:p>
        </p:txBody>
      </p:sp>
      <p:sp>
        <p:nvSpPr>
          <p:cNvPr id="5" name="Rectangle 4"/>
          <p:cNvSpPr/>
          <p:nvPr/>
        </p:nvSpPr>
        <p:spPr>
          <a:xfrm>
            <a:off x="78159" y="4049282"/>
            <a:ext cx="4310795" cy="307777"/>
          </a:xfrm>
          <a:prstGeom prst="rect">
            <a:avLst/>
          </a:prstGeom>
        </p:spPr>
        <p:txBody>
          <a:bodyPr wrap="none">
            <a:spAutoFit/>
          </a:bodyPr>
          <a:lstStyle/>
          <a:p>
            <a:r>
              <a:rPr lang="en-US" dirty="0">
                <a:solidFill>
                  <a:srgbClr val="C00000"/>
                </a:solidFill>
                <a:latin typeface="Birdseye"/>
              </a:rPr>
              <a:t>The letter frequencies of the letters in the </a:t>
            </a:r>
            <a:r>
              <a:rPr lang="en-US" dirty="0" err="1">
                <a:solidFill>
                  <a:srgbClr val="C00000"/>
                </a:solidFill>
                <a:latin typeface="Birdseye"/>
              </a:rPr>
              <a:t>ciphertext</a:t>
            </a:r>
            <a:r>
              <a:rPr lang="en-US" dirty="0">
                <a:solidFill>
                  <a:srgbClr val="C00000"/>
                </a:solidFill>
                <a:latin typeface="Birdseye"/>
              </a:rPr>
              <a:t>.</a:t>
            </a:r>
            <a:endParaRPr lang="en-US" dirty="0">
              <a:solidFill>
                <a:srgbClr val="C00000"/>
              </a:solidFill>
            </a:endParaRPr>
          </a:p>
        </p:txBody>
      </p:sp>
      <p:sp>
        <p:nvSpPr>
          <p:cNvPr id="7" name="Left Brace 6"/>
          <p:cNvSpPr/>
          <p:nvPr/>
        </p:nvSpPr>
        <p:spPr>
          <a:xfrm rot="5400000">
            <a:off x="4090064" y="139121"/>
            <a:ext cx="597779" cy="2611818"/>
          </a:xfrm>
          <a:prstGeom prst="leftBrace">
            <a:avLst/>
          </a:prstGeom>
          <a:ln w="38100">
            <a:solidFill>
              <a:srgbClr val="7030A0"/>
            </a:solidFill>
            <a:prstDash val="dash"/>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0" name="Left Brace 9"/>
          <p:cNvSpPr/>
          <p:nvPr/>
        </p:nvSpPr>
        <p:spPr>
          <a:xfrm rot="5400000">
            <a:off x="5030520" y="-1003831"/>
            <a:ext cx="299778" cy="5346114"/>
          </a:xfrm>
          <a:prstGeom prst="leftBrace">
            <a:avLst/>
          </a:prstGeom>
          <a:ln w="38100">
            <a:solidFill>
              <a:srgbClr val="00B050"/>
            </a:solidFill>
            <a:prstDash val="dash"/>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3684517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After replacing “S” with “e” and “O” with “t”</a:t>
            </a:r>
            <a:endParaRPr lang="en-US" dirty="0"/>
          </a:p>
        </p:txBody>
      </p:sp>
      <p:sp>
        <p:nvSpPr>
          <p:cNvPr id="5" name="Text Placeholder 4"/>
          <p:cNvSpPr>
            <a:spLocks noGrp="1"/>
          </p:cNvSpPr>
          <p:nvPr>
            <p:ph type="body" idx="1"/>
          </p:nvPr>
        </p:nvSpPr>
        <p:spPr>
          <a:xfrm>
            <a:off x="747925" y="1111937"/>
            <a:ext cx="6140400" cy="3610800"/>
          </a:xfrm>
        </p:spPr>
        <p:txBody>
          <a:bodyPr/>
          <a:lstStyle/>
          <a:p>
            <a:pPr marL="69850" indent="0">
              <a:buNone/>
            </a:pPr>
            <a:r>
              <a:rPr lang="en-US" sz="1600" smtClean="0"/>
              <a:t>GFe </a:t>
            </a:r>
            <a:r>
              <a:rPr lang="en-US" sz="1600"/>
              <a:t>WMY </a:t>
            </a:r>
            <a:r>
              <a:rPr lang="en-US" sz="1600" smtClean="0"/>
              <a:t>tG LGDVe </a:t>
            </a:r>
            <a:r>
              <a:rPr lang="en-US" sz="1600" dirty="0"/>
              <a:t>MF </a:t>
            </a:r>
            <a:r>
              <a:rPr lang="en-US" sz="1600" dirty="0" err="1"/>
              <a:t>eFNKYHteU</a:t>
            </a:r>
            <a:r>
              <a:rPr lang="en-US" sz="1600" dirty="0"/>
              <a:t> </a:t>
            </a:r>
            <a:r>
              <a:rPr lang="en-US" sz="1600" dirty="0" err="1"/>
              <a:t>EeLLMRe</a:t>
            </a:r>
            <a:r>
              <a:rPr lang="en-US" sz="1600" dirty="0"/>
              <a:t>, PC </a:t>
            </a:r>
            <a:r>
              <a:rPr lang="en-US" sz="1600"/>
              <a:t>We </a:t>
            </a:r>
            <a:r>
              <a:rPr lang="en-US" sz="1600" smtClean="0"/>
              <a:t>BFGW </a:t>
            </a:r>
            <a:r>
              <a:rPr lang="en-US" sz="1600" dirty="0" err="1"/>
              <a:t>PtL</a:t>
            </a:r>
            <a:r>
              <a:rPr lang="en-US" sz="1600" dirty="0"/>
              <a:t> </a:t>
            </a:r>
            <a:r>
              <a:rPr lang="en-US" sz="1600" dirty="0" err="1"/>
              <a:t>DMFRQMRe</a:t>
            </a:r>
            <a:r>
              <a:rPr lang="en-US" sz="1600" dirty="0"/>
              <a:t>, </a:t>
            </a:r>
            <a:r>
              <a:rPr lang="en-US" sz="1600"/>
              <a:t>PL </a:t>
            </a:r>
            <a:r>
              <a:rPr lang="en-US" sz="1600" smtClean="0"/>
              <a:t>tG </a:t>
            </a:r>
            <a:r>
              <a:rPr lang="en-US" sz="1600" dirty="0"/>
              <a:t>CPFU M </a:t>
            </a:r>
            <a:r>
              <a:rPr lang="en-US" sz="1600" dirty="0" err="1"/>
              <a:t>UPCCeKeFt</a:t>
            </a:r>
            <a:r>
              <a:rPr lang="en-US" sz="1600" dirty="0"/>
              <a:t> </a:t>
            </a:r>
            <a:r>
              <a:rPr lang="en-US" sz="1600" err="1"/>
              <a:t>HDMPFteXt</a:t>
            </a:r>
            <a:r>
              <a:rPr lang="en-US" sz="1600"/>
              <a:t> </a:t>
            </a:r>
            <a:r>
              <a:rPr lang="en-US" sz="1600" smtClean="0"/>
              <a:t>GC </a:t>
            </a:r>
            <a:r>
              <a:rPr lang="en-US" sz="1600" dirty="0" err="1">
                <a:solidFill>
                  <a:srgbClr val="FF0000"/>
                </a:solidFill>
              </a:rPr>
              <a:t>tIe</a:t>
            </a:r>
            <a:r>
              <a:rPr lang="en-US" sz="1600" dirty="0">
                <a:solidFill>
                  <a:srgbClr val="FF0000"/>
                </a:solidFill>
              </a:rPr>
              <a:t> </a:t>
            </a:r>
            <a:r>
              <a:rPr lang="en-US" sz="1600" dirty="0" err="1"/>
              <a:t>LMEe</a:t>
            </a:r>
            <a:r>
              <a:rPr lang="en-US" sz="1600" dirty="0"/>
              <a:t> </a:t>
            </a:r>
            <a:r>
              <a:rPr lang="en-US" sz="1600" err="1"/>
              <a:t>DMFRQMRe</a:t>
            </a:r>
            <a:r>
              <a:rPr lang="en-US" sz="1600"/>
              <a:t> </a:t>
            </a:r>
            <a:r>
              <a:rPr lang="en-US" sz="1600" smtClean="0"/>
              <a:t>DGFR eFGQRI tG </a:t>
            </a:r>
            <a:r>
              <a:rPr lang="en-US" sz="1600"/>
              <a:t>CPDD </a:t>
            </a:r>
            <a:r>
              <a:rPr lang="en-US" sz="1600" smtClean="0"/>
              <a:t>GFe </a:t>
            </a:r>
            <a:r>
              <a:rPr lang="en-US" sz="1600" err="1"/>
              <a:t>LIeet</a:t>
            </a:r>
            <a:r>
              <a:rPr lang="en-US" sz="1600"/>
              <a:t> </a:t>
            </a:r>
            <a:r>
              <a:rPr lang="en-US" sz="1600" smtClean="0"/>
              <a:t>GK LG, </a:t>
            </a:r>
            <a:r>
              <a:rPr lang="en-US" sz="1600" dirty="0"/>
              <a:t>MFU </a:t>
            </a:r>
            <a:r>
              <a:rPr lang="en-US" sz="1600" dirty="0" err="1"/>
              <a:t>tIeF</a:t>
            </a:r>
            <a:r>
              <a:rPr lang="en-US" sz="1600" dirty="0"/>
              <a:t> </a:t>
            </a:r>
            <a:r>
              <a:rPr lang="en-US" sz="1600"/>
              <a:t>We </a:t>
            </a:r>
            <a:r>
              <a:rPr lang="en-US" sz="1600" smtClean="0"/>
              <a:t>NGQFt </a:t>
            </a:r>
            <a:r>
              <a:rPr lang="en-US" sz="1600" err="1">
                <a:solidFill>
                  <a:srgbClr val="FF0000"/>
                </a:solidFill>
              </a:rPr>
              <a:t>tIe</a:t>
            </a:r>
            <a:r>
              <a:rPr lang="en-US" sz="1600">
                <a:solidFill>
                  <a:srgbClr val="FF0000"/>
                </a:solidFill>
              </a:rPr>
              <a:t> </a:t>
            </a:r>
            <a:r>
              <a:rPr lang="en-US" sz="1600" smtClean="0"/>
              <a:t>GNNQKKeFNeL GC </a:t>
            </a:r>
            <a:r>
              <a:rPr lang="en-US" sz="1600" dirty="0" err="1"/>
              <a:t>eMNI</a:t>
            </a:r>
            <a:r>
              <a:rPr lang="en-US" sz="1600" dirty="0"/>
              <a:t> </a:t>
            </a:r>
            <a:r>
              <a:rPr lang="en-US" sz="1600" dirty="0" err="1"/>
              <a:t>DetteK</a:t>
            </a:r>
            <a:r>
              <a:rPr lang="en-US" sz="1600" dirty="0"/>
              <a:t>. We NMDD </a:t>
            </a:r>
            <a:r>
              <a:rPr lang="en-US" sz="1600" err="1">
                <a:solidFill>
                  <a:srgbClr val="FF0000"/>
                </a:solidFill>
              </a:rPr>
              <a:t>tIe</a:t>
            </a:r>
            <a:r>
              <a:rPr lang="en-US" sz="1600">
                <a:solidFill>
                  <a:srgbClr val="FF0000"/>
                </a:solidFill>
              </a:rPr>
              <a:t> </a:t>
            </a:r>
            <a:r>
              <a:rPr lang="en-US" sz="1600" smtClean="0"/>
              <a:t>EGLt </a:t>
            </a:r>
            <a:r>
              <a:rPr lang="en-US" sz="1600" err="1"/>
              <a:t>CKeJQeFtDY</a:t>
            </a:r>
            <a:r>
              <a:rPr lang="en-US" sz="1600"/>
              <a:t> </a:t>
            </a:r>
            <a:r>
              <a:rPr lang="en-US" sz="1600" smtClean="0"/>
              <a:t>GNNQKKPFR </a:t>
            </a:r>
            <a:r>
              <a:rPr lang="en-US" sz="1600" dirty="0" err="1"/>
              <a:t>DetteK</a:t>
            </a:r>
            <a:r>
              <a:rPr lang="en-US" sz="1600" dirty="0"/>
              <a:t> </a:t>
            </a:r>
            <a:r>
              <a:rPr lang="en-US" sz="1600" dirty="0" err="1">
                <a:solidFill>
                  <a:srgbClr val="FF0000"/>
                </a:solidFill>
              </a:rPr>
              <a:t>tIe</a:t>
            </a:r>
            <a:r>
              <a:rPr lang="en-US" sz="1600" dirty="0">
                <a:solidFill>
                  <a:srgbClr val="FF0000"/>
                </a:solidFill>
              </a:rPr>
              <a:t> </a:t>
            </a:r>
            <a:r>
              <a:rPr lang="en-US" sz="1600" dirty="0"/>
              <a:t>'</a:t>
            </a:r>
            <a:r>
              <a:rPr lang="en-US" sz="1600" dirty="0" err="1"/>
              <a:t>CPKLt</a:t>
            </a:r>
            <a:r>
              <a:rPr lang="en-US" sz="1600" dirty="0"/>
              <a:t>', </a:t>
            </a:r>
            <a:r>
              <a:rPr lang="en-US" sz="1600" dirty="0" err="1"/>
              <a:t>tIe</a:t>
            </a:r>
            <a:r>
              <a:rPr lang="en-US" sz="1600" dirty="0"/>
              <a:t> </a:t>
            </a:r>
            <a:r>
              <a:rPr lang="en-US" sz="1600" err="1"/>
              <a:t>FeXt</a:t>
            </a:r>
            <a:r>
              <a:rPr lang="en-US" sz="1600"/>
              <a:t> </a:t>
            </a:r>
            <a:r>
              <a:rPr lang="en-US" sz="1600" smtClean="0"/>
              <a:t>EGLt GNNQKKPFR </a:t>
            </a:r>
            <a:r>
              <a:rPr lang="en-US" sz="1600" dirty="0" err="1"/>
              <a:t>DetteK</a:t>
            </a:r>
            <a:r>
              <a:rPr lang="en-US" sz="1600" dirty="0"/>
              <a:t> </a:t>
            </a:r>
            <a:r>
              <a:rPr lang="en-US" sz="1600" err="1">
                <a:solidFill>
                  <a:srgbClr val="FF0000"/>
                </a:solidFill>
              </a:rPr>
              <a:t>tIe</a:t>
            </a:r>
            <a:r>
              <a:rPr lang="en-US" sz="1600">
                <a:solidFill>
                  <a:srgbClr val="FF0000"/>
                </a:solidFill>
              </a:rPr>
              <a:t> </a:t>
            </a:r>
            <a:r>
              <a:rPr lang="en-US" sz="1600" smtClean="0"/>
              <a:t>'LeNGFU</a:t>
            </a:r>
            <a:r>
              <a:rPr lang="en-US" sz="1600" dirty="0"/>
              <a:t>' </a:t>
            </a:r>
            <a:r>
              <a:rPr lang="en-US" sz="1600" err="1"/>
              <a:t>tIe</a:t>
            </a:r>
            <a:r>
              <a:rPr lang="en-US" sz="1600"/>
              <a:t> </a:t>
            </a:r>
            <a:r>
              <a:rPr lang="en-US" sz="1600" smtClean="0"/>
              <a:t>CGDDGWPFR EGLt GNNQKKPFR </a:t>
            </a:r>
            <a:r>
              <a:rPr lang="en-US" sz="1600" dirty="0" err="1"/>
              <a:t>DetteK</a:t>
            </a:r>
            <a:r>
              <a:rPr lang="en-US" sz="1600" dirty="0"/>
              <a:t> </a:t>
            </a:r>
            <a:r>
              <a:rPr lang="en-US" sz="1600" dirty="0" err="1"/>
              <a:t>tIe</a:t>
            </a:r>
            <a:r>
              <a:rPr lang="en-US" sz="1600" dirty="0"/>
              <a:t> '</a:t>
            </a:r>
            <a:r>
              <a:rPr lang="en-US" sz="1600" dirty="0" err="1"/>
              <a:t>tIPKU</a:t>
            </a:r>
            <a:r>
              <a:rPr lang="en-US" sz="1600" dirty="0"/>
              <a:t>', </a:t>
            </a:r>
            <a:r>
              <a:rPr lang="en-US" sz="1600"/>
              <a:t>MFU </a:t>
            </a:r>
            <a:r>
              <a:rPr lang="en-US" sz="1600" smtClean="0"/>
              <a:t>LG GF</a:t>
            </a:r>
            <a:r>
              <a:rPr lang="en-US" sz="1600" dirty="0"/>
              <a:t>, </a:t>
            </a:r>
            <a:r>
              <a:rPr lang="en-US" sz="1600" dirty="0" err="1"/>
              <a:t>QFtPD</a:t>
            </a:r>
            <a:r>
              <a:rPr lang="en-US" sz="1600" dirty="0"/>
              <a:t> </a:t>
            </a:r>
            <a:r>
              <a:rPr lang="en-US" sz="1600"/>
              <a:t>We </a:t>
            </a:r>
            <a:r>
              <a:rPr lang="en-US" sz="1600" smtClean="0"/>
              <a:t>MNNGQFt CGK </a:t>
            </a:r>
            <a:r>
              <a:rPr lang="en-US" sz="1600" dirty="0"/>
              <a:t>MDD </a:t>
            </a:r>
            <a:r>
              <a:rPr lang="en-US" sz="1600" dirty="0" err="1"/>
              <a:t>tIe</a:t>
            </a:r>
            <a:r>
              <a:rPr lang="en-US" sz="1600" dirty="0"/>
              <a:t> </a:t>
            </a:r>
            <a:r>
              <a:rPr lang="en-US" sz="1600" dirty="0" err="1"/>
              <a:t>UPCCeKeFt</a:t>
            </a:r>
            <a:r>
              <a:rPr lang="en-US" sz="1600" dirty="0"/>
              <a:t> </a:t>
            </a:r>
            <a:r>
              <a:rPr lang="en-US" sz="1600" dirty="0" err="1"/>
              <a:t>DetteKL</a:t>
            </a:r>
            <a:r>
              <a:rPr lang="en-US" sz="1600" dirty="0"/>
              <a:t> PF </a:t>
            </a:r>
            <a:r>
              <a:rPr lang="en-US" sz="1600" dirty="0" err="1"/>
              <a:t>tIe</a:t>
            </a:r>
            <a:r>
              <a:rPr lang="en-US" sz="1600" dirty="0"/>
              <a:t> </a:t>
            </a:r>
            <a:r>
              <a:rPr lang="en-US" sz="1600" dirty="0" err="1"/>
              <a:t>HDMPFteXt</a:t>
            </a:r>
            <a:r>
              <a:rPr lang="en-US" sz="1600" dirty="0"/>
              <a:t> </a:t>
            </a:r>
            <a:r>
              <a:rPr lang="en-US" sz="1600" dirty="0" err="1"/>
              <a:t>LMEHDe</a:t>
            </a:r>
            <a:r>
              <a:rPr lang="en-US" sz="1600" dirty="0"/>
              <a:t>. </a:t>
            </a:r>
            <a:r>
              <a:rPr lang="en-US" sz="1600" dirty="0" err="1"/>
              <a:t>tIeF</a:t>
            </a:r>
            <a:r>
              <a:rPr lang="en-US" sz="1600" dirty="0"/>
              <a:t> </a:t>
            </a:r>
            <a:r>
              <a:rPr lang="en-US" sz="1600"/>
              <a:t>We </a:t>
            </a:r>
            <a:r>
              <a:rPr lang="en-US" sz="1600" smtClean="0"/>
              <a:t>DGGB </a:t>
            </a:r>
            <a:r>
              <a:rPr lang="en-US" sz="1600" dirty="0"/>
              <a:t>Mt </a:t>
            </a:r>
            <a:r>
              <a:rPr lang="en-US" sz="1600" dirty="0" err="1">
                <a:solidFill>
                  <a:srgbClr val="FF0000"/>
                </a:solidFill>
              </a:rPr>
              <a:t>tIe</a:t>
            </a:r>
            <a:r>
              <a:rPr lang="en-US" sz="1600" dirty="0">
                <a:solidFill>
                  <a:srgbClr val="FF0000"/>
                </a:solidFill>
              </a:rPr>
              <a:t> </a:t>
            </a:r>
            <a:r>
              <a:rPr lang="en-US" sz="1600" dirty="0" err="1"/>
              <a:t>NPHIeK</a:t>
            </a:r>
            <a:r>
              <a:rPr lang="en-US" sz="1600" dirty="0"/>
              <a:t> </a:t>
            </a:r>
            <a:r>
              <a:rPr lang="en-US" sz="1600" dirty="0" err="1"/>
              <a:t>teXt</a:t>
            </a:r>
            <a:r>
              <a:rPr lang="en-US" sz="1600" dirty="0"/>
              <a:t> We </a:t>
            </a:r>
            <a:r>
              <a:rPr lang="en-US" sz="1600" err="1"/>
              <a:t>WMFt</a:t>
            </a:r>
            <a:r>
              <a:rPr lang="en-US" sz="1600"/>
              <a:t> </a:t>
            </a:r>
            <a:r>
              <a:rPr lang="en-US" sz="1600" smtClean="0"/>
              <a:t>tG LGDVe </a:t>
            </a:r>
            <a:r>
              <a:rPr lang="en-US" sz="1600" dirty="0"/>
              <a:t>MFU </a:t>
            </a:r>
            <a:r>
              <a:rPr lang="en-US" sz="1600"/>
              <a:t>We </a:t>
            </a:r>
            <a:r>
              <a:rPr lang="en-US" sz="1600" smtClean="0"/>
              <a:t>MDLG </a:t>
            </a:r>
            <a:r>
              <a:rPr lang="en-US" sz="1600" dirty="0"/>
              <a:t>NDMLLPCY </a:t>
            </a:r>
            <a:r>
              <a:rPr lang="en-US" sz="1600" err="1"/>
              <a:t>PtL</a:t>
            </a:r>
            <a:r>
              <a:rPr lang="en-US" sz="1600"/>
              <a:t> </a:t>
            </a:r>
            <a:r>
              <a:rPr lang="en-US" sz="1600" smtClean="0"/>
              <a:t>LYEAGDL</a:t>
            </a:r>
            <a:r>
              <a:rPr lang="en-US" sz="1600" dirty="0"/>
              <a:t>. We CPFU </a:t>
            </a:r>
            <a:r>
              <a:rPr lang="en-US" sz="1600" err="1">
                <a:solidFill>
                  <a:srgbClr val="FF0000"/>
                </a:solidFill>
              </a:rPr>
              <a:t>tIe</a:t>
            </a:r>
            <a:r>
              <a:rPr lang="en-US" sz="1600">
                <a:solidFill>
                  <a:srgbClr val="FF0000"/>
                </a:solidFill>
              </a:rPr>
              <a:t> </a:t>
            </a:r>
            <a:r>
              <a:rPr lang="en-US" sz="1600" smtClean="0"/>
              <a:t>EGLt GNNQKKPFR LYEAGD </a:t>
            </a:r>
            <a:r>
              <a:rPr lang="en-US" sz="1600" dirty="0"/>
              <a:t>MFU </a:t>
            </a:r>
            <a:r>
              <a:rPr lang="en-US" sz="1600" dirty="0" err="1"/>
              <a:t>NIMFRe</a:t>
            </a:r>
            <a:r>
              <a:rPr lang="en-US" sz="1600" dirty="0"/>
              <a:t> </a:t>
            </a:r>
            <a:r>
              <a:rPr lang="en-US" sz="1600"/>
              <a:t>Pt </a:t>
            </a:r>
            <a:r>
              <a:rPr lang="en-US" sz="1600" smtClean="0"/>
              <a:t>tG </a:t>
            </a:r>
            <a:r>
              <a:rPr lang="en-US" sz="1600" err="1">
                <a:solidFill>
                  <a:srgbClr val="FF0000"/>
                </a:solidFill>
              </a:rPr>
              <a:t>tIe</a:t>
            </a:r>
            <a:r>
              <a:rPr lang="en-US" sz="1600">
                <a:solidFill>
                  <a:srgbClr val="FF0000"/>
                </a:solidFill>
              </a:rPr>
              <a:t> </a:t>
            </a:r>
            <a:r>
              <a:rPr lang="en-US" sz="1600" smtClean="0"/>
              <a:t>CGKE GC </a:t>
            </a:r>
            <a:r>
              <a:rPr lang="en-US" sz="1600" dirty="0" err="1"/>
              <a:t>tIe</a:t>
            </a:r>
            <a:r>
              <a:rPr lang="en-US" sz="1600" dirty="0"/>
              <a:t> '</a:t>
            </a:r>
            <a:r>
              <a:rPr lang="en-US" sz="1600" dirty="0" err="1"/>
              <a:t>CPKLt</a:t>
            </a:r>
            <a:r>
              <a:rPr lang="en-US" sz="1600" dirty="0"/>
              <a:t>' </a:t>
            </a:r>
            <a:r>
              <a:rPr lang="en-US" sz="1600" err="1"/>
              <a:t>DetteK</a:t>
            </a:r>
            <a:r>
              <a:rPr lang="en-US" sz="1600"/>
              <a:t> </a:t>
            </a:r>
            <a:r>
              <a:rPr lang="en-US" sz="1600" smtClean="0"/>
              <a:t>GC </a:t>
            </a:r>
            <a:r>
              <a:rPr lang="en-US" sz="1600" dirty="0" err="1"/>
              <a:t>tIe</a:t>
            </a:r>
            <a:r>
              <a:rPr lang="en-US" sz="1600" dirty="0"/>
              <a:t> </a:t>
            </a:r>
            <a:r>
              <a:rPr lang="en-US" sz="1600" dirty="0" err="1"/>
              <a:t>HDMPFteXt</a:t>
            </a:r>
            <a:r>
              <a:rPr lang="en-US" sz="1600" dirty="0"/>
              <a:t> </a:t>
            </a:r>
            <a:r>
              <a:rPr lang="en-US" sz="1600" dirty="0" err="1"/>
              <a:t>LMEHDe</a:t>
            </a:r>
            <a:r>
              <a:rPr lang="en-US" sz="1600" dirty="0"/>
              <a:t>, </a:t>
            </a:r>
            <a:r>
              <a:rPr lang="en-US" sz="1600" dirty="0" err="1">
                <a:solidFill>
                  <a:srgbClr val="FF0000"/>
                </a:solidFill>
              </a:rPr>
              <a:t>tIe</a:t>
            </a:r>
            <a:r>
              <a:rPr lang="en-US" sz="1600" dirty="0">
                <a:solidFill>
                  <a:srgbClr val="FF0000"/>
                </a:solidFill>
              </a:rPr>
              <a:t> </a:t>
            </a:r>
            <a:r>
              <a:rPr lang="en-US" sz="1600" err="1"/>
              <a:t>FeXt</a:t>
            </a:r>
            <a:r>
              <a:rPr lang="en-US" sz="1600"/>
              <a:t> </a:t>
            </a:r>
            <a:r>
              <a:rPr lang="en-US" sz="1600" smtClean="0"/>
              <a:t>EGLt NGEEGF LYEAGD </a:t>
            </a:r>
            <a:r>
              <a:rPr lang="en-US" sz="1600" dirty="0"/>
              <a:t>PL </a:t>
            </a:r>
            <a:r>
              <a:rPr lang="en-US" sz="1600" err="1"/>
              <a:t>NIMFReU</a:t>
            </a:r>
            <a:r>
              <a:rPr lang="en-US" sz="1600"/>
              <a:t> </a:t>
            </a:r>
            <a:r>
              <a:rPr lang="en-US" sz="1600" smtClean="0"/>
              <a:t>tG </a:t>
            </a:r>
            <a:r>
              <a:rPr lang="en-US" sz="1600" err="1">
                <a:solidFill>
                  <a:srgbClr val="FF0000"/>
                </a:solidFill>
              </a:rPr>
              <a:t>tIe</a:t>
            </a:r>
            <a:r>
              <a:rPr lang="en-US" sz="1600">
                <a:solidFill>
                  <a:srgbClr val="FF0000"/>
                </a:solidFill>
              </a:rPr>
              <a:t> </a:t>
            </a:r>
            <a:r>
              <a:rPr lang="en-US" sz="1600" smtClean="0"/>
              <a:t>CGKE GC </a:t>
            </a:r>
            <a:r>
              <a:rPr lang="en-US" sz="1600" err="1">
                <a:solidFill>
                  <a:srgbClr val="FF0000"/>
                </a:solidFill>
              </a:rPr>
              <a:t>tIe</a:t>
            </a:r>
            <a:r>
              <a:rPr lang="en-US" sz="1600">
                <a:solidFill>
                  <a:srgbClr val="FF0000"/>
                </a:solidFill>
              </a:rPr>
              <a:t> </a:t>
            </a:r>
            <a:r>
              <a:rPr lang="en-US" sz="1600" smtClean="0"/>
              <a:t>'LeNGFU</a:t>
            </a:r>
            <a:r>
              <a:rPr lang="en-US" sz="1600" dirty="0"/>
              <a:t>' </a:t>
            </a:r>
            <a:r>
              <a:rPr lang="en-US" sz="1600" dirty="0" err="1"/>
              <a:t>DetteK</a:t>
            </a:r>
            <a:r>
              <a:rPr lang="en-US" sz="1600" dirty="0"/>
              <a:t>, MFU </a:t>
            </a:r>
            <a:r>
              <a:rPr lang="en-US" sz="1600" err="1"/>
              <a:t>tIe</a:t>
            </a:r>
            <a:r>
              <a:rPr lang="en-US" sz="1600"/>
              <a:t> </a:t>
            </a:r>
            <a:r>
              <a:rPr lang="en-US" sz="1600" smtClean="0"/>
              <a:t>CGDDGWPFR EGLt NGEEGF LYEAGD </a:t>
            </a:r>
            <a:r>
              <a:rPr lang="en-US" sz="1600" dirty="0"/>
              <a:t>PL </a:t>
            </a:r>
            <a:r>
              <a:rPr lang="en-US" sz="1600" err="1"/>
              <a:t>NIMFReU</a:t>
            </a:r>
            <a:r>
              <a:rPr lang="en-US" sz="1600"/>
              <a:t> </a:t>
            </a:r>
            <a:r>
              <a:rPr lang="en-US" sz="1600" smtClean="0"/>
              <a:t>tG </a:t>
            </a:r>
            <a:r>
              <a:rPr lang="en-US" sz="1600" err="1">
                <a:solidFill>
                  <a:srgbClr val="FF0000"/>
                </a:solidFill>
              </a:rPr>
              <a:t>tIe</a:t>
            </a:r>
            <a:r>
              <a:rPr lang="en-US" sz="1600">
                <a:solidFill>
                  <a:srgbClr val="FF0000"/>
                </a:solidFill>
              </a:rPr>
              <a:t> </a:t>
            </a:r>
            <a:r>
              <a:rPr lang="en-US" sz="1600" smtClean="0"/>
              <a:t>CGKE GC </a:t>
            </a:r>
            <a:r>
              <a:rPr lang="en-US" sz="1600" dirty="0" err="1">
                <a:solidFill>
                  <a:srgbClr val="FF0000"/>
                </a:solidFill>
              </a:rPr>
              <a:t>tIe</a:t>
            </a:r>
            <a:r>
              <a:rPr lang="en-US" sz="1600" dirty="0">
                <a:solidFill>
                  <a:srgbClr val="FF0000"/>
                </a:solidFill>
              </a:rPr>
              <a:t> </a:t>
            </a:r>
            <a:r>
              <a:rPr lang="en-US" sz="1600" dirty="0"/>
              <a:t>'</a:t>
            </a:r>
            <a:r>
              <a:rPr lang="en-US" sz="1600" dirty="0" err="1"/>
              <a:t>tIPKU</a:t>
            </a:r>
            <a:r>
              <a:rPr lang="en-US" sz="1600" dirty="0"/>
              <a:t>' </a:t>
            </a:r>
            <a:r>
              <a:rPr lang="en-US" sz="1600" dirty="0" err="1"/>
              <a:t>DetteK</a:t>
            </a:r>
            <a:r>
              <a:rPr lang="en-US" sz="1600" dirty="0"/>
              <a:t>, </a:t>
            </a:r>
            <a:r>
              <a:rPr lang="en-US" sz="1600"/>
              <a:t>MFU </a:t>
            </a:r>
            <a:r>
              <a:rPr lang="en-US" sz="1600" smtClean="0"/>
              <a:t>LG GF</a:t>
            </a:r>
            <a:r>
              <a:rPr lang="en-US" sz="1600" dirty="0"/>
              <a:t>, </a:t>
            </a:r>
            <a:r>
              <a:rPr lang="en-US" sz="1600" dirty="0" err="1"/>
              <a:t>QFtPD</a:t>
            </a:r>
            <a:r>
              <a:rPr lang="en-US" sz="1600" dirty="0"/>
              <a:t> </a:t>
            </a:r>
            <a:r>
              <a:rPr lang="en-US" sz="1600"/>
              <a:t>We </a:t>
            </a:r>
            <a:r>
              <a:rPr lang="en-US" sz="1600" smtClean="0"/>
              <a:t>MNNGQFt CGK </a:t>
            </a:r>
            <a:r>
              <a:rPr lang="en-US" sz="1600"/>
              <a:t>MDD </a:t>
            </a:r>
            <a:r>
              <a:rPr lang="en-US" sz="1600" smtClean="0"/>
              <a:t>LYEAGDL GC </a:t>
            </a:r>
            <a:r>
              <a:rPr lang="en-US" sz="1600" err="1">
                <a:solidFill>
                  <a:srgbClr val="FF0000"/>
                </a:solidFill>
              </a:rPr>
              <a:t>tIe</a:t>
            </a:r>
            <a:r>
              <a:rPr lang="en-US" sz="1600">
                <a:solidFill>
                  <a:srgbClr val="FF0000"/>
                </a:solidFill>
              </a:rPr>
              <a:t> </a:t>
            </a:r>
            <a:r>
              <a:rPr lang="en-US" sz="1600" smtClean="0"/>
              <a:t>NKYHtGRKME </a:t>
            </a:r>
            <a:r>
              <a:rPr lang="en-US" sz="1600" dirty="0"/>
              <a:t>We </a:t>
            </a:r>
            <a:r>
              <a:rPr lang="en-US" sz="1600" err="1"/>
              <a:t>WMFt</a:t>
            </a:r>
            <a:r>
              <a:rPr lang="en-US" sz="1600"/>
              <a:t> </a:t>
            </a:r>
            <a:r>
              <a:rPr lang="en-US" sz="1600" smtClean="0"/>
              <a:t>tG LGDVe</a:t>
            </a:r>
            <a:r>
              <a:rPr lang="en-US" sz="1600" dirty="0"/>
              <a:t>.</a:t>
            </a:r>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17</a:t>
            </a:fld>
            <a:endParaRPr lang="en"/>
          </a:p>
        </p:txBody>
      </p:sp>
      <p:pic>
        <p:nvPicPr>
          <p:cNvPr id="9" name="Picture 8"/>
          <p:cNvPicPr>
            <a:picLocks noChangeAspect="1"/>
          </p:cNvPicPr>
          <p:nvPr/>
        </p:nvPicPr>
        <p:blipFill>
          <a:blip r:embed="rId2"/>
          <a:stretch>
            <a:fillRect/>
          </a:stretch>
        </p:blipFill>
        <p:spPr>
          <a:xfrm>
            <a:off x="6102485" y="79586"/>
            <a:ext cx="2990342" cy="1416478"/>
          </a:xfrm>
          <a:prstGeom prst="rect">
            <a:avLst/>
          </a:prstGeom>
        </p:spPr>
      </p:pic>
      <p:pic>
        <p:nvPicPr>
          <p:cNvPr id="10" name="Picture 9"/>
          <p:cNvPicPr>
            <a:picLocks noChangeAspect="1"/>
          </p:cNvPicPr>
          <p:nvPr/>
        </p:nvPicPr>
        <p:blipFill>
          <a:blip r:embed="rId3"/>
          <a:stretch>
            <a:fillRect/>
          </a:stretch>
        </p:blipFill>
        <p:spPr>
          <a:xfrm>
            <a:off x="6705940" y="1924658"/>
            <a:ext cx="2438059" cy="1162253"/>
          </a:xfrm>
          <a:prstGeom prst="rect">
            <a:avLst/>
          </a:prstGeom>
        </p:spPr>
      </p:pic>
    </p:spTree>
    <p:extLst>
      <p:ext uri="{BB962C8B-B14F-4D97-AF65-F5344CB8AC3E}">
        <p14:creationId xmlns:p14="http://schemas.microsoft.com/office/powerpoint/2010/main" val="238450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After replacing “I” with “h”</a:t>
            </a:r>
            <a:endParaRPr lang="en-US" dirty="0"/>
          </a:p>
        </p:txBody>
      </p:sp>
      <p:sp>
        <p:nvSpPr>
          <p:cNvPr id="5" name="Text Placeholder 4"/>
          <p:cNvSpPr>
            <a:spLocks noGrp="1"/>
          </p:cNvSpPr>
          <p:nvPr>
            <p:ph type="body" idx="1"/>
          </p:nvPr>
        </p:nvSpPr>
        <p:spPr>
          <a:xfrm>
            <a:off x="747925" y="1111937"/>
            <a:ext cx="6140400" cy="3610800"/>
          </a:xfrm>
        </p:spPr>
        <p:txBody>
          <a:bodyPr/>
          <a:lstStyle/>
          <a:p>
            <a:pPr marL="69850" indent="0">
              <a:buNone/>
            </a:pPr>
            <a:r>
              <a:rPr lang="en-US" sz="1600" smtClean="0"/>
              <a:t>GFe </a:t>
            </a:r>
            <a:r>
              <a:rPr lang="en-US" sz="1600"/>
              <a:t>WMY </a:t>
            </a:r>
            <a:r>
              <a:rPr lang="en-US" sz="1600" smtClean="0"/>
              <a:t>tG LGDVe </a:t>
            </a:r>
            <a:r>
              <a:rPr lang="en-US" sz="1600" dirty="0"/>
              <a:t>MF </a:t>
            </a:r>
            <a:r>
              <a:rPr lang="en-US" sz="1600" dirty="0" err="1"/>
              <a:t>eFNKYHteU</a:t>
            </a:r>
            <a:r>
              <a:rPr lang="en-US" sz="1600" dirty="0"/>
              <a:t> </a:t>
            </a:r>
            <a:r>
              <a:rPr lang="en-US" sz="1600" dirty="0" err="1"/>
              <a:t>EeLLMRe</a:t>
            </a:r>
            <a:r>
              <a:rPr lang="en-US" sz="1600" dirty="0"/>
              <a:t>, PC </a:t>
            </a:r>
            <a:r>
              <a:rPr lang="en-US" sz="1600"/>
              <a:t>We </a:t>
            </a:r>
            <a:r>
              <a:rPr lang="en-US" sz="1600" smtClean="0"/>
              <a:t>BFGW </a:t>
            </a:r>
            <a:r>
              <a:rPr lang="en-US" sz="1600" dirty="0" err="1"/>
              <a:t>PtL</a:t>
            </a:r>
            <a:r>
              <a:rPr lang="en-US" sz="1600" dirty="0"/>
              <a:t> </a:t>
            </a:r>
            <a:r>
              <a:rPr lang="en-US" sz="1600" dirty="0" err="1"/>
              <a:t>DMFRQMRe</a:t>
            </a:r>
            <a:r>
              <a:rPr lang="en-US" sz="1600" dirty="0"/>
              <a:t>, </a:t>
            </a:r>
            <a:r>
              <a:rPr lang="en-US" sz="1600"/>
              <a:t>PL </a:t>
            </a:r>
            <a:r>
              <a:rPr lang="en-US" sz="1600" smtClean="0"/>
              <a:t>tG </a:t>
            </a:r>
            <a:r>
              <a:rPr lang="en-US" sz="1600" dirty="0"/>
              <a:t>CPFU M </a:t>
            </a:r>
            <a:r>
              <a:rPr lang="en-US" sz="1600" dirty="0" err="1"/>
              <a:t>UPCCeKeFt</a:t>
            </a:r>
            <a:r>
              <a:rPr lang="en-US" sz="1600" dirty="0"/>
              <a:t> </a:t>
            </a:r>
            <a:r>
              <a:rPr lang="en-US" sz="1600" err="1"/>
              <a:t>HDMPFteXt</a:t>
            </a:r>
            <a:r>
              <a:rPr lang="en-US" sz="1600"/>
              <a:t> </a:t>
            </a:r>
            <a:r>
              <a:rPr lang="en-US" sz="1600" smtClean="0"/>
              <a:t>GC </a:t>
            </a:r>
            <a:r>
              <a:rPr lang="en-US" sz="1600" dirty="0" smtClean="0">
                <a:solidFill>
                  <a:srgbClr val="FF0000"/>
                </a:solidFill>
              </a:rPr>
              <a:t>the</a:t>
            </a:r>
            <a:r>
              <a:rPr lang="en-US" sz="1600" dirty="0" smtClean="0"/>
              <a:t> </a:t>
            </a:r>
            <a:r>
              <a:rPr lang="en-US" sz="1600" dirty="0" err="1"/>
              <a:t>LMEe</a:t>
            </a:r>
            <a:r>
              <a:rPr lang="en-US" sz="1600" dirty="0"/>
              <a:t> </a:t>
            </a:r>
            <a:r>
              <a:rPr lang="en-US" sz="1600" err="1"/>
              <a:t>DMFRQMRe</a:t>
            </a:r>
            <a:r>
              <a:rPr lang="en-US" sz="1600"/>
              <a:t> </a:t>
            </a:r>
            <a:r>
              <a:rPr lang="en-US" sz="1600" smtClean="0"/>
              <a:t>DGFR eFGQRh tG </a:t>
            </a:r>
            <a:r>
              <a:rPr lang="en-US" sz="1600"/>
              <a:t>CPDD </a:t>
            </a:r>
            <a:r>
              <a:rPr lang="en-US" sz="1600" smtClean="0"/>
              <a:t>GFe </a:t>
            </a:r>
            <a:r>
              <a:rPr lang="en-US" sz="1600" err="1" smtClean="0"/>
              <a:t>Lheet</a:t>
            </a:r>
            <a:r>
              <a:rPr lang="en-US" sz="1600" smtClean="0"/>
              <a:t> GK LG, </a:t>
            </a:r>
            <a:r>
              <a:rPr lang="en-US" sz="1600" dirty="0"/>
              <a:t>MFU </a:t>
            </a:r>
            <a:r>
              <a:rPr lang="en-US" sz="1600" dirty="0" err="1" smtClean="0"/>
              <a:t>theF</a:t>
            </a:r>
            <a:r>
              <a:rPr lang="en-US" sz="1600" dirty="0" smtClean="0"/>
              <a:t> </a:t>
            </a:r>
            <a:r>
              <a:rPr lang="en-US" sz="1600"/>
              <a:t>We </a:t>
            </a:r>
            <a:r>
              <a:rPr lang="en-US" sz="1600" smtClean="0"/>
              <a:t>NGQFt </a:t>
            </a:r>
            <a:r>
              <a:rPr lang="en-US" sz="1600" smtClean="0">
                <a:solidFill>
                  <a:srgbClr val="FF0000"/>
                </a:solidFill>
              </a:rPr>
              <a:t>the</a:t>
            </a:r>
            <a:r>
              <a:rPr lang="en-US" sz="1600" smtClean="0"/>
              <a:t> GNNQKKeFNeL GC </a:t>
            </a:r>
            <a:r>
              <a:rPr lang="en-US" sz="1600" dirty="0" err="1" smtClean="0"/>
              <a:t>eMNh</a:t>
            </a:r>
            <a:r>
              <a:rPr lang="en-US" sz="1600" dirty="0" smtClean="0"/>
              <a:t> </a:t>
            </a:r>
            <a:r>
              <a:rPr lang="en-US" sz="1600" dirty="0" err="1"/>
              <a:t>DetteK</a:t>
            </a:r>
            <a:r>
              <a:rPr lang="en-US" sz="1600" dirty="0"/>
              <a:t>. We NMDD </a:t>
            </a:r>
            <a:r>
              <a:rPr lang="en-US" sz="1600" smtClean="0">
                <a:solidFill>
                  <a:srgbClr val="FF0000"/>
                </a:solidFill>
              </a:rPr>
              <a:t>the </a:t>
            </a:r>
            <a:r>
              <a:rPr lang="en-US" sz="1600" smtClean="0"/>
              <a:t>EGLt </a:t>
            </a:r>
            <a:r>
              <a:rPr lang="en-US" sz="1600" err="1"/>
              <a:t>CKeJQeFtDY</a:t>
            </a:r>
            <a:r>
              <a:rPr lang="en-US" sz="1600"/>
              <a:t> </a:t>
            </a:r>
            <a:r>
              <a:rPr lang="en-US" sz="1600" smtClean="0"/>
              <a:t>GNNQKKPFR </a:t>
            </a:r>
            <a:r>
              <a:rPr lang="en-US" sz="1600" dirty="0" err="1"/>
              <a:t>DetteK</a:t>
            </a:r>
            <a:r>
              <a:rPr lang="en-US" sz="1600" dirty="0"/>
              <a:t> </a:t>
            </a:r>
            <a:r>
              <a:rPr lang="en-US" sz="1600" dirty="0" smtClean="0"/>
              <a:t>the </a:t>
            </a:r>
            <a:r>
              <a:rPr lang="en-US" sz="1600" dirty="0"/>
              <a:t>'</a:t>
            </a:r>
            <a:r>
              <a:rPr lang="en-US" sz="1600" dirty="0" err="1"/>
              <a:t>CPKLt</a:t>
            </a:r>
            <a:r>
              <a:rPr lang="en-US" sz="1600" dirty="0"/>
              <a:t>', </a:t>
            </a:r>
            <a:r>
              <a:rPr lang="en-US" sz="1600" dirty="0" smtClean="0">
                <a:solidFill>
                  <a:srgbClr val="FF0000"/>
                </a:solidFill>
              </a:rPr>
              <a:t>the</a:t>
            </a:r>
            <a:r>
              <a:rPr lang="en-US" sz="1600" dirty="0" smtClean="0"/>
              <a:t> </a:t>
            </a:r>
            <a:r>
              <a:rPr lang="en-US" sz="1600" err="1"/>
              <a:t>FeXt</a:t>
            </a:r>
            <a:r>
              <a:rPr lang="en-US" sz="1600"/>
              <a:t> </a:t>
            </a:r>
            <a:r>
              <a:rPr lang="en-US" sz="1600" smtClean="0"/>
              <a:t>EGLt GNNQKKPFR </a:t>
            </a:r>
            <a:r>
              <a:rPr lang="en-US" sz="1600" dirty="0" err="1"/>
              <a:t>DetteK</a:t>
            </a:r>
            <a:r>
              <a:rPr lang="en-US" sz="1600" dirty="0"/>
              <a:t> </a:t>
            </a:r>
            <a:r>
              <a:rPr lang="en-US" sz="1600" smtClean="0">
                <a:solidFill>
                  <a:srgbClr val="FF0000"/>
                </a:solidFill>
              </a:rPr>
              <a:t>the </a:t>
            </a:r>
            <a:r>
              <a:rPr lang="en-US" sz="1600" smtClean="0"/>
              <a:t>'LeNGFU</a:t>
            </a:r>
            <a:r>
              <a:rPr lang="en-US" sz="1600" dirty="0"/>
              <a:t>' </a:t>
            </a:r>
            <a:r>
              <a:rPr lang="en-US" sz="1600" smtClean="0">
                <a:solidFill>
                  <a:srgbClr val="FF0000"/>
                </a:solidFill>
              </a:rPr>
              <a:t>the </a:t>
            </a:r>
            <a:r>
              <a:rPr lang="en-US" sz="1600" smtClean="0"/>
              <a:t>CGDDGWPFR EGLt GNNQKKPFR </a:t>
            </a:r>
            <a:r>
              <a:rPr lang="en-US" sz="1600" dirty="0" err="1"/>
              <a:t>DetteK</a:t>
            </a:r>
            <a:r>
              <a:rPr lang="en-US" sz="1600" dirty="0"/>
              <a:t> </a:t>
            </a:r>
            <a:r>
              <a:rPr lang="en-US" sz="1600" dirty="0" smtClean="0"/>
              <a:t>the '</a:t>
            </a:r>
            <a:r>
              <a:rPr lang="en-US" sz="1600" dirty="0" err="1" smtClean="0"/>
              <a:t>thPKU</a:t>
            </a:r>
            <a:r>
              <a:rPr lang="en-US" sz="1600" dirty="0"/>
              <a:t>', </a:t>
            </a:r>
            <a:r>
              <a:rPr lang="en-US" sz="1600"/>
              <a:t>MFU </a:t>
            </a:r>
            <a:r>
              <a:rPr lang="en-US" sz="1600" smtClean="0"/>
              <a:t>LG GF</a:t>
            </a:r>
            <a:r>
              <a:rPr lang="en-US" sz="1600" dirty="0"/>
              <a:t>, </a:t>
            </a:r>
            <a:r>
              <a:rPr lang="en-US" sz="1600" dirty="0" err="1"/>
              <a:t>QFtPD</a:t>
            </a:r>
            <a:r>
              <a:rPr lang="en-US" sz="1600" dirty="0"/>
              <a:t> </a:t>
            </a:r>
            <a:r>
              <a:rPr lang="en-US" sz="1600"/>
              <a:t>We </a:t>
            </a:r>
            <a:r>
              <a:rPr lang="en-US" sz="1600" smtClean="0"/>
              <a:t>MNNGQFt CGK </a:t>
            </a:r>
            <a:r>
              <a:rPr lang="en-US" sz="1600" dirty="0"/>
              <a:t>MDD </a:t>
            </a:r>
            <a:r>
              <a:rPr lang="en-US" sz="1600" dirty="0" smtClean="0">
                <a:solidFill>
                  <a:srgbClr val="FF0000"/>
                </a:solidFill>
              </a:rPr>
              <a:t>the </a:t>
            </a:r>
            <a:r>
              <a:rPr lang="en-US" sz="1600" dirty="0" err="1"/>
              <a:t>UPCCeKeFt</a:t>
            </a:r>
            <a:r>
              <a:rPr lang="en-US" sz="1600" dirty="0"/>
              <a:t> </a:t>
            </a:r>
            <a:r>
              <a:rPr lang="en-US" sz="1600" dirty="0" err="1"/>
              <a:t>DetteKL</a:t>
            </a:r>
            <a:r>
              <a:rPr lang="en-US" sz="1600" dirty="0"/>
              <a:t> PF </a:t>
            </a:r>
            <a:r>
              <a:rPr lang="en-US" sz="1600" dirty="0" smtClean="0">
                <a:solidFill>
                  <a:srgbClr val="FF0000"/>
                </a:solidFill>
              </a:rPr>
              <a:t>the </a:t>
            </a:r>
            <a:r>
              <a:rPr lang="en-US" sz="1600" dirty="0" err="1"/>
              <a:t>HDMPFteXt</a:t>
            </a:r>
            <a:r>
              <a:rPr lang="en-US" sz="1600" dirty="0"/>
              <a:t> </a:t>
            </a:r>
            <a:r>
              <a:rPr lang="en-US" sz="1600" dirty="0" err="1"/>
              <a:t>LMEHDe</a:t>
            </a:r>
            <a:r>
              <a:rPr lang="en-US" sz="1600" dirty="0"/>
              <a:t>. </a:t>
            </a:r>
            <a:r>
              <a:rPr lang="en-US" sz="1600" dirty="0" err="1" smtClean="0"/>
              <a:t>theF</a:t>
            </a:r>
            <a:r>
              <a:rPr lang="en-US" sz="1600" dirty="0" smtClean="0"/>
              <a:t> </a:t>
            </a:r>
            <a:r>
              <a:rPr lang="en-US" sz="1600"/>
              <a:t>We </a:t>
            </a:r>
            <a:r>
              <a:rPr lang="en-US" sz="1600" smtClean="0"/>
              <a:t>DGGB </a:t>
            </a:r>
            <a:r>
              <a:rPr lang="en-US" sz="1600" dirty="0"/>
              <a:t>Mt </a:t>
            </a:r>
            <a:r>
              <a:rPr lang="en-US" sz="1600" dirty="0" smtClean="0">
                <a:solidFill>
                  <a:srgbClr val="FF0000"/>
                </a:solidFill>
              </a:rPr>
              <a:t>the </a:t>
            </a:r>
            <a:r>
              <a:rPr lang="en-US" sz="1600" dirty="0" err="1" smtClean="0"/>
              <a:t>NPHheK</a:t>
            </a:r>
            <a:r>
              <a:rPr lang="en-US" sz="1600" dirty="0" smtClean="0"/>
              <a:t> </a:t>
            </a:r>
            <a:r>
              <a:rPr lang="en-US" sz="1600" dirty="0" err="1"/>
              <a:t>teXt</a:t>
            </a:r>
            <a:r>
              <a:rPr lang="en-US" sz="1600" dirty="0"/>
              <a:t> We </a:t>
            </a:r>
            <a:r>
              <a:rPr lang="en-US" sz="1600" err="1"/>
              <a:t>WMFt</a:t>
            </a:r>
            <a:r>
              <a:rPr lang="en-US" sz="1600"/>
              <a:t> </a:t>
            </a:r>
            <a:r>
              <a:rPr lang="en-US" sz="1600" smtClean="0"/>
              <a:t>tG LGDVe </a:t>
            </a:r>
            <a:r>
              <a:rPr lang="en-US" sz="1600" dirty="0"/>
              <a:t>MFU </a:t>
            </a:r>
            <a:r>
              <a:rPr lang="en-US" sz="1600"/>
              <a:t>We </a:t>
            </a:r>
            <a:r>
              <a:rPr lang="en-US" sz="1600" smtClean="0"/>
              <a:t>MDLG </a:t>
            </a:r>
            <a:r>
              <a:rPr lang="en-US" sz="1600" dirty="0"/>
              <a:t>NDMLLPCY </a:t>
            </a:r>
            <a:r>
              <a:rPr lang="en-US" sz="1600" err="1"/>
              <a:t>PtL</a:t>
            </a:r>
            <a:r>
              <a:rPr lang="en-US" sz="1600"/>
              <a:t> </a:t>
            </a:r>
            <a:r>
              <a:rPr lang="en-US" sz="1600" smtClean="0"/>
              <a:t>LYEAGDL</a:t>
            </a:r>
            <a:r>
              <a:rPr lang="en-US" sz="1600" dirty="0"/>
              <a:t>. We CPFU </a:t>
            </a:r>
            <a:r>
              <a:rPr lang="en-US" sz="1600" smtClean="0">
                <a:solidFill>
                  <a:srgbClr val="FF0000"/>
                </a:solidFill>
              </a:rPr>
              <a:t>the </a:t>
            </a:r>
            <a:r>
              <a:rPr lang="en-US" sz="1600" smtClean="0"/>
              <a:t>EGLt GNNQKKPFR LYEAGD </a:t>
            </a:r>
            <a:r>
              <a:rPr lang="en-US" sz="1600" dirty="0"/>
              <a:t>MFU </a:t>
            </a:r>
            <a:r>
              <a:rPr lang="en-US" sz="1600" dirty="0" err="1" smtClean="0"/>
              <a:t>NhMFRe</a:t>
            </a:r>
            <a:r>
              <a:rPr lang="en-US" sz="1600" dirty="0" smtClean="0"/>
              <a:t> </a:t>
            </a:r>
            <a:r>
              <a:rPr lang="en-US" sz="1600"/>
              <a:t>Pt </a:t>
            </a:r>
            <a:r>
              <a:rPr lang="en-US" sz="1600" smtClean="0"/>
              <a:t>tG the CGKE GC </a:t>
            </a:r>
            <a:r>
              <a:rPr lang="en-US" sz="1600" dirty="0" smtClean="0">
                <a:solidFill>
                  <a:srgbClr val="FF0000"/>
                </a:solidFill>
              </a:rPr>
              <a:t>the</a:t>
            </a:r>
            <a:r>
              <a:rPr lang="en-US" sz="1600" dirty="0" smtClean="0"/>
              <a:t> </a:t>
            </a:r>
            <a:r>
              <a:rPr lang="en-US" sz="1600" dirty="0"/>
              <a:t>'</a:t>
            </a:r>
            <a:r>
              <a:rPr lang="en-US" sz="1600" dirty="0" err="1"/>
              <a:t>CPKLt</a:t>
            </a:r>
            <a:r>
              <a:rPr lang="en-US" sz="1600" dirty="0"/>
              <a:t>' </a:t>
            </a:r>
            <a:r>
              <a:rPr lang="en-US" sz="1600" err="1"/>
              <a:t>DetteK</a:t>
            </a:r>
            <a:r>
              <a:rPr lang="en-US" sz="1600"/>
              <a:t> </a:t>
            </a:r>
            <a:r>
              <a:rPr lang="en-US" sz="1600" smtClean="0"/>
              <a:t>GC </a:t>
            </a:r>
            <a:r>
              <a:rPr lang="en-US" sz="1600" dirty="0" smtClean="0"/>
              <a:t>the </a:t>
            </a:r>
            <a:r>
              <a:rPr lang="en-US" sz="1600" dirty="0" err="1"/>
              <a:t>HDMPFteXt</a:t>
            </a:r>
            <a:r>
              <a:rPr lang="en-US" sz="1600" dirty="0"/>
              <a:t> </a:t>
            </a:r>
            <a:r>
              <a:rPr lang="en-US" sz="1600" dirty="0" err="1"/>
              <a:t>LMEHDe</a:t>
            </a:r>
            <a:r>
              <a:rPr lang="en-US" sz="1600" dirty="0"/>
              <a:t>, </a:t>
            </a:r>
            <a:r>
              <a:rPr lang="en-US" sz="1600" dirty="0" smtClean="0">
                <a:solidFill>
                  <a:srgbClr val="FF0000"/>
                </a:solidFill>
              </a:rPr>
              <a:t>the</a:t>
            </a:r>
            <a:r>
              <a:rPr lang="en-US" sz="1600" dirty="0" smtClean="0"/>
              <a:t> </a:t>
            </a:r>
            <a:r>
              <a:rPr lang="en-US" sz="1600" err="1"/>
              <a:t>FeXt</a:t>
            </a:r>
            <a:r>
              <a:rPr lang="en-US" sz="1600"/>
              <a:t> </a:t>
            </a:r>
            <a:r>
              <a:rPr lang="en-US" sz="1600" smtClean="0"/>
              <a:t>EGLt NGEEGF LYEAGD </a:t>
            </a:r>
            <a:r>
              <a:rPr lang="en-US" sz="1600" dirty="0"/>
              <a:t>PL </a:t>
            </a:r>
            <a:r>
              <a:rPr lang="en-US" sz="1600" err="1" smtClean="0"/>
              <a:t>NhMFReU</a:t>
            </a:r>
            <a:r>
              <a:rPr lang="en-US" sz="1600" smtClean="0"/>
              <a:t> tG </a:t>
            </a:r>
            <a:r>
              <a:rPr lang="en-US" sz="1600" smtClean="0">
                <a:solidFill>
                  <a:srgbClr val="FF0000"/>
                </a:solidFill>
              </a:rPr>
              <a:t>the</a:t>
            </a:r>
            <a:r>
              <a:rPr lang="en-US" sz="1600" smtClean="0"/>
              <a:t> CGKE GC </a:t>
            </a:r>
            <a:r>
              <a:rPr lang="en-US" sz="1600" smtClean="0">
                <a:solidFill>
                  <a:srgbClr val="FF0000"/>
                </a:solidFill>
              </a:rPr>
              <a:t>the</a:t>
            </a:r>
            <a:r>
              <a:rPr lang="en-US" sz="1600" smtClean="0"/>
              <a:t> 'LeNGFU</a:t>
            </a:r>
            <a:r>
              <a:rPr lang="en-US" sz="1600" dirty="0"/>
              <a:t>' </a:t>
            </a:r>
            <a:r>
              <a:rPr lang="en-US" sz="1600" dirty="0" err="1"/>
              <a:t>DetteK</a:t>
            </a:r>
            <a:r>
              <a:rPr lang="en-US" sz="1600" dirty="0"/>
              <a:t>, MFU </a:t>
            </a:r>
            <a:r>
              <a:rPr lang="en-US" sz="1600" smtClean="0"/>
              <a:t>the CGDDGWPFR EGLt NGEEGF LYEAGD </a:t>
            </a:r>
            <a:r>
              <a:rPr lang="en-US" sz="1600" dirty="0"/>
              <a:t>PL </a:t>
            </a:r>
            <a:r>
              <a:rPr lang="en-US" sz="1600" err="1" smtClean="0"/>
              <a:t>NhMFReU</a:t>
            </a:r>
            <a:r>
              <a:rPr lang="en-US" sz="1600" smtClean="0"/>
              <a:t> tG </a:t>
            </a:r>
            <a:r>
              <a:rPr lang="en-US" sz="1600" smtClean="0">
                <a:solidFill>
                  <a:srgbClr val="FF0000"/>
                </a:solidFill>
              </a:rPr>
              <a:t>the</a:t>
            </a:r>
            <a:r>
              <a:rPr lang="en-US" sz="1600" smtClean="0"/>
              <a:t> CGKE GC </a:t>
            </a:r>
            <a:r>
              <a:rPr lang="en-US" sz="1600" dirty="0" smtClean="0">
                <a:solidFill>
                  <a:srgbClr val="FF0000"/>
                </a:solidFill>
              </a:rPr>
              <a:t>the</a:t>
            </a:r>
            <a:r>
              <a:rPr lang="en-US" sz="1600" dirty="0" smtClean="0"/>
              <a:t> '</a:t>
            </a:r>
            <a:r>
              <a:rPr lang="en-US" sz="1600" dirty="0" err="1" smtClean="0"/>
              <a:t>thPKU</a:t>
            </a:r>
            <a:r>
              <a:rPr lang="en-US" sz="1600" dirty="0"/>
              <a:t>' </a:t>
            </a:r>
            <a:r>
              <a:rPr lang="en-US" sz="1600" dirty="0" err="1"/>
              <a:t>DetteK</a:t>
            </a:r>
            <a:r>
              <a:rPr lang="en-US" sz="1600" dirty="0"/>
              <a:t>, </a:t>
            </a:r>
            <a:r>
              <a:rPr lang="en-US" sz="1600"/>
              <a:t>MFU </a:t>
            </a:r>
            <a:r>
              <a:rPr lang="en-US" sz="1600" smtClean="0"/>
              <a:t>LG GF</a:t>
            </a:r>
            <a:r>
              <a:rPr lang="en-US" sz="1600" dirty="0"/>
              <a:t>, </a:t>
            </a:r>
            <a:r>
              <a:rPr lang="en-US" sz="1600" dirty="0" err="1"/>
              <a:t>QFtPD</a:t>
            </a:r>
            <a:r>
              <a:rPr lang="en-US" sz="1600" dirty="0"/>
              <a:t> </a:t>
            </a:r>
            <a:r>
              <a:rPr lang="en-US" sz="1600"/>
              <a:t>We </a:t>
            </a:r>
            <a:r>
              <a:rPr lang="en-US" sz="1600" smtClean="0"/>
              <a:t>MNNGQFt CGK </a:t>
            </a:r>
            <a:r>
              <a:rPr lang="en-US" sz="1600"/>
              <a:t>MDD </a:t>
            </a:r>
            <a:r>
              <a:rPr lang="en-US" sz="1600" smtClean="0"/>
              <a:t>LYEAGDL GC </a:t>
            </a:r>
            <a:r>
              <a:rPr lang="en-US" sz="1600" smtClean="0">
                <a:solidFill>
                  <a:srgbClr val="FF0000"/>
                </a:solidFill>
              </a:rPr>
              <a:t>the</a:t>
            </a:r>
            <a:r>
              <a:rPr lang="en-US" sz="1600" smtClean="0"/>
              <a:t> NKYHtGRKME </a:t>
            </a:r>
            <a:r>
              <a:rPr lang="en-US" sz="1600" dirty="0"/>
              <a:t>We </a:t>
            </a:r>
            <a:r>
              <a:rPr lang="en-US" sz="1600" err="1"/>
              <a:t>WMFt</a:t>
            </a:r>
            <a:r>
              <a:rPr lang="en-US" sz="1600"/>
              <a:t> </a:t>
            </a:r>
            <a:r>
              <a:rPr lang="en-US" sz="1600" smtClean="0"/>
              <a:t>tG LGDVe</a:t>
            </a:r>
            <a:endParaRPr lang="en-US" sz="1600" dirty="0"/>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18</a:t>
            </a:fld>
            <a:endParaRPr lang="en"/>
          </a:p>
        </p:txBody>
      </p:sp>
      <p:pic>
        <p:nvPicPr>
          <p:cNvPr id="2" name="Picture 1"/>
          <p:cNvPicPr>
            <a:picLocks noChangeAspect="1"/>
          </p:cNvPicPr>
          <p:nvPr/>
        </p:nvPicPr>
        <p:blipFill>
          <a:blip r:embed="rId2"/>
          <a:stretch>
            <a:fillRect/>
          </a:stretch>
        </p:blipFill>
        <p:spPr>
          <a:xfrm>
            <a:off x="6115455" y="80761"/>
            <a:ext cx="3028545" cy="1425694"/>
          </a:xfrm>
          <a:prstGeom prst="rect">
            <a:avLst/>
          </a:prstGeom>
        </p:spPr>
      </p:pic>
    </p:spTree>
    <p:extLst>
      <p:ext uri="{BB962C8B-B14F-4D97-AF65-F5344CB8AC3E}">
        <p14:creationId xmlns:p14="http://schemas.microsoft.com/office/powerpoint/2010/main" val="28670487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smtClean="0">
                <a:solidFill>
                  <a:srgbClr val="C00000"/>
                </a:solidFill>
              </a:rPr>
              <a:t>Ciphertext</a:t>
            </a:r>
            <a:r>
              <a:rPr lang="en-US" dirty="0" smtClean="0">
                <a:solidFill>
                  <a:srgbClr val="FF0000"/>
                </a:solidFill>
              </a:rPr>
              <a:t> </a:t>
            </a:r>
            <a:r>
              <a:rPr lang="en-US" dirty="0" smtClean="0"/>
              <a:t>vs. Standard </a:t>
            </a:r>
            <a:r>
              <a:rPr lang="en-US" smtClean="0"/>
              <a:t>frequency (G=&gt;{</a:t>
            </a:r>
            <a:r>
              <a:rPr lang="en-US" dirty="0" smtClean="0"/>
              <a:t>A,I,O})</a:t>
            </a:r>
            <a:endParaRPr lang="en-US" dirty="0"/>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19</a:t>
            </a:fld>
            <a:endParaRPr lang="en"/>
          </a:p>
        </p:txBody>
      </p:sp>
      <p:pic>
        <p:nvPicPr>
          <p:cNvPr id="2050" name="Picture 2" descr="Pi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59" y="1445031"/>
            <a:ext cx="4219491" cy="252994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i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2994" y="1445030"/>
            <a:ext cx="4219493" cy="252994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084505" y="4049282"/>
            <a:ext cx="3496470" cy="307777"/>
          </a:xfrm>
          <a:prstGeom prst="rect">
            <a:avLst/>
          </a:prstGeom>
        </p:spPr>
        <p:txBody>
          <a:bodyPr wrap="none">
            <a:spAutoFit/>
          </a:bodyPr>
          <a:lstStyle/>
          <a:p>
            <a:r>
              <a:rPr lang="en-US" dirty="0">
                <a:solidFill>
                  <a:srgbClr val="0070C0"/>
                </a:solidFill>
                <a:latin typeface="Birdseye"/>
              </a:rPr>
              <a:t>The Standard English Letter Frequencies.</a:t>
            </a:r>
            <a:endParaRPr lang="en-US" dirty="0">
              <a:solidFill>
                <a:srgbClr val="0070C0"/>
              </a:solidFill>
            </a:endParaRPr>
          </a:p>
        </p:txBody>
      </p:sp>
      <p:sp>
        <p:nvSpPr>
          <p:cNvPr id="5" name="Rectangle 4"/>
          <p:cNvSpPr/>
          <p:nvPr/>
        </p:nvSpPr>
        <p:spPr>
          <a:xfrm>
            <a:off x="78159" y="4049282"/>
            <a:ext cx="4310795" cy="307777"/>
          </a:xfrm>
          <a:prstGeom prst="rect">
            <a:avLst/>
          </a:prstGeom>
        </p:spPr>
        <p:txBody>
          <a:bodyPr wrap="none">
            <a:spAutoFit/>
          </a:bodyPr>
          <a:lstStyle/>
          <a:p>
            <a:r>
              <a:rPr lang="en-US" dirty="0">
                <a:solidFill>
                  <a:srgbClr val="C00000"/>
                </a:solidFill>
                <a:latin typeface="Birdseye"/>
              </a:rPr>
              <a:t>The letter frequencies of the letters in the </a:t>
            </a:r>
            <a:r>
              <a:rPr lang="en-US" dirty="0" err="1">
                <a:solidFill>
                  <a:srgbClr val="C00000"/>
                </a:solidFill>
                <a:latin typeface="Birdseye"/>
              </a:rPr>
              <a:t>ciphertext</a:t>
            </a:r>
            <a:r>
              <a:rPr lang="en-US" dirty="0">
                <a:solidFill>
                  <a:srgbClr val="C00000"/>
                </a:solidFill>
                <a:latin typeface="Birdseye"/>
              </a:rPr>
              <a:t>.</a:t>
            </a:r>
            <a:endParaRPr lang="en-US" dirty="0">
              <a:solidFill>
                <a:srgbClr val="C00000"/>
              </a:solidFill>
            </a:endParaRPr>
          </a:p>
        </p:txBody>
      </p:sp>
      <p:sp>
        <p:nvSpPr>
          <p:cNvPr id="7" name="Left Brace 6"/>
          <p:cNvSpPr/>
          <p:nvPr/>
        </p:nvSpPr>
        <p:spPr>
          <a:xfrm rot="5400000">
            <a:off x="4090064" y="139121"/>
            <a:ext cx="597779" cy="2611818"/>
          </a:xfrm>
          <a:prstGeom prst="leftBrace">
            <a:avLst/>
          </a:prstGeom>
          <a:ln w="38100">
            <a:solidFill>
              <a:srgbClr val="7030A0"/>
            </a:solidFill>
            <a:prstDash val="dash"/>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0" name="Left Brace 9"/>
          <p:cNvSpPr/>
          <p:nvPr/>
        </p:nvSpPr>
        <p:spPr>
          <a:xfrm rot="5400000">
            <a:off x="5030520" y="-1003831"/>
            <a:ext cx="299778" cy="5346114"/>
          </a:xfrm>
          <a:prstGeom prst="leftBrace">
            <a:avLst/>
          </a:prstGeom>
          <a:ln w="38100">
            <a:solidFill>
              <a:srgbClr val="00B050"/>
            </a:solidFill>
            <a:prstDash val="dash"/>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1" name="Left Brace 10"/>
          <p:cNvSpPr/>
          <p:nvPr/>
        </p:nvSpPr>
        <p:spPr>
          <a:xfrm rot="5400000">
            <a:off x="3089942" y="198635"/>
            <a:ext cx="299778" cy="3689349"/>
          </a:xfrm>
          <a:prstGeom prst="leftBrace">
            <a:avLst/>
          </a:prstGeom>
          <a:ln w="38100">
            <a:solidFill>
              <a:srgbClr val="FFC000"/>
            </a:solidFill>
            <a:prstDash val="dash"/>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2" name="Left Brace 11"/>
          <p:cNvSpPr/>
          <p:nvPr/>
        </p:nvSpPr>
        <p:spPr>
          <a:xfrm rot="5400000">
            <a:off x="3668236" y="-387260"/>
            <a:ext cx="299778" cy="4861138"/>
          </a:xfrm>
          <a:prstGeom prst="leftBrace">
            <a:avLst/>
          </a:prstGeom>
          <a:ln w="38100">
            <a:solidFill>
              <a:srgbClr val="FFC000"/>
            </a:solidFill>
            <a:prstDash val="dash"/>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3" name="Left Brace 12"/>
          <p:cNvSpPr/>
          <p:nvPr/>
        </p:nvSpPr>
        <p:spPr>
          <a:xfrm rot="5400000">
            <a:off x="4101529" y="-812952"/>
            <a:ext cx="299778" cy="5712523"/>
          </a:xfrm>
          <a:prstGeom prst="leftBrace">
            <a:avLst/>
          </a:prstGeom>
          <a:ln w="38100">
            <a:solidFill>
              <a:srgbClr val="FFC000"/>
            </a:solidFill>
            <a:prstDash val="dash"/>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1155641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Substitution Cipher</a:t>
            </a:r>
          </a:p>
        </p:txBody>
      </p:sp>
      <p:sp>
        <p:nvSpPr>
          <p:cNvPr id="5" name="Text Placeholder 4"/>
          <p:cNvSpPr>
            <a:spLocks noGrp="1"/>
          </p:cNvSpPr>
          <p:nvPr>
            <p:ph type="body" idx="1"/>
          </p:nvPr>
        </p:nvSpPr>
        <p:spPr/>
        <p:txBody>
          <a:bodyPr/>
          <a:lstStyle/>
          <a:p>
            <a:r>
              <a:rPr lang="en-US" dirty="0"/>
              <a:t>Historical cipher </a:t>
            </a:r>
          </a:p>
          <a:p>
            <a:r>
              <a:rPr lang="en-US" smtClean="0"/>
              <a:t>Great </a:t>
            </a:r>
            <a:r>
              <a:rPr lang="en-US" dirty="0"/>
              <a:t>tool for understanding brute-force vs. analytical attacks</a:t>
            </a:r>
          </a:p>
          <a:p>
            <a:r>
              <a:rPr lang="en-US" dirty="0"/>
              <a:t>Encrypts letters rather than bits </a:t>
            </a:r>
          </a:p>
        </p:txBody>
      </p:sp>
    </p:spTree>
    <p:extLst>
      <p:ext uri="{BB962C8B-B14F-4D97-AF65-F5344CB8AC3E}">
        <p14:creationId xmlns:p14="http://schemas.microsoft.com/office/powerpoint/2010/main" val="7719504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G=&gt;{A,I,O})?</a:t>
            </a:r>
            <a:endParaRPr lang="en-US" dirty="0"/>
          </a:p>
        </p:txBody>
      </p:sp>
      <p:sp>
        <p:nvSpPr>
          <p:cNvPr id="5" name="Text Placeholder 4"/>
          <p:cNvSpPr>
            <a:spLocks noGrp="1"/>
          </p:cNvSpPr>
          <p:nvPr>
            <p:ph type="body" idx="1"/>
          </p:nvPr>
        </p:nvSpPr>
        <p:spPr>
          <a:xfrm>
            <a:off x="747925" y="1111937"/>
            <a:ext cx="6140400" cy="3610800"/>
          </a:xfrm>
        </p:spPr>
        <p:txBody>
          <a:bodyPr/>
          <a:lstStyle/>
          <a:p>
            <a:pPr marL="69850" indent="0">
              <a:buNone/>
            </a:pPr>
            <a:r>
              <a:rPr lang="en-US" sz="1600" dirty="0" err="1" smtClean="0">
                <a:solidFill>
                  <a:srgbClr val="FF0000"/>
                </a:solidFill>
              </a:rPr>
              <a:t>GFe</a:t>
            </a:r>
            <a:r>
              <a:rPr lang="en-US" sz="1600" dirty="0" smtClean="0"/>
              <a:t> </a:t>
            </a:r>
            <a:r>
              <a:rPr lang="en-US" sz="1600" dirty="0"/>
              <a:t>WMY </a:t>
            </a:r>
            <a:r>
              <a:rPr lang="en-US" sz="1600" dirty="0" err="1" smtClean="0"/>
              <a:t>tG</a:t>
            </a:r>
            <a:r>
              <a:rPr lang="en-US" sz="1600" dirty="0" smtClean="0"/>
              <a:t> </a:t>
            </a:r>
            <a:r>
              <a:rPr lang="en-US" sz="1600" dirty="0" err="1" smtClean="0"/>
              <a:t>LGDVe</a:t>
            </a:r>
            <a:r>
              <a:rPr lang="en-US" sz="1600" dirty="0" smtClean="0"/>
              <a:t> </a:t>
            </a:r>
            <a:r>
              <a:rPr lang="en-US" sz="1600" dirty="0"/>
              <a:t>MF </a:t>
            </a:r>
            <a:r>
              <a:rPr lang="en-US" sz="1600" dirty="0" err="1"/>
              <a:t>eFNKYHteU</a:t>
            </a:r>
            <a:r>
              <a:rPr lang="en-US" sz="1600" dirty="0"/>
              <a:t> </a:t>
            </a:r>
            <a:r>
              <a:rPr lang="en-US" sz="1600" dirty="0" err="1"/>
              <a:t>EeLLMRe</a:t>
            </a:r>
            <a:r>
              <a:rPr lang="en-US" sz="1600" dirty="0"/>
              <a:t>, PC We </a:t>
            </a:r>
            <a:r>
              <a:rPr lang="en-US" sz="1600" dirty="0" smtClean="0"/>
              <a:t>BFGW </a:t>
            </a:r>
            <a:r>
              <a:rPr lang="en-US" sz="1600" dirty="0" err="1"/>
              <a:t>PtL</a:t>
            </a:r>
            <a:r>
              <a:rPr lang="en-US" sz="1600" dirty="0"/>
              <a:t> </a:t>
            </a:r>
            <a:r>
              <a:rPr lang="en-US" sz="1600" dirty="0" err="1"/>
              <a:t>DMFRQMRe</a:t>
            </a:r>
            <a:r>
              <a:rPr lang="en-US" sz="1600" dirty="0"/>
              <a:t>, PL </a:t>
            </a:r>
            <a:r>
              <a:rPr lang="en-US" sz="1600" dirty="0" err="1" smtClean="0">
                <a:solidFill>
                  <a:srgbClr val="FF0000"/>
                </a:solidFill>
              </a:rPr>
              <a:t>tG</a:t>
            </a:r>
            <a:r>
              <a:rPr lang="en-US" sz="1600" dirty="0" smtClean="0"/>
              <a:t> </a:t>
            </a:r>
            <a:r>
              <a:rPr lang="en-US" sz="1600" dirty="0"/>
              <a:t>CPFU M </a:t>
            </a:r>
            <a:r>
              <a:rPr lang="en-US" sz="1600" dirty="0" err="1"/>
              <a:t>UPCCeKeFt</a:t>
            </a:r>
            <a:r>
              <a:rPr lang="en-US" sz="1600" dirty="0"/>
              <a:t> </a:t>
            </a:r>
            <a:r>
              <a:rPr lang="en-US" sz="1600" dirty="0" err="1"/>
              <a:t>HDMPFteXt</a:t>
            </a:r>
            <a:r>
              <a:rPr lang="en-US" sz="1600" dirty="0"/>
              <a:t> </a:t>
            </a:r>
            <a:r>
              <a:rPr lang="en-US" sz="1600" dirty="0" smtClean="0"/>
              <a:t>GC </a:t>
            </a:r>
            <a:r>
              <a:rPr lang="en-US" sz="1600" dirty="0"/>
              <a:t>the </a:t>
            </a:r>
            <a:r>
              <a:rPr lang="en-US" sz="1600" dirty="0" err="1"/>
              <a:t>LMEe</a:t>
            </a:r>
            <a:r>
              <a:rPr lang="en-US" sz="1600" dirty="0"/>
              <a:t> </a:t>
            </a:r>
            <a:r>
              <a:rPr lang="en-US" sz="1600" dirty="0" err="1"/>
              <a:t>DMFRQMRe</a:t>
            </a:r>
            <a:r>
              <a:rPr lang="en-US" sz="1600" dirty="0"/>
              <a:t> </a:t>
            </a:r>
            <a:r>
              <a:rPr lang="en-US" sz="1600" dirty="0" smtClean="0"/>
              <a:t>DGFR </a:t>
            </a:r>
            <a:r>
              <a:rPr lang="en-US" sz="1600" dirty="0" err="1" smtClean="0"/>
              <a:t>eFGQRh</a:t>
            </a:r>
            <a:r>
              <a:rPr lang="en-US" sz="1600" dirty="0" smtClean="0"/>
              <a:t> </a:t>
            </a:r>
            <a:r>
              <a:rPr lang="en-US" sz="1600" dirty="0" err="1" smtClean="0">
                <a:solidFill>
                  <a:srgbClr val="FF0000"/>
                </a:solidFill>
              </a:rPr>
              <a:t>tG</a:t>
            </a:r>
            <a:r>
              <a:rPr lang="en-US" sz="1600" dirty="0" smtClean="0"/>
              <a:t> </a:t>
            </a:r>
            <a:r>
              <a:rPr lang="en-US" sz="1600" dirty="0"/>
              <a:t>CPDD </a:t>
            </a:r>
            <a:r>
              <a:rPr lang="en-US" sz="1600" dirty="0" err="1" smtClean="0"/>
              <a:t>GFe</a:t>
            </a:r>
            <a:r>
              <a:rPr lang="en-US" sz="1600" dirty="0" smtClean="0"/>
              <a:t> </a:t>
            </a:r>
            <a:r>
              <a:rPr lang="en-US" sz="1600" dirty="0" err="1"/>
              <a:t>Lheet</a:t>
            </a:r>
            <a:r>
              <a:rPr lang="en-US" sz="1600" dirty="0"/>
              <a:t> </a:t>
            </a:r>
            <a:r>
              <a:rPr lang="en-US" sz="1600" dirty="0" smtClean="0"/>
              <a:t>GK LG, </a:t>
            </a:r>
            <a:r>
              <a:rPr lang="en-US" sz="1600" dirty="0"/>
              <a:t>MFU </a:t>
            </a:r>
            <a:r>
              <a:rPr lang="en-US" sz="1600" dirty="0" err="1"/>
              <a:t>theF</a:t>
            </a:r>
            <a:r>
              <a:rPr lang="en-US" sz="1600" dirty="0"/>
              <a:t> We </a:t>
            </a:r>
            <a:r>
              <a:rPr lang="en-US" sz="1600" dirty="0" err="1" smtClean="0"/>
              <a:t>NGQFt</a:t>
            </a:r>
            <a:r>
              <a:rPr lang="en-US" sz="1600" dirty="0" smtClean="0"/>
              <a:t> </a:t>
            </a:r>
            <a:r>
              <a:rPr lang="en-US" sz="1600" dirty="0"/>
              <a:t>the </a:t>
            </a:r>
            <a:r>
              <a:rPr lang="en-US" sz="1600" dirty="0" err="1" smtClean="0"/>
              <a:t>GNNQKKeFNeL</a:t>
            </a:r>
            <a:r>
              <a:rPr lang="en-US" sz="1600" dirty="0" smtClean="0"/>
              <a:t> GC </a:t>
            </a:r>
            <a:r>
              <a:rPr lang="en-US" sz="1600" dirty="0" err="1"/>
              <a:t>eMNh</a:t>
            </a:r>
            <a:r>
              <a:rPr lang="en-US" sz="1600" dirty="0"/>
              <a:t> </a:t>
            </a:r>
            <a:r>
              <a:rPr lang="en-US" sz="1600" dirty="0" err="1"/>
              <a:t>DetteK</a:t>
            </a:r>
            <a:r>
              <a:rPr lang="en-US" sz="1600" dirty="0"/>
              <a:t>. We NMDD the </a:t>
            </a:r>
            <a:r>
              <a:rPr lang="en-US" sz="1600" dirty="0" err="1" smtClean="0"/>
              <a:t>EGLt</a:t>
            </a:r>
            <a:r>
              <a:rPr lang="en-US" sz="1600" dirty="0" smtClean="0"/>
              <a:t> </a:t>
            </a:r>
            <a:r>
              <a:rPr lang="en-US" sz="1600" dirty="0" err="1"/>
              <a:t>CKeJQeFtDY</a:t>
            </a:r>
            <a:r>
              <a:rPr lang="en-US" sz="1600" dirty="0"/>
              <a:t> </a:t>
            </a:r>
            <a:r>
              <a:rPr lang="en-US" sz="1600" dirty="0" smtClean="0"/>
              <a:t>GNNQKKPFR </a:t>
            </a:r>
            <a:r>
              <a:rPr lang="en-US" sz="1600" dirty="0" err="1"/>
              <a:t>DetteK</a:t>
            </a:r>
            <a:r>
              <a:rPr lang="en-US" sz="1600" dirty="0"/>
              <a:t> the '</a:t>
            </a:r>
            <a:r>
              <a:rPr lang="en-US" sz="1600" dirty="0" err="1"/>
              <a:t>CPKLt</a:t>
            </a:r>
            <a:r>
              <a:rPr lang="en-US" sz="1600" dirty="0"/>
              <a:t>', the </a:t>
            </a:r>
            <a:r>
              <a:rPr lang="en-US" sz="1600" dirty="0" err="1"/>
              <a:t>FeXt</a:t>
            </a:r>
            <a:r>
              <a:rPr lang="en-US" sz="1600" dirty="0"/>
              <a:t> </a:t>
            </a:r>
            <a:r>
              <a:rPr lang="en-US" sz="1600" dirty="0" err="1" smtClean="0"/>
              <a:t>EGLt</a:t>
            </a:r>
            <a:r>
              <a:rPr lang="en-US" sz="1600" dirty="0" smtClean="0"/>
              <a:t> GNNQKKPFR </a:t>
            </a:r>
            <a:r>
              <a:rPr lang="en-US" sz="1600" dirty="0" err="1"/>
              <a:t>DetteK</a:t>
            </a:r>
            <a:r>
              <a:rPr lang="en-US" sz="1600" dirty="0"/>
              <a:t> the </a:t>
            </a:r>
            <a:r>
              <a:rPr lang="en-US" sz="1600" dirty="0" smtClean="0"/>
              <a:t>'</a:t>
            </a:r>
            <a:r>
              <a:rPr lang="en-US" sz="1600" dirty="0" err="1" smtClean="0"/>
              <a:t>LeNGFU</a:t>
            </a:r>
            <a:r>
              <a:rPr lang="en-US" sz="1600" dirty="0"/>
              <a:t>' the </a:t>
            </a:r>
            <a:r>
              <a:rPr lang="en-US" sz="1600" dirty="0" smtClean="0"/>
              <a:t>CGDDGWPFR </a:t>
            </a:r>
            <a:r>
              <a:rPr lang="en-US" sz="1600" dirty="0" err="1" smtClean="0"/>
              <a:t>EGLt</a:t>
            </a:r>
            <a:r>
              <a:rPr lang="en-US" sz="1600" dirty="0" smtClean="0"/>
              <a:t> GNNQKKPFR </a:t>
            </a:r>
            <a:r>
              <a:rPr lang="en-US" sz="1600" dirty="0" err="1"/>
              <a:t>DetteK</a:t>
            </a:r>
            <a:r>
              <a:rPr lang="en-US" sz="1600" dirty="0"/>
              <a:t> the '</a:t>
            </a:r>
            <a:r>
              <a:rPr lang="en-US" sz="1600" dirty="0" err="1"/>
              <a:t>thPKU</a:t>
            </a:r>
            <a:r>
              <a:rPr lang="en-US" sz="1600" dirty="0"/>
              <a:t>', MFU </a:t>
            </a:r>
            <a:r>
              <a:rPr lang="en-US" sz="1600" dirty="0" smtClean="0"/>
              <a:t>LG </a:t>
            </a:r>
            <a:r>
              <a:rPr lang="en-US" sz="1600" dirty="0" smtClean="0">
                <a:solidFill>
                  <a:srgbClr val="FF0000"/>
                </a:solidFill>
              </a:rPr>
              <a:t>GF</a:t>
            </a:r>
            <a:r>
              <a:rPr lang="en-US" sz="1600" dirty="0"/>
              <a:t>, </a:t>
            </a:r>
            <a:r>
              <a:rPr lang="en-US" sz="1600" dirty="0" err="1"/>
              <a:t>QFtPD</a:t>
            </a:r>
            <a:r>
              <a:rPr lang="en-US" sz="1600" dirty="0"/>
              <a:t> We </a:t>
            </a:r>
            <a:r>
              <a:rPr lang="en-US" sz="1600" dirty="0" err="1" smtClean="0"/>
              <a:t>MNNGQFt</a:t>
            </a:r>
            <a:r>
              <a:rPr lang="en-US" sz="1600" dirty="0" smtClean="0"/>
              <a:t> CGK </a:t>
            </a:r>
            <a:r>
              <a:rPr lang="en-US" sz="1600" dirty="0"/>
              <a:t>MDD the </a:t>
            </a:r>
            <a:r>
              <a:rPr lang="en-US" sz="1600" dirty="0" err="1"/>
              <a:t>UPCCeKeFt</a:t>
            </a:r>
            <a:r>
              <a:rPr lang="en-US" sz="1600" dirty="0"/>
              <a:t> </a:t>
            </a:r>
            <a:r>
              <a:rPr lang="en-US" sz="1600" dirty="0" err="1"/>
              <a:t>DetteKL</a:t>
            </a:r>
            <a:r>
              <a:rPr lang="en-US" sz="1600" dirty="0"/>
              <a:t> PF the </a:t>
            </a:r>
            <a:r>
              <a:rPr lang="en-US" sz="1600" dirty="0" err="1"/>
              <a:t>HDMPFteXt</a:t>
            </a:r>
            <a:r>
              <a:rPr lang="en-US" sz="1600" dirty="0"/>
              <a:t> </a:t>
            </a:r>
            <a:r>
              <a:rPr lang="en-US" sz="1600" dirty="0" err="1"/>
              <a:t>LMEHDe</a:t>
            </a:r>
            <a:r>
              <a:rPr lang="en-US" sz="1600" dirty="0"/>
              <a:t>. </a:t>
            </a:r>
            <a:r>
              <a:rPr lang="en-US" sz="1600" dirty="0" err="1"/>
              <a:t>theF</a:t>
            </a:r>
            <a:r>
              <a:rPr lang="en-US" sz="1600" dirty="0"/>
              <a:t> We </a:t>
            </a:r>
            <a:r>
              <a:rPr lang="en-US" sz="1600" dirty="0" smtClean="0"/>
              <a:t>DGGB </a:t>
            </a:r>
            <a:r>
              <a:rPr lang="en-US" sz="1600" dirty="0"/>
              <a:t>Mt the </a:t>
            </a:r>
            <a:r>
              <a:rPr lang="en-US" sz="1600" dirty="0" err="1"/>
              <a:t>NPHheK</a:t>
            </a:r>
            <a:r>
              <a:rPr lang="en-US" sz="1600" dirty="0"/>
              <a:t> </a:t>
            </a:r>
            <a:r>
              <a:rPr lang="en-US" sz="1600" dirty="0" err="1"/>
              <a:t>teXt</a:t>
            </a:r>
            <a:r>
              <a:rPr lang="en-US" sz="1600" dirty="0"/>
              <a:t> We </a:t>
            </a:r>
            <a:r>
              <a:rPr lang="en-US" sz="1600" dirty="0" err="1"/>
              <a:t>WMFt</a:t>
            </a:r>
            <a:r>
              <a:rPr lang="en-US" sz="1600" dirty="0"/>
              <a:t> </a:t>
            </a:r>
            <a:r>
              <a:rPr lang="en-US" sz="1600" dirty="0" err="1" smtClean="0">
                <a:solidFill>
                  <a:srgbClr val="FF0000"/>
                </a:solidFill>
              </a:rPr>
              <a:t>tG</a:t>
            </a:r>
            <a:r>
              <a:rPr lang="en-US" sz="1600" dirty="0" smtClean="0"/>
              <a:t> </a:t>
            </a:r>
            <a:r>
              <a:rPr lang="en-US" sz="1600" dirty="0" err="1" smtClean="0"/>
              <a:t>LGDVe</a:t>
            </a:r>
            <a:r>
              <a:rPr lang="en-US" sz="1600" dirty="0" smtClean="0"/>
              <a:t> </a:t>
            </a:r>
            <a:r>
              <a:rPr lang="en-US" sz="1600" dirty="0"/>
              <a:t>MFU We </a:t>
            </a:r>
            <a:r>
              <a:rPr lang="en-US" sz="1600" dirty="0" smtClean="0"/>
              <a:t>MDLG </a:t>
            </a:r>
            <a:r>
              <a:rPr lang="en-US" sz="1600" dirty="0"/>
              <a:t>NDMLLPCY </a:t>
            </a:r>
            <a:r>
              <a:rPr lang="en-US" sz="1600" dirty="0" err="1"/>
              <a:t>PtL</a:t>
            </a:r>
            <a:r>
              <a:rPr lang="en-US" sz="1600" dirty="0"/>
              <a:t> </a:t>
            </a:r>
            <a:r>
              <a:rPr lang="en-US" sz="1600" dirty="0" smtClean="0"/>
              <a:t>LYEAGDL</a:t>
            </a:r>
            <a:r>
              <a:rPr lang="en-US" sz="1600" dirty="0"/>
              <a:t>. We CPFU the </a:t>
            </a:r>
            <a:r>
              <a:rPr lang="en-US" sz="1600" dirty="0" err="1" smtClean="0"/>
              <a:t>EGLt</a:t>
            </a:r>
            <a:r>
              <a:rPr lang="en-US" sz="1600" dirty="0" smtClean="0"/>
              <a:t> GNNQKKPFR LYEAGD </a:t>
            </a:r>
            <a:r>
              <a:rPr lang="en-US" sz="1600" dirty="0"/>
              <a:t>MFU </a:t>
            </a:r>
            <a:r>
              <a:rPr lang="en-US" sz="1600" dirty="0" err="1"/>
              <a:t>NhMFRe</a:t>
            </a:r>
            <a:r>
              <a:rPr lang="en-US" sz="1600" dirty="0"/>
              <a:t> Pt </a:t>
            </a:r>
            <a:r>
              <a:rPr lang="en-US" sz="1600" dirty="0" err="1" smtClean="0">
                <a:solidFill>
                  <a:srgbClr val="FF0000"/>
                </a:solidFill>
              </a:rPr>
              <a:t>tG</a:t>
            </a:r>
            <a:r>
              <a:rPr lang="en-US" sz="1600" dirty="0" smtClean="0"/>
              <a:t> </a:t>
            </a:r>
            <a:r>
              <a:rPr lang="en-US" sz="1600" dirty="0"/>
              <a:t>the </a:t>
            </a:r>
            <a:r>
              <a:rPr lang="en-US" sz="1600" dirty="0" smtClean="0"/>
              <a:t>CGKE GC </a:t>
            </a:r>
            <a:r>
              <a:rPr lang="en-US" sz="1600" dirty="0"/>
              <a:t>the '</a:t>
            </a:r>
            <a:r>
              <a:rPr lang="en-US" sz="1600" dirty="0" err="1"/>
              <a:t>CPKLt</a:t>
            </a:r>
            <a:r>
              <a:rPr lang="en-US" sz="1600" dirty="0"/>
              <a:t>' </a:t>
            </a:r>
            <a:r>
              <a:rPr lang="en-US" sz="1600" dirty="0" err="1"/>
              <a:t>DetteK</a:t>
            </a:r>
            <a:r>
              <a:rPr lang="en-US" sz="1600" dirty="0"/>
              <a:t> </a:t>
            </a:r>
            <a:r>
              <a:rPr lang="en-US" sz="1600" dirty="0" smtClean="0"/>
              <a:t>GC </a:t>
            </a:r>
            <a:r>
              <a:rPr lang="en-US" sz="1600" dirty="0"/>
              <a:t>the </a:t>
            </a:r>
            <a:r>
              <a:rPr lang="en-US" sz="1600" dirty="0" err="1"/>
              <a:t>HDMPFteXt</a:t>
            </a:r>
            <a:r>
              <a:rPr lang="en-US" sz="1600" dirty="0"/>
              <a:t> </a:t>
            </a:r>
            <a:r>
              <a:rPr lang="en-US" sz="1600" dirty="0" err="1"/>
              <a:t>LMEHDe</a:t>
            </a:r>
            <a:r>
              <a:rPr lang="en-US" sz="1600" dirty="0"/>
              <a:t>, the </a:t>
            </a:r>
            <a:r>
              <a:rPr lang="en-US" sz="1600" dirty="0" err="1"/>
              <a:t>FeXt</a:t>
            </a:r>
            <a:r>
              <a:rPr lang="en-US" sz="1600" dirty="0"/>
              <a:t> </a:t>
            </a:r>
            <a:r>
              <a:rPr lang="en-US" sz="1600" dirty="0" err="1" smtClean="0"/>
              <a:t>EGLt</a:t>
            </a:r>
            <a:r>
              <a:rPr lang="en-US" sz="1600" dirty="0" smtClean="0"/>
              <a:t> NGEEGF LYEAGD </a:t>
            </a:r>
            <a:r>
              <a:rPr lang="en-US" sz="1600" dirty="0"/>
              <a:t>PL </a:t>
            </a:r>
            <a:r>
              <a:rPr lang="en-US" sz="1600" dirty="0" err="1"/>
              <a:t>NhMFReU</a:t>
            </a:r>
            <a:r>
              <a:rPr lang="en-US" sz="1600" dirty="0"/>
              <a:t> </a:t>
            </a:r>
            <a:r>
              <a:rPr lang="en-US" sz="1600" dirty="0" err="1" smtClean="0"/>
              <a:t>tG</a:t>
            </a:r>
            <a:r>
              <a:rPr lang="en-US" sz="1600" dirty="0" smtClean="0"/>
              <a:t> </a:t>
            </a:r>
            <a:r>
              <a:rPr lang="en-US" sz="1600" dirty="0"/>
              <a:t>the </a:t>
            </a:r>
            <a:r>
              <a:rPr lang="en-US" sz="1600" dirty="0" smtClean="0"/>
              <a:t>CGKE GC </a:t>
            </a:r>
            <a:r>
              <a:rPr lang="en-US" sz="1600" dirty="0"/>
              <a:t>the </a:t>
            </a:r>
            <a:r>
              <a:rPr lang="en-US" sz="1600" dirty="0" smtClean="0"/>
              <a:t>'</a:t>
            </a:r>
            <a:r>
              <a:rPr lang="en-US" sz="1600" dirty="0" err="1" smtClean="0"/>
              <a:t>LeNGFU</a:t>
            </a:r>
            <a:r>
              <a:rPr lang="en-US" sz="1600" dirty="0"/>
              <a:t>' </a:t>
            </a:r>
            <a:r>
              <a:rPr lang="en-US" sz="1600" dirty="0" err="1"/>
              <a:t>DetteK</a:t>
            </a:r>
            <a:r>
              <a:rPr lang="en-US" sz="1600" dirty="0"/>
              <a:t>, MFU the </a:t>
            </a:r>
            <a:r>
              <a:rPr lang="en-US" sz="1600" dirty="0" smtClean="0"/>
              <a:t>CGDDGWPFR </a:t>
            </a:r>
            <a:r>
              <a:rPr lang="en-US" sz="1600" dirty="0" err="1" smtClean="0"/>
              <a:t>EGLt</a:t>
            </a:r>
            <a:r>
              <a:rPr lang="en-US" sz="1600" dirty="0" smtClean="0"/>
              <a:t> NGEEGF LYEAGD </a:t>
            </a:r>
            <a:r>
              <a:rPr lang="en-US" sz="1600" dirty="0"/>
              <a:t>PL </a:t>
            </a:r>
            <a:r>
              <a:rPr lang="en-US" sz="1600" dirty="0" err="1"/>
              <a:t>NhMFReU</a:t>
            </a:r>
            <a:r>
              <a:rPr lang="en-US" sz="1600" dirty="0"/>
              <a:t> </a:t>
            </a:r>
            <a:r>
              <a:rPr lang="en-US" sz="1600" dirty="0" err="1" smtClean="0"/>
              <a:t>tG</a:t>
            </a:r>
            <a:r>
              <a:rPr lang="en-US" sz="1600" dirty="0" smtClean="0"/>
              <a:t> </a:t>
            </a:r>
            <a:r>
              <a:rPr lang="en-US" sz="1600" dirty="0"/>
              <a:t>the </a:t>
            </a:r>
            <a:r>
              <a:rPr lang="en-US" sz="1600" dirty="0" smtClean="0"/>
              <a:t>CGKE GC </a:t>
            </a:r>
            <a:r>
              <a:rPr lang="en-US" sz="1600" dirty="0"/>
              <a:t>the '</a:t>
            </a:r>
            <a:r>
              <a:rPr lang="en-US" sz="1600" dirty="0" err="1"/>
              <a:t>thPKU</a:t>
            </a:r>
            <a:r>
              <a:rPr lang="en-US" sz="1600" dirty="0"/>
              <a:t>' </a:t>
            </a:r>
            <a:r>
              <a:rPr lang="en-US" sz="1600" dirty="0" err="1"/>
              <a:t>DetteK</a:t>
            </a:r>
            <a:r>
              <a:rPr lang="en-US" sz="1600" dirty="0"/>
              <a:t>, MFU </a:t>
            </a:r>
            <a:r>
              <a:rPr lang="en-US" sz="1600" dirty="0" smtClean="0"/>
              <a:t>LG GF</a:t>
            </a:r>
            <a:r>
              <a:rPr lang="en-US" sz="1600" dirty="0"/>
              <a:t>, </a:t>
            </a:r>
            <a:r>
              <a:rPr lang="en-US" sz="1600" dirty="0" err="1"/>
              <a:t>QFtPD</a:t>
            </a:r>
            <a:r>
              <a:rPr lang="en-US" sz="1600" dirty="0"/>
              <a:t> We </a:t>
            </a:r>
            <a:r>
              <a:rPr lang="en-US" sz="1600" dirty="0" err="1" smtClean="0"/>
              <a:t>MNNGQFt</a:t>
            </a:r>
            <a:r>
              <a:rPr lang="en-US" sz="1600" dirty="0" smtClean="0"/>
              <a:t> CGK </a:t>
            </a:r>
            <a:r>
              <a:rPr lang="en-US" sz="1600" dirty="0"/>
              <a:t>MDD </a:t>
            </a:r>
            <a:r>
              <a:rPr lang="en-US" sz="1600" dirty="0" smtClean="0"/>
              <a:t>LYEAGDL GC </a:t>
            </a:r>
            <a:r>
              <a:rPr lang="en-US" sz="1600" dirty="0"/>
              <a:t>the </a:t>
            </a:r>
            <a:r>
              <a:rPr lang="en-US" sz="1600" dirty="0" err="1" smtClean="0"/>
              <a:t>NKYHtGRKME</a:t>
            </a:r>
            <a:r>
              <a:rPr lang="en-US" sz="1600" dirty="0" smtClean="0"/>
              <a:t> </a:t>
            </a:r>
            <a:r>
              <a:rPr lang="en-US" sz="1600" dirty="0"/>
              <a:t>We </a:t>
            </a:r>
            <a:r>
              <a:rPr lang="en-US" sz="1600" dirty="0" err="1"/>
              <a:t>WMFt</a:t>
            </a:r>
            <a:r>
              <a:rPr lang="en-US" sz="1600" dirty="0"/>
              <a:t> </a:t>
            </a:r>
            <a:r>
              <a:rPr lang="en-US" sz="1600" dirty="0" err="1" smtClean="0">
                <a:solidFill>
                  <a:srgbClr val="FF0000"/>
                </a:solidFill>
              </a:rPr>
              <a:t>tG</a:t>
            </a:r>
            <a:r>
              <a:rPr lang="en-US" sz="1600" dirty="0" smtClean="0"/>
              <a:t> </a:t>
            </a:r>
            <a:r>
              <a:rPr lang="en-US" sz="1600" dirty="0" err="1" smtClean="0"/>
              <a:t>LGDVe</a:t>
            </a:r>
            <a:endParaRPr lang="en-US" sz="1600" dirty="0"/>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20</a:t>
            </a:fld>
            <a:endParaRPr lang="en"/>
          </a:p>
        </p:txBody>
      </p:sp>
      <p:sp>
        <p:nvSpPr>
          <p:cNvPr id="6" name="TextBox 5"/>
          <p:cNvSpPr txBox="1"/>
          <p:nvPr/>
        </p:nvSpPr>
        <p:spPr>
          <a:xfrm>
            <a:off x="7315028" y="1459149"/>
            <a:ext cx="766557" cy="307777"/>
          </a:xfrm>
          <a:prstGeom prst="rect">
            <a:avLst/>
          </a:prstGeom>
          <a:noFill/>
        </p:spPr>
        <p:txBody>
          <a:bodyPr wrap="none" rtlCol="0">
            <a:spAutoFit/>
          </a:bodyPr>
          <a:lstStyle/>
          <a:p>
            <a:r>
              <a:rPr lang="en-US" dirty="0" err="1" smtClean="0">
                <a:solidFill>
                  <a:srgbClr val="FF0000"/>
                </a:solidFill>
              </a:rPr>
              <a:t>tG</a:t>
            </a:r>
            <a:r>
              <a:rPr lang="en-US" dirty="0" smtClean="0"/>
              <a:t>=</a:t>
            </a:r>
            <a:r>
              <a:rPr lang="en-US" dirty="0" err="1" smtClean="0"/>
              <a:t>tO</a:t>
            </a:r>
            <a:r>
              <a:rPr lang="en-US" dirty="0" smtClean="0"/>
              <a:t>?</a:t>
            </a:r>
            <a:endParaRPr lang="en-US" dirty="0"/>
          </a:p>
        </p:txBody>
      </p:sp>
    </p:spTree>
    <p:extLst>
      <p:ext uri="{BB962C8B-B14F-4D97-AF65-F5344CB8AC3E}">
        <p14:creationId xmlns:p14="http://schemas.microsoft.com/office/powerpoint/2010/main" val="20693332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After replacing “G” with “o”</a:t>
            </a:r>
            <a:endParaRPr lang="en-US" dirty="0"/>
          </a:p>
        </p:txBody>
      </p:sp>
      <p:sp>
        <p:nvSpPr>
          <p:cNvPr id="5" name="Text Placeholder 4"/>
          <p:cNvSpPr>
            <a:spLocks noGrp="1"/>
          </p:cNvSpPr>
          <p:nvPr>
            <p:ph type="body" idx="1"/>
          </p:nvPr>
        </p:nvSpPr>
        <p:spPr>
          <a:xfrm>
            <a:off x="747925" y="1111937"/>
            <a:ext cx="6140400" cy="3610800"/>
          </a:xfrm>
        </p:spPr>
        <p:txBody>
          <a:bodyPr/>
          <a:lstStyle/>
          <a:p>
            <a:pPr marL="69850" indent="0">
              <a:buNone/>
            </a:pPr>
            <a:r>
              <a:rPr lang="en-US" sz="1600" dirty="0" err="1">
                <a:solidFill>
                  <a:srgbClr val="FF0000"/>
                </a:solidFill>
              </a:rPr>
              <a:t>oFe</a:t>
            </a:r>
            <a:r>
              <a:rPr lang="en-US" sz="1600" dirty="0">
                <a:solidFill>
                  <a:srgbClr val="FF0000"/>
                </a:solidFill>
              </a:rPr>
              <a:t> </a:t>
            </a:r>
            <a:r>
              <a:rPr lang="en-US" sz="1600" dirty="0"/>
              <a:t>WMY </a:t>
            </a:r>
            <a:r>
              <a:rPr lang="en-US" sz="1600" dirty="0" smtClean="0"/>
              <a:t>to </a:t>
            </a:r>
            <a:r>
              <a:rPr lang="en-US" sz="1600" dirty="0" err="1" smtClean="0"/>
              <a:t>LoDVe</a:t>
            </a:r>
            <a:r>
              <a:rPr lang="en-US" sz="1600" dirty="0" smtClean="0"/>
              <a:t> </a:t>
            </a:r>
            <a:r>
              <a:rPr lang="en-US" sz="1600" dirty="0"/>
              <a:t>MF </a:t>
            </a:r>
            <a:r>
              <a:rPr lang="en-US" sz="1600" dirty="0" err="1"/>
              <a:t>eFNKYHteU</a:t>
            </a:r>
            <a:r>
              <a:rPr lang="en-US" sz="1600" dirty="0"/>
              <a:t> </a:t>
            </a:r>
            <a:r>
              <a:rPr lang="en-US" sz="1600" dirty="0" err="1"/>
              <a:t>EeLLMRe</a:t>
            </a:r>
            <a:r>
              <a:rPr lang="en-US" sz="1600" dirty="0"/>
              <a:t>, PC We </a:t>
            </a:r>
            <a:r>
              <a:rPr lang="en-US" sz="1600" dirty="0" err="1"/>
              <a:t>BFoW</a:t>
            </a:r>
            <a:r>
              <a:rPr lang="en-US" sz="1600" dirty="0"/>
              <a:t> </a:t>
            </a:r>
            <a:r>
              <a:rPr lang="en-US" sz="1600" dirty="0" err="1"/>
              <a:t>PtL</a:t>
            </a:r>
            <a:r>
              <a:rPr lang="en-US" sz="1600" dirty="0"/>
              <a:t> </a:t>
            </a:r>
            <a:r>
              <a:rPr lang="en-US" sz="1600" dirty="0" err="1"/>
              <a:t>DMFRQMRe</a:t>
            </a:r>
            <a:r>
              <a:rPr lang="en-US" sz="1600" dirty="0"/>
              <a:t>, PL to CPFU M </a:t>
            </a:r>
            <a:r>
              <a:rPr lang="en-US" sz="1600" dirty="0" err="1"/>
              <a:t>UPCCeKeFt</a:t>
            </a:r>
            <a:r>
              <a:rPr lang="en-US" sz="1600" dirty="0"/>
              <a:t> </a:t>
            </a:r>
            <a:r>
              <a:rPr lang="en-US" sz="1600" dirty="0" err="1"/>
              <a:t>HDMPFteXt</a:t>
            </a:r>
            <a:r>
              <a:rPr lang="en-US" sz="1600" dirty="0"/>
              <a:t> </a:t>
            </a:r>
            <a:r>
              <a:rPr lang="en-US" sz="1600" dirty="0" err="1"/>
              <a:t>oC</a:t>
            </a:r>
            <a:r>
              <a:rPr lang="en-US" sz="1600" dirty="0"/>
              <a:t> the </a:t>
            </a:r>
            <a:r>
              <a:rPr lang="en-US" sz="1600" dirty="0" err="1"/>
              <a:t>LMEe</a:t>
            </a:r>
            <a:r>
              <a:rPr lang="en-US" sz="1600" dirty="0"/>
              <a:t> </a:t>
            </a:r>
            <a:r>
              <a:rPr lang="en-US" sz="1600" dirty="0" err="1"/>
              <a:t>DMFRQMRe</a:t>
            </a:r>
            <a:r>
              <a:rPr lang="en-US" sz="1600" dirty="0"/>
              <a:t> </a:t>
            </a:r>
            <a:r>
              <a:rPr lang="en-US" sz="1600" dirty="0" err="1"/>
              <a:t>DoFR</a:t>
            </a:r>
            <a:r>
              <a:rPr lang="en-US" sz="1600" dirty="0"/>
              <a:t> </a:t>
            </a:r>
            <a:r>
              <a:rPr lang="en-US" sz="1600" dirty="0" err="1"/>
              <a:t>eFoQRh</a:t>
            </a:r>
            <a:r>
              <a:rPr lang="en-US" sz="1600" dirty="0"/>
              <a:t> to CPDD </a:t>
            </a:r>
            <a:r>
              <a:rPr lang="en-US" sz="1600" dirty="0" err="1"/>
              <a:t>oFe</a:t>
            </a:r>
            <a:r>
              <a:rPr lang="en-US" sz="1600" dirty="0"/>
              <a:t> </a:t>
            </a:r>
            <a:r>
              <a:rPr lang="en-US" sz="1600" dirty="0" err="1"/>
              <a:t>Lheet</a:t>
            </a:r>
            <a:r>
              <a:rPr lang="en-US" sz="1600" dirty="0"/>
              <a:t> </a:t>
            </a:r>
            <a:r>
              <a:rPr lang="en-US" sz="1600" dirty="0" err="1"/>
              <a:t>oK</a:t>
            </a:r>
            <a:r>
              <a:rPr lang="en-US" sz="1600" dirty="0"/>
              <a:t> Lo, MFU </a:t>
            </a:r>
            <a:r>
              <a:rPr lang="en-US" sz="1600" dirty="0" err="1">
                <a:solidFill>
                  <a:srgbClr val="FF0000"/>
                </a:solidFill>
              </a:rPr>
              <a:t>theF</a:t>
            </a:r>
            <a:r>
              <a:rPr lang="en-US" sz="1600" dirty="0"/>
              <a:t> We </a:t>
            </a:r>
            <a:r>
              <a:rPr lang="en-US" sz="1600" dirty="0" err="1"/>
              <a:t>NoQFt</a:t>
            </a:r>
            <a:r>
              <a:rPr lang="en-US" sz="1600" dirty="0"/>
              <a:t> the </a:t>
            </a:r>
            <a:r>
              <a:rPr lang="en-US" sz="1600" dirty="0" err="1"/>
              <a:t>oNNQKKeFNeL</a:t>
            </a:r>
            <a:r>
              <a:rPr lang="en-US" sz="1600" dirty="0"/>
              <a:t> </a:t>
            </a:r>
            <a:r>
              <a:rPr lang="en-US" sz="1600" dirty="0" err="1"/>
              <a:t>oC</a:t>
            </a:r>
            <a:r>
              <a:rPr lang="en-US" sz="1600" dirty="0"/>
              <a:t> </a:t>
            </a:r>
            <a:r>
              <a:rPr lang="en-US" sz="1600" dirty="0" err="1"/>
              <a:t>eMNh</a:t>
            </a:r>
            <a:r>
              <a:rPr lang="en-US" sz="1600" dirty="0"/>
              <a:t> </a:t>
            </a:r>
            <a:r>
              <a:rPr lang="en-US" sz="1600" dirty="0" err="1"/>
              <a:t>DetteK</a:t>
            </a:r>
            <a:r>
              <a:rPr lang="en-US" sz="1600" dirty="0"/>
              <a:t>. We NMDD the </a:t>
            </a:r>
            <a:r>
              <a:rPr lang="en-US" sz="1600" dirty="0" err="1"/>
              <a:t>EoLt</a:t>
            </a:r>
            <a:r>
              <a:rPr lang="en-US" sz="1600" dirty="0"/>
              <a:t> </a:t>
            </a:r>
            <a:r>
              <a:rPr lang="en-US" sz="1600" dirty="0" err="1"/>
              <a:t>CKeJQeFtDY</a:t>
            </a:r>
            <a:r>
              <a:rPr lang="en-US" sz="1600" dirty="0"/>
              <a:t> </a:t>
            </a:r>
            <a:r>
              <a:rPr lang="en-US" sz="1600" dirty="0" err="1"/>
              <a:t>oNNQKKPFR</a:t>
            </a:r>
            <a:r>
              <a:rPr lang="en-US" sz="1600" dirty="0"/>
              <a:t> </a:t>
            </a:r>
            <a:r>
              <a:rPr lang="en-US" sz="1600" dirty="0" err="1"/>
              <a:t>DetteK</a:t>
            </a:r>
            <a:r>
              <a:rPr lang="en-US" sz="1600" dirty="0"/>
              <a:t> the '</a:t>
            </a:r>
            <a:r>
              <a:rPr lang="en-US" sz="1600" dirty="0" err="1"/>
              <a:t>CPKLt</a:t>
            </a:r>
            <a:r>
              <a:rPr lang="en-US" sz="1600" dirty="0"/>
              <a:t>', the </a:t>
            </a:r>
            <a:r>
              <a:rPr lang="en-US" sz="1600" dirty="0" err="1"/>
              <a:t>FeXt</a:t>
            </a:r>
            <a:r>
              <a:rPr lang="en-US" sz="1600" dirty="0"/>
              <a:t> </a:t>
            </a:r>
            <a:r>
              <a:rPr lang="en-US" sz="1600" dirty="0" err="1"/>
              <a:t>EoLt</a:t>
            </a:r>
            <a:r>
              <a:rPr lang="en-US" sz="1600" dirty="0"/>
              <a:t> </a:t>
            </a:r>
            <a:r>
              <a:rPr lang="en-US" sz="1600" dirty="0" err="1"/>
              <a:t>oNNQKKPFR</a:t>
            </a:r>
            <a:r>
              <a:rPr lang="en-US" sz="1600" dirty="0"/>
              <a:t> </a:t>
            </a:r>
            <a:r>
              <a:rPr lang="en-US" sz="1600" dirty="0" err="1"/>
              <a:t>DetteK</a:t>
            </a:r>
            <a:r>
              <a:rPr lang="en-US" sz="1600" dirty="0"/>
              <a:t> the '</a:t>
            </a:r>
            <a:r>
              <a:rPr lang="en-US" sz="1600" dirty="0" err="1"/>
              <a:t>LeNoFU</a:t>
            </a:r>
            <a:r>
              <a:rPr lang="en-US" sz="1600" dirty="0"/>
              <a:t>' the </a:t>
            </a:r>
            <a:r>
              <a:rPr lang="en-US" sz="1600" dirty="0" err="1"/>
              <a:t>CoDDoWPFR</a:t>
            </a:r>
            <a:r>
              <a:rPr lang="en-US" sz="1600" dirty="0"/>
              <a:t> </a:t>
            </a:r>
            <a:r>
              <a:rPr lang="en-US" sz="1600" dirty="0" err="1"/>
              <a:t>EoLt</a:t>
            </a:r>
            <a:r>
              <a:rPr lang="en-US" sz="1600" dirty="0"/>
              <a:t> </a:t>
            </a:r>
            <a:r>
              <a:rPr lang="en-US" sz="1600" dirty="0" err="1"/>
              <a:t>oNNQKKPFR</a:t>
            </a:r>
            <a:r>
              <a:rPr lang="en-US" sz="1600" dirty="0"/>
              <a:t> </a:t>
            </a:r>
            <a:r>
              <a:rPr lang="en-US" sz="1600" dirty="0" err="1"/>
              <a:t>DetteK</a:t>
            </a:r>
            <a:r>
              <a:rPr lang="en-US" sz="1600" dirty="0"/>
              <a:t> the '</a:t>
            </a:r>
            <a:r>
              <a:rPr lang="en-US" sz="1600" dirty="0" err="1"/>
              <a:t>thPKU</a:t>
            </a:r>
            <a:r>
              <a:rPr lang="en-US" sz="1600" dirty="0"/>
              <a:t>', MFU Lo </a:t>
            </a:r>
            <a:r>
              <a:rPr lang="en-US" sz="1600" dirty="0" err="1"/>
              <a:t>oF</a:t>
            </a:r>
            <a:r>
              <a:rPr lang="en-US" sz="1600" dirty="0"/>
              <a:t>, </a:t>
            </a:r>
            <a:r>
              <a:rPr lang="en-US" sz="1600" dirty="0" err="1"/>
              <a:t>QFtPD</a:t>
            </a:r>
            <a:r>
              <a:rPr lang="en-US" sz="1600" dirty="0"/>
              <a:t> We </a:t>
            </a:r>
            <a:r>
              <a:rPr lang="en-US" sz="1600" dirty="0" err="1"/>
              <a:t>MNNoQFt</a:t>
            </a:r>
            <a:r>
              <a:rPr lang="en-US" sz="1600" dirty="0"/>
              <a:t> </a:t>
            </a:r>
            <a:r>
              <a:rPr lang="en-US" sz="1600" dirty="0" err="1"/>
              <a:t>CoK</a:t>
            </a:r>
            <a:r>
              <a:rPr lang="en-US" sz="1600" dirty="0"/>
              <a:t> MDD the </a:t>
            </a:r>
            <a:r>
              <a:rPr lang="en-US" sz="1600" dirty="0" err="1"/>
              <a:t>UPCCeKeFt</a:t>
            </a:r>
            <a:r>
              <a:rPr lang="en-US" sz="1600" dirty="0"/>
              <a:t> </a:t>
            </a:r>
            <a:r>
              <a:rPr lang="en-US" sz="1600" dirty="0" err="1"/>
              <a:t>DetteKL</a:t>
            </a:r>
            <a:r>
              <a:rPr lang="en-US" sz="1600" dirty="0"/>
              <a:t> PF the </a:t>
            </a:r>
            <a:r>
              <a:rPr lang="en-US" sz="1600" dirty="0" err="1"/>
              <a:t>HDMPFteXt</a:t>
            </a:r>
            <a:r>
              <a:rPr lang="en-US" sz="1600" dirty="0"/>
              <a:t> </a:t>
            </a:r>
            <a:r>
              <a:rPr lang="en-US" sz="1600" dirty="0" err="1"/>
              <a:t>LMEHDe</a:t>
            </a:r>
            <a:r>
              <a:rPr lang="en-US" sz="1600" dirty="0"/>
              <a:t>. </a:t>
            </a:r>
            <a:r>
              <a:rPr lang="en-US" sz="1600" dirty="0" err="1"/>
              <a:t>theF</a:t>
            </a:r>
            <a:r>
              <a:rPr lang="en-US" sz="1600" dirty="0"/>
              <a:t> We </a:t>
            </a:r>
            <a:r>
              <a:rPr lang="en-US" sz="1600" dirty="0" err="1"/>
              <a:t>DooB</a:t>
            </a:r>
            <a:r>
              <a:rPr lang="en-US" sz="1600" dirty="0"/>
              <a:t> Mt the </a:t>
            </a:r>
            <a:r>
              <a:rPr lang="en-US" sz="1600" dirty="0" err="1"/>
              <a:t>NPHheK</a:t>
            </a:r>
            <a:r>
              <a:rPr lang="en-US" sz="1600" dirty="0"/>
              <a:t> </a:t>
            </a:r>
            <a:r>
              <a:rPr lang="en-US" sz="1600" dirty="0" err="1"/>
              <a:t>teXt</a:t>
            </a:r>
            <a:r>
              <a:rPr lang="en-US" sz="1600" dirty="0"/>
              <a:t> We </a:t>
            </a:r>
            <a:r>
              <a:rPr lang="en-US" sz="1600" dirty="0" err="1"/>
              <a:t>WMFt</a:t>
            </a:r>
            <a:r>
              <a:rPr lang="en-US" sz="1600" dirty="0"/>
              <a:t> to </a:t>
            </a:r>
            <a:r>
              <a:rPr lang="en-US" sz="1600" dirty="0" err="1"/>
              <a:t>LoDVe</a:t>
            </a:r>
            <a:r>
              <a:rPr lang="en-US" sz="1600" dirty="0"/>
              <a:t> MFU We </a:t>
            </a:r>
            <a:r>
              <a:rPr lang="en-US" sz="1600" dirty="0" err="1"/>
              <a:t>MDLo</a:t>
            </a:r>
            <a:r>
              <a:rPr lang="en-US" sz="1600" dirty="0"/>
              <a:t> NDMLLPCY </a:t>
            </a:r>
            <a:r>
              <a:rPr lang="en-US" sz="1600" dirty="0" err="1"/>
              <a:t>PtL</a:t>
            </a:r>
            <a:r>
              <a:rPr lang="en-US" sz="1600" dirty="0"/>
              <a:t> </a:t>
            </a:r>
            <a:r>
              <a:rPr lang="en-US" sz="1600" dirty="0" err="1"/>
              <a:t>LYEAoDL</a:t>
            </a:r>
            <a:r>
              <a:rPr lang="en-US" sz="1600" dirty="0"/>
              <a:t>. We CPFU the </a:t>
            </a:r>
            <a:r>
              <a:rPr lang="en-US" sz="1600" dirty="0" err="1"/>
              <a:t>EoLt</a:t>
            </a:r>
            <a:r>
              <a:rPr lang="en-US" sz="1600" dirty="0"/>
              <a:t> </a:t>
            </a:r>
            <a:r>
              <a:rPr lang="en-US" sz="1600" dirty="0" err="1"/>
              <a:t>oNNQKKPFR</a:t>
            </a:r>
            <a:r>
              <a:rPr lang="en-US" sz="1600" dirty="0"/>
              <a:t> </a:t>
            </a:r>
            <a:r>
              <a:rPr lang="en-US" sz="1600" dirty="0" err="1"/>
              <a:t>LYEAoD</a:t>
            </a:r>
            <a:r>
              <a:rPr lang="en-US" sz="1600" dirty="0"/>
              <a:t> MFU </a:t>
            </a:r>
            <a:r>
              <a:rPr lang="en-US" sz="1600" dirty="0" err="1"/>
              <a:t>NhMFRe</a:t>
            </a:r>
            <a:r>
              <a:rPr lang="en-US" sz="1600" dirty="0"/>
              <a:t> Pt to the </a:t>
            </a:r>
            <a:r>
              <a:rPr lang="en-US" sz="1600" dirty="0" err="1"/>
              <a:t>CoKE</a:t>
            </a:r>
            <a:r>
              <a:rPr lang="en-US" sz="1600" dirty="0"/>
              <a:t> </a:t>
            </a:r>
            <a:r>
              <a:rPr lang="en-US" sz="1600" dirty="0" err="1"/>
              <a:t>oC</a:t>
            </a:r>
            <a:r>
              <a:rPr lang="en-US" sz="1600" dirty="0"/>
              <a:t> the '</a:t>
            </a:r>
            <a:r>
              <a:rPr lang="en-US" sz="1600" dirty="0" err="1"/>
              <a:t>CPKLt</a:t>
            </a:r>
            <a:r>
              <a:rPr lang="en-US" sz="1600" dirty="0"/>
              <a:t>' </a:t>
            </a:r>
            <a:r>
              <a:rPr lang="en-US" sz="1600" dirty="0" err="1"/>
              <a:t>DetteK</a:t>
            </a:r>
            <a:r>
              <a:rPr lang="en-US" sz="1600" dirty="0"/>
              <a:t> </a:t>
            </a:r>
            <a:r>
              <a:rPr lang="en-US" sz="1600" dirty="0" err="1"/>
              <a:t>oC</a:t>
            </a:r>
            <a:r>
              <a:rPr lang="en-US" sz="1600" dirty="0"/>
              <a:t> the </a:t>
            </a:r>
            <a:r>
              <a:rPr lang="en-US" sz="1600" dirty="0" err="1"/>
              <a:t>HDMPFteXt</a:t>
            </a:r>
            <a:r>
              <a:rPr lang="en-US" sz="1600" dirty="0"/>
              <a:t> </a:t>
            </a:r>
            <a:r>
              <a:rPr lang="en-US" sz="1600" dirty="0" err="1"/>
              <a:t>LMEHDe</a:t>
            </a:r>
            <a:r>
              <a:rPr lang="en-US" sz="1600" dirty="0"/>
              <a:t>, the </a:t>
            </a:r>
            <a:r>
              <a:rPr lang="en-US" sz="1600" dirty="0" err="1"/>
              <a:t>FeXt</a:t>
            </a:r>
            <a:r>
              <a:rPr lang="en-US" sz="1600" dirty="0"/>
              <a:t> </a:t>
            </a:r>
            <a:r>
              <a:rPr lang="en-US" sz="1600" dirty="0" err="1"/>
              <a:t>EoLt</a:t>
            </a:r>
            <a:r>
              <a:rPr lang="en-US" sz="1600" dirty="0"/>
              <a:t> </a:t>
            </a:r>
            <a:r>
              <a:rPr lang="en-US" sz="1600" dirty="0" err="1"/>
              <a:t>NoEEoF</a:t>
            </a:r>
            <a:r>
              <a:rPr lang="en-US" sz="1600" dirty="0"/>
              <a:t> </a:t>
            </a:r>
            <a:r>
              <a:rPr lang="en-US" sz="1600" dirty="0" err="1"/>
              <a:t>LYEAoD</a:t>
            </a:r>
            <a:r>
              <a:rPr lang="en-US" sz="1600" dirty="0"/>
              <a:t> PL </a:t>
            </a:r>
            <a:r>
              <a:rPr lang="en-US" sz="1600" dirty="0" err="1"/>
              <a:t>NhMFReU</a:t>
            </a:r>
            <a:r>
              <a:rPr lang="en-US" sz="1600" dirty="0"/>
              <a:t> to the </a:t>
            </a:r>
            <a:r>
              <a:rPr lang="en-US" sz="1600" dirty="0" err="1"/>
              <a:t>CoKE</a:t>
            </a:r>
            <a:r>
              <a:rPr lang="en-US" sz="1600" dirty="0"/>
              <a:t> </a:t>
            </a:r>
            <a:r>
              <a:rPr lang="en-US" sz="1600" dirty="0" err="1"/>
              <a:t>oC</a:t>
            </a:r>
            <a:r>
              <a:rPr lang="en-US" sz="1600" dirty="0"/>
              <a:t> the '</a:t>
            </a:r>
            <a:r>
              <a:rPr lang="en-US" sz="1600" dirty="0" err="1"/>
              <a:t>LeNoFU</a:t>
            </a:r>
            <a:r>
              <a:rPr lang="en-US" sz="1600" dirty="0"/>
              <a:t>' </a:t>
            </a:r>
            <a:r>
              <a:rPr lang="en-US" sz="1600" dirty="0" err="1"/>
              <a:t>DetteK</a:t>
            </a:r>
            <a:r>
              <a:rPr lang="en-US" sz="1600" dirty="0"/>
              <a:t>, MFU the </a:t>
            </a:r>
            <a:r>
              <a:rPr lang="en-US" sz="1600" dirty="0" err="1"/>
              <a:t>CoDDoWPFR</a:t>
            </a:r>
            <a:r>
              <a:rPr lang="en-US" sz="1600" dirty="0"/>
              <a:t> </a:t>
            </a:r>
            <a:r>
              <a:rPr lang="en-US" sz="1600" dirty="0" err="1"/>
              <a:t>EoLt</a:t>
            </a:r>
            <a:r>
              <a:rPr lang="en-US" sz="1600" dirty="0"/>
              <a:t> </a:t>
            </a:r>
            <a:r>
              <a:rPr lang="en-US" sz="1600" dirty="0" err="1"/>
              <a:t>NoEEoF</a:t>
            </a:r>
            <a:r>
              <a:rPr lang="en-US" sz="1600" dirty="0"/>
              <a:t> </a:t>
            </a:r>
            <a:r>
              <a:rPr lang="en-US" sz="1600" dirty="0" err="1"/>
              <a:t>LYEAoD</a:t>
            </a:r>
            <a:r>
              <a:rPr lang="en-US" sz="1600" dirty="0"/>
              <a:t> PL </a:t>
            </a:r>
            <a:r>
              <a:rPr lang="en-US" sz="1600" dirty="0" err="1"/>
              <a:t>NhMFReU</a:t>
            </a:r>
            <a:r>
              <a:rPr lang="en-US" sz="1600" dirty="0"/>
              <a:t> to the </a:t>
            </a:r>
            <a:r>
              <a:rPr lang="en-US" sz="1600" dirty="0" err="1"/>
              <a:t>CoKE</a:t>
            </a:r>
            <a:r>
              <a:rPr lang="en-US" sz="1600" dirty="0"/>
              <a:t> </a:t>
            </a:r>
            <a:r>
              <a:rPr lang="en-US" sz="1600" dirty="0" err="1"/>
              <a:t>oC</a:t>
            </a:r>
            <a:r>
              <a:rPr lang="en-US" sz="1600" dirty="0"/>
              <a:t> the '</a:t>
            </a:r>
            <a:r>
              <a:rPr lang="en-US" sz="1600" dirty="0" err="1"/>
              <a:t>thPKU</a:t>
            </a:r>
            <a:r>
              <a:rPr lang="en-US" sz="1600" dirty="0"/>
              <a:t>' </a:t>
            </a:r>
            <a:r>
              <a:rPr lang="en-US" sz="1600" dirty="0" err="1"/>
              <a:t>DetteK</a:t>
            </a:r>
            <a:r>
              <a:rPr lang="en-US" sz="1600" dirty="0"/>
              <a:t>, MFU Lo </a:t>
            </a:r>
            <a:r>
              <a:rPr lang="en-US" sz="1600" dirty="0" err="1">
                <a:solidFill>
                  <a:srgbClr val="FF0000"/>
                </a:solidFill>
              </a:rPr>
              <a:t>oF</a:t>
            </a:r>
            <a:r>
              <a:rPr lang="en-US" sz="1600" dirty="0"/>
              <a:t>, </a:t>
            </a:r>
            <a:r>
              <a:rPr lang="en-US" sz="1600" dirty="0" err="1"/>
              <a:t>QFtPD</a:t>
            </a:r>
            <a:r>
              <a:rPr lang="en-US" sz="1600" dirty="0"/>
              <a:t> We </a:t>
            </a:r>
            <a:r>
              <a:rPr lang="en-US" sz="1600" dirty="0" err="1"/>
              <a:t>MNNoQFt</a:t>
            </a:r>
            <a:r>
              <a:rPr lang="en-US" sz="1600" dirty="0"/>
              <a:t> </a:t>
            </a:r>
            <a:r>
              <a:rPr lang="en-US" sz="1600" dirty="0" err="1"/>
              <a:t>CoK</a:t>
            </a:r>
            <a:r>
              <a:rPr lang="en-US" sz="1600" dirty="0"/>
              <a:t> MDD </a:t>
            </a:r>
            <a:r>
              <a:rPr lang="en-US" sz="1600" dirty="0" err="1"/>
              <a:t>LYEAoDL</a:t>
            </a:r>
            <a:r>
              <a:rPr lang="en-US" sz="1600" dirty="0"/>
              <a:t> </a:t>
            </a:r>
            <a:r>
              <a:rPr lang="en-US" sz="1600" dirty="0" err="1"/>
              <a:t>oC</a:t>
            </a:r>
            <a:r>
              <a:rPr lang="en-US" sz="1600" dirty="0"/>
              <a:t> the </a:t>
            </a:r>
            <a:r>
              <a:rPr lang="en-US" sz="1600" dirty="0" err="1"/>
              <a:t>NKYHtoRKME</a:t>
            </a:r>
            <a:r>
              <a:rPr lang="en-US" sz="1600" dirty="0"/>
              <a:t> We </a:t>
            </a:r>
            <a:r>
              <a:rPr lang="en-US" sz="1600" dirty="0" err="1"/>
              <a:t>WMFt</a:t>
            </a:r>
            <a:r>
              <a:rPr lang="en-US" sz="1600" dirty="0"/>
              <a:t> to </a:t>
            </a:r>
            <a:r>
              <a:rPr lang="en-US" sz="1600" dirty="0" err="1"/>
              <a:t>LoDVe</a:t>
            </a:r>
            <a:endParaRPr lang="en-US" sz="1600" dirty="0"/>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21</a:t>
            </a:fld>
            <a:endParaRPr lang="en"/>
          </a:p>
        </p:txBody>
      </p:sp>
      <p:pic>
        <p:nvPicPr>
          <p:cNvPr id="2" name="Picture 1"/>
          <p:cNvPicPr>
            <a:picLocks noChangeAspect="1"/>
          </p:cNvPicPr>
          <p:nvPr/>
        </p:nvPicPr>
        <p:blipFill>
          <a:blip r:embed="rId2"/>
          <a:stretch>
            <a:fillRect/>
          </a:stretch>
        </p:blipFill>
        <p:spPr>
          <a:xfrm>
            <a:off x="6485106" y="141254"/>
            <a:ext cx="2540744" cy="1207895"/>
          </a:xfrm>
          <a:prstGeom prst="rect">
            <a:avLst/>
          </a:prstGeom>
        </p:spPr>
      </p:pic>
    </p:spTree>
    <p:extLst>
      <p:ext uri="{BB962C8B-B14F-4D97-AF65-F5344CB8AC3E}">
        <p14:creationId xmlns:p14="http://schemas.microsoft.com/office/powerpoint/2010/main" val="6371675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After replacing “F” with “n”</a:t>
            </a:r>
            <a:endParaRPr lang="en-US" dirty="0"/>
          </a:p>
        </p:txBody>
      </p:sp>
      <p:sp>
        <p:nvSpPr>
          <p:cNvPr id="5" name="Text Placeholder 4"/>
          <p:cNvSpPr>
            <a:spLocks noGrp="1"/>
          </p:cNvSpPr>
          <p:nvPr>
            <p:ph type="body" idx="1"/>
          </p:nvPr>
        </p:nvSpPr>
        <p:spPr>
          <a:xfrm>
            <a:off x="747925" y="1111937"/>
            <a:ext cx="6140400" cy="3610800"/>
          </a:xfrm>
        </p:spPr>
        <p:txBody>
          <a:bodyPr/>
          <a:lstStyle/>
          <a:p>
            <a:pPr marL="69850" indent="0">
              <a:buNone/>
            </a:pPr>
            <a:r>
              <a:rPr lang="en-US" sz="1600" dirty="0"/>
              <a:t>one WMY </a:t>
            </a:r>
            <a:r>
              <a:rPr lang="en-US" sz="1600" dirty="0" smtClean="0"/>
              <a:t>to </a:t>
            </a:r>
            <a:r>
              <a:rPr lang="en-US" sz="1600" dirty="0" err="1" smtClean="0"/>
              <a:t>LoDVe</a:t>
            </a:r>
            <a:r>
              <a:rPr lang="en-US" sz="1600" dirty="0" smtClean="0"/>
              <a:t> </a:t>
            </a:r>
            <a:r>
              <a:rPr lang="en-US" sz="1600" dirty="0" err="1"/>
              <a:t>Mn</a:t>
            </a:r>
            <a:r>
              <a:rPr lang="en-US" sz="1600" dirty="0"/>
              <a:t> </a:t>
            </a:r>
            <a:r>
              <a:rPr lang="en-US" sz="1600" dirty="0" err="1"/>
              <a:t>enNKYHteU</a:t>
            </a:r>
            <a:r>
              <a:rPr lang="en-US" sz="1600" dirty="0"/>
              <a:t> </a:t>
            </a:r>
            <a:r>
              <a:rPr lang="en-US" sz="1600" dirty="0" err="1"/>
              <a:t>EeLLMRe</a:t>
            </a:r>
            <a:r>
              <a:rPr lang="en-US" sz="1600" dirty="0"/>
              <a:t>, PC We </a:t>
            </a:r>
            <a:r>
              <a:rPr lang="en-US" sz="1600" dirty="0" err="1"/>
              <a:t>BnoW</a:t>
            </a:r>
            <a:r>
              <a:rPr lang="en-US" sz="1600" dirty="0"/>
              <a:t> </a:t>
            </a:r>
            <a:r>
              <a:rPr lang="en-US" sz="1600" dirty="0" err="1"/>
              <a:t>PtL</a:t>
            </a:r>
            <a:r>
              <a:rPr lang="en-US" sz="1600" dirty="0"/>
              <a:t> </a:t>
            </a:r>
            <a:r>
              <a:rPr lang="en-US" sz="1600" dirty="0" err="1"/>
              <a:t>DMnRQMRe</a:t>
            </a:r>
            <a:r>
              <a:rPr lang="en-US" sz="1600" dirty="0"/>
              <a:t>, PL to </a:t>
            </a:r>
            <a:r>
              <a:rPr lang="en-US" sz="1600" dirty="0" err="1"/>
              <a:t>CPnU</a:t>
            </a:r>
            <a:r>
              <a:rPr lang="en-US" sz="1600" dirty="0"/>
              <a:t> M </a:t>
            </a:r>
            <a:r>
              <a:rPr lang="en-US" sz="1600" dirty="0" err="1"/>
              <a:t>UPCCeKent</a:t>
            </a:r>
            <a:r>
              <a:rPr lang="en-US" sz="1600" dirty="0"/>
              <a:t> </a:t>
            </a:r>
            <a:r>
              <a:rPr lang="en-US" sz="1600" dirty="0" err="1"/>
              <a:t>HDMPnteXt</a:t>
            </a:r>
            <a:r>
              <a:rPr lang="en-US" sz="1600" dirty="0"/>
              <a:t> </a:t>
            </a:r>
            <a:r>
              <a:rPr lang="en-US" sz="1600" dirty="0" err="1"/>
              <a:t>oC</a:t>
            </a:r>
            <a:r>
              <a:rPr lang="en-US" sz="1600" dirty="0"/>
              <a:t> the </a:t>
            </a:r>
            <a:r>
              <a:rPr lang="en-US" sz="1600" dirty="0" err="1"/>
              <a:t>LMEe</a:t>
            </a:r>
            <a:r>
              <a:rPr lang="en-US" sz="1600" dirty="0"/>
              <a:t> </a:t>
            </a:r>
            <a:r>
              <a:rPr lang="en-US" sz="1600" dirty="0" err="1"/>
              <a:t>DMnRQMRe</a:t>
            </a:r>
            <a:r>
              <a:rPr lang="en-US" sz="1600" dirty="0"/>
              <a:t> </a:t>
            </a:r>
            <a:r>
              <a:rPr lang="en-US" sz="1600" dirty="0" err="1"/>
              <a:t>DonR</a:t>
            </a:r>
            <a:r>
              <a:rPr lang="en-US" sz="1600" dirty="0"/>
              <a:t> </a:t>
            </a:r>
            <a:r>
              <a:rPr lang="en-US" sz="1600" dirty="0" err="1"/>
              <a:t>enoQRh</a:t>
            </a:r>
            <a:r>
              <a:rPr lang="en-US" sz="1600" dirty="0"/>
              <a:t> to CPDD one </a:t>
            </a:r>
            <a:r>
              <a:rPr lang="en-US" sz="1600" dirty="0" err="1">
                <a:solidFill>
                  <a:srgbClr val="FF0000"/>
                </a:solidFill>
              </a:rPr>
              <a:t>Lheet</a:t>
            </a:r>
            <a:r>
              <a:rPr lang="en-US" sz="1600" dirty="0">
                <a:solidFill>
                  <a:srgbClr val="FF0000"/>
                </a:solidFill>
              </a:rPr>
              <a:t> </a:t>
            </a:r>
            <a:r>
              <a:rPr lang="en-US" sz="1600" dirty="0" err="1"/>
              <a:t>oK</a:t>
            </a:r>
            <a:r>
              <a:rPr lang="en-US" sz="1600" dirty="0"/>
              <a:t> Lo, </a:t>
            </a:r>
            <a:r>
              <a:rPr lang="en-US" sz="1600" dirty="0" err="1"/>
              <a:t>MnU</a:t>
            </a:r>
            <a:r>
              <a:rPr lang="en-US" sz="1600" dirty="0"/>
              <a:t> then We </a:t>
            </a:r>
            <a:r>
              <a:rPr lang="en-US" sz="1600" dirty="0" err="1"/>
              <a:t>NoQnt</a:t>
            </a:r>
            <a:r>
              <a:rPr lang="en-US" sz="1600" dirty="0"/>
              <a:t> the </a:t>
            </a:r>
            <a:r>
              <a:rPr lang="en-US" sz="1600" dirty="0" err="1"/>
              <a:t>oNNQKKenNeL</a:t>
            </a:r>
            <a:r>
              <a:rPr lang="en-US" sz="1600" dirty="0"/>
              <a:t> </a:t>
            </a:r>
            <a:r>
              <a:rPr lang="en-US" sz="1600" dirty="0" err="1"/>
              <a:t>oC</a:t>
            </a:r>
            <a:r>
              <a:rPr lang="en-US" sz="1600" dirty="0"/>
              <a:t> </a:t>
            </a:r>
            <a:r>
              <a:rPr lang="en-US" sz="1600" dirty="0" err="1"/>
              <a:t>eMNh</a:t>
            </a:r>
            <a:r>
              <a:rPr lang="en-US" sz="1600" dirty="0"/>
              <a:t> </a:t>
            </a:r>
            <a:r>
              <a:rPr lang="en-US" sz="1600" dirty="0" err="1"/>
              <a:t>DetteK</a:t>
            </a:r>
            <a:r>
              <a:rPr lang="en-US" sz="1600" dirty="0"/>
              <a:t>. We NMDD the </a:t>
            </a:r>
            <a:r>
              <a:rPr lang="en-US" sz="1600" dirty="0" err="1"/>
              <a:t>EoLt</a:t>
            </a:r>
            <a:r>
              <a:rPr lang="en-US" sz="1600" dirty="0"/>
              <a:t> </a:t>
            </a:r>
            <a:r>
              <a:rPr lang="en-US" sz="1600" dirty="0" err="1"/>
              <a:t>CKeJQentDY</a:t>
            </a:r>
            <a:r>
              <a:rPr lang="en-US" sz="1600" dirty="0"/>
              <a:t> </a:t>
            </a:r>
            <a:r>
              <a:rPr lang="en-US" sz="1600" dirty="0" err="1"/>
              <a:t>oNNQKKPnR</a:t>
            </a:r>
            <a:r>
              <a:rPr lang="en-US" sz="1600" dirty="0"/>
              <a:t> </a:t>
            </a:r>
            <a:r>
              <a:rPr lang="en-US" sz="1600" dirty="0" err="1"/>
              <a:t>DetteK</a:t>
            </a:r>
            <a:r>
              <a:rPr lang="en-US" sz="1600" dirty="0"/>
              <a:t> the '</a:t>
            </a:r>
            <a:r>
              <a:rPr lang="en-US" sz="1600" dirty="0" err="1"/>
              <a:t>CPKLt</a:t>
            </a:r>
            <a:r>
              <a:rPr lang="en-US" sz="1600" dirty="0"/>
              <a:t>', the </a:t>
            </a:r>
            <a:r>
              <a:rPr lang="en-US" sz="1600" dirty="0" err="1"/>
              <a:t>neXt</a:t>
            </a:r>
            <a:r>
              <a:rPr lang="en-US" sz="1600" dirty="0"/>
              <a:t> </a:t>
            </a:r>
            <a:r>
              <a:rPr lang="en-US" sz="1600" dirty="0" err="1"/>
              <a:t>EoLt</a:t>
            </a:r>
            <a:r>
              <a:rPr lang="en-US" sz="1600" dirty="0"/>
              <a:t> </a:t>
            </a:r>
            <a:r>
              <a:rPr lang="en-US" sz="1600" dirty="0" err="1"/>
              <a:t>oNNQKKPnR</a:t>
            </a:r>
            <a:r>
              <a:rPr lang="en-US" sz="1600" dirty="0"/>
              <a:t> </a:t>
            </a:r>
            <a:r>
              <a:rPr lang="en-US" sz="1600" dirty="0" err="1"/>
              <a:t>DetteK</a:t>
            </a:r>
            <a:r>
              <a:rPr lang="en-US" sz="1600" dirty="0"/>
              <a:t> the '</a:t>
            </a:r>
            <a:r>
              <a:rPr lang="en-US" sz="1600" dirty="0" err="1"/>
              <a:t>LeNonU</a:t>
            </a:r>
            <a:r>
              <a:rPr lang="en-US" sz="1600" dirty="0"/>
              <a:t>' the </a:t>
            </a:r>
            <a:r>
              <a:rPr lang="en-US" sz="1600" dirty="0" err="1"/>
              <a:t>CoDDoWPnR</a:t>
            </a:r>
            <a:r>
              <a:rPr lang="en-US" sz="1600" dirty="0"/>
              <a:t> </a:t>
            </a:r>
            <a:r>
              <a:rPr lang="en-US" sz="1600" dirty="0" err="1"/>
              <a:t>EoLt</a:t>
            </a:r>
            <a:r>
              <a:rPr lang="en-US" sz="1600" dirty="0"/>
              <a:t> </a:t>
            </a:r>
            <a:r>
              <a:rPr lang="en-US" sz="1600" dirty="0" err="1"/>
              <a:t>oNNQKKPnR</a:t>
            </a:r>
            <a:r>
              <a:rPr lang="en-US" sz="1600" dirty="0"/>
              <a:t> </a:t>
            </a:r>
            <a:r>
              <a:rPr lang="en-US" sz="1600" dirty="0" err="1"/>
              <a:t>DetteK</a:t>
            </a:r>
            <a:r>
              <a:rPr lang="en-US" sz="1600" dirty="0"/>
              <a:t> the '</a:t>
            </a:r>
            <a:r>
              <a:rPr lang="en-US" sz="1600" dirty="0" err="1"/>
              <a:t>thPKU</a:t>
            </a:r>
            <a:r>
              <a:rPr lang="en-US" sz="1600" dirty="0"/>
              <a:t>', </a:t>
            </a:r>
            <a:r>
              <a:rPr lang="en-US" sz="1600" dirty="0" err="1"/>
              <a:t>MnU</a:t>
            </a:r>
            <a:r>
              <a:rPr lang="en-US" sz="1600" dirty="0"/>
              <a:t> Lo on, </a:t>
            </a:r>
            <a:r>
              <a:rPr lang="en-US" sz="1600" dirty="0" err="1"/>
              <a:t>QntPD</a:t>
            </a:r>
            <a:r>
              <a:rPr lang="en-US" sz="1600" dirty="0"/>
              <a:t> We </a:t>
            </a:r>
            <a:r>
              <a:rPr lang="en-US" sz="1600" dirty="0" err="1"/>
              <a:t>MNNoQnt</a:t>
            </a:r>
            <a:r>
              <a:rPr lang="en-US" sz="1600" dirty="0"/>
              <a:t> </a:t>
            </a:r>
            <a:r>
              <a:rPr lang="en-US" sz="1600" dirty="0" err="1"/>
              <a:t>CoK</a:t>
            </a:r>
            <a:r>
              <a:rPr lang="en-US" sz="1600" dirty="0"/>
              <a:t> MDD the </a:t>
            </a:r>
            <a:r>
              <a:rPr lang="en-US" sz="1600" dirty="0" err="1"/>
              <a:t>UPCCeKent</a:t>
            </a:r>
            <a:r>
              <a:rPr lang="en-US" sz="1600" dirty="0"/>
              <a:t> </a:t>
            </a:r>
            <a:r>
              <a:rPr lang="en-US" sz="1600" dirty="0" err="1"/>
              <a:t>DetteKL</a:t>
            </a:r>
            <a:r>
              <a:rPr lang="en-US" sz="1600" dirty="0"/>
              <a:t> </a:t>
            </a:r>
            <a:r>
              <a:rPr lang="en-US" sz="1600" dirty="0" err="1"/>
              <a:t>Pn</a:t>
            </a:r>
            <a:r>
              <a:rPr lang="en-US" sz="1600" dirty="0"/>
              <a:t> the </a:t>
            </a:r>
            <a:r>
              <a:rPr lang="en-US" sz="1600" dirty="0" err="1"/>
              <a:t>HDMPnteXt</a:t>
            </a:r>
            <a:r>
              <a:rPr lang="en-US" sz="1600" dirty="0"/>
              <a:t> </a:t>
            </a:r>
            <a:r>
              <a:rPr lang="en-US" sz="1600" dirty="0" err="1"/>
              <a:t>LMEHDe</a:t>
            </a:r>
            <a:r>
              <a:rPr lang="en-US" sz="1600" dirty="0"/>
              <a:t>. then We </a:t>
            </a:r>
            <a:r>
              <a:rPr lang="en-US" sz="1600" dirty="0" err="1"/>
              <a:t>DooB</a:t>
            </a:r>
            <a:r>
              <a:rPr lang="en-US" sz="1600" dirty="0"/>
              <a:t> Mt the </a:t>
            </a:r>
            <a:r>
              <a:rPr lang="en-US" sz="1600" dirty="0" err="1"/>
              <a:t>NPHheK</a:t>
            </a:r>
            <a:r>
              <a:rPr lang="en-US" sz="1600" dirty="0"/>
              <a:t> </a:t>
            </a:r>
            <a:r>
              <a:rPr lang="en-US" sz="1600" dirty="0" err="1"/>
              <a:t>teXt</a:t>
            </a:r>
            <a:r>
              <a:rPr lang="en-US" sz="1600" dirty="0"/>
              <a:t> We </a:t>
            </a:r>
            <a:r>
              <a:rPr lang="en-US" sz="1600" dirty="0" err="1"/>
              <a:t>WMnt</a:t>
            </a:r>
            <a:r>
              <a:rPr lang="en-US" sz="1600" dirty="0"/>
              <a:t> to </a:t>
            </a:r>
            <a:r>
              <a:rPr lang="en-US" sz="1600" dirty="0" err="1"/>
              <a:t>LoDVe</a:t>
            </a:r>
            <a:r>
              <a:rPr lang="en-US" sz="1600" dirty="0"/>
              <a:t> </a:t>
            </a:r>
            <a:r>
              <a:rPr lang="en-US" sz="1600" dirty="0" err="1"/>
              <a:t>MnU</a:t>
            </a:r>
            <a:r>
              <a:rPr lang="en-US" sz="1600" dirty="0"/>
              <a:t> We </a:t>
            </a:r>
            <a:r>
              <a:rPr lang="en-US" sz="1600" dirty="0" err="1"/>
              <a:t>MDLo</a:t>
            </a:r>
            <a:r>
              <a:rPr lang="en-US" sz="1600" dirty="0"/>
              <a:t> NDMLLPCY </a:t>
            </a:r>
            <a:r>
              <a:rPr lang="en-US" sz="1600" dirty="0" err="1"/>
              <a:t>PtL</a:t>
            </a:r>
            <a:r>
              <a:rPr lang="en-US" sz="1600" dirty="0"/>
              <a:t> </a:t>
            </a:r>
            <a:r>
              <a:rPr lang="en-US" sz="1600" dirty="0" err="1"/>
              <a:t>LYEAoDL</a:t>
            </a:r>
            <a:r>
              <a:rPr lang="en-US" sz="1600" dirty="0"/>
              <a:t>. We </a:t>
            </a:r>
            <a:r>
              <a:rPr lang="en-US" sz="1600" dirty="0" err="1"/>
              <a:t>CPnU</a:t>
            </a:r>
            <a:r>
              <a:rPr lang="en-US" sz="1600" dirty="0"/>
              <a:t> the </a:t>
            </a:r>
            <a:r>
              <a:rPr lang="en-US" sz="1600" dirty="0" err="1"/>
              <a:t>EoLt</a:t>
            </a:r>
            <a:r>
              <a:rPr lang="en-US" sz="1600" dirty="0"/>
              <a:t> </a:t>
            </a:r>
            <a:r>
              <a:rPr lang="en-US" sz="1600" dirty="0" err="1"/>
              <a:t>oNNQKKPnR</a:t>
            </a:r>
            <a:r>
              <a:rPr lang="en-US" sz="1600" dirty="0"/>
              <a:t> </a:t>
            </a:r>
            <a:r>
              <a:rPr lang="en-US" sz="1600" dirty="0" err="1"/>
              <a:t>LYEAoD</a:t>
            </a:r>
            <a:r>
              <a:rPr lang="en-US" sz="1600" dirty="0"/>
              <a:t> </a:t>
            </a:r>
            <a:r>
              <a:rPr lang="en-US" sz="1600" dirty="0" err="1"/>
              <a:t>MnU</a:t>
            </a:r>
            <a:r>
              <a:rPr lang="en-US" sz="1600" dirty="0"/>
              <a:t> </a:t>
            </a:r>
            <a:r>
              <a:rPr lang="en-US" sz="1600" dirty="0" err="1"/>
              <a:t>NhMnRe</a:t>
            </a:r>
            <a:r>
              <a:rPr lang="en-US" sz="1600" dirty="0"/>
              <a:t> Pt to the </a:t>
            </a:r>
            <a:r>
              <a:rPr lang="en-US" sz="1600" dirty="0" err="1"/>
              <a:t>CoKE</a:t>
            </a:r>
            <a:r>
              <a:rPr lang="en-US" sz="1600" dirty="0"/>
              <a:t> </a:t>
            </a:r>
            <a:r>
              <a:rPr lang="en-US" sz="1600" dirty="0" err="1"/>
              <a:t>oC</a:t>
            </a:r>
            <a:r>
              <a:rPr lang="en-US" sz="1600" dirty="0"/>
              <a:t> the '</a:t>
            </a:r>
            <a:r>
              <a:rPr lang="en-US" sz="1600" dirty="0" err="1"/>
              <a:t>CPKLt</a:t>
            </a:r>
            <a:r>
              <a:rPr lang="en-US" sz="1600" dirty="0"/>
              <a:t>' </a:t>
            </a:r>
            <a:r>
              <a:rPr lang="en-US" sz="1600" dirty="0" err="1"/>
              <a:t>DetteK</a:t>
            </a:r>
            <a:r>
              <a:rPr lang="en-US" sz="1600" dirty="0"/>
              <a:t> </a:t>
            </a:r>
            <a:r>
              <a:rPr lang="en-US" sz="1600" dirty="0" err="1"/>
              <a:t>oC</a:t>
            </a:r>
            <a:r>
              <a:rPr lang="en-US" sz="1600" dirty="0"/>
              <a:t> the </a:t>
            </a:r>
            <a:r>
              <a:rPr lang="en-US" sz="1600" dirty="0" err="1"/>
              <a:t>HDMPnteXt</a:t>
            </a:r>
            <a:r>
              <a:rPr lang="en-US" sz="1600" dirty="0"/>
              <a:t> </a:t>
            </a:r>
            <a:r>
              <a:rPr lang="en-US" sz="1600" dirty="0" err="1"/>
              <a:t>LMEHDe</a:t>
            </a:r>
            <a:r>
              <a:rPr lang="en-US" sz="1600" dirty="0"/>
              <a:t>, the </a:t>
            </a:r>
            <a:r>
              <a:rPr lang="en-US" sz="1600" dirty="0" err="1"/>
              <a:t>neXt</a:t>
            </a:r>
            <a:r>
              <a:rPr lang="en-US" sz="1600" dirty="0"/>
              <a:t> </a:t>
            </a:r>
            <a:r>
              <a:rPr lang="en-US" sz="1600" dirty="0" err="1"/>
              <a:t>EoLt</a:t>
            </a:r>
            <a:r>
              <a:rPr lang="en-US" sz="1600" dirty="0"/>
              <a:t> </a:t>
            </a:r>
            <a:r>
              <a:rPr lang="en-US" sz="1600" dirty="0" err="1"/>
              <a:t>NoEEon</a:t>
            </a:r>
            <a:r>
              <a:rPr lang="en-US" sz="1600" dirty="0"/>
              <a:t> </a:t>
            </a:r>
            <a:r>
              <a:rPr lang="en-US" sz="1600" dirty="0" err="1"/>
              <a:t>LYEAoD</a:t>
            </a:r>
            <a:r>
              <a:rPr lang="en-US" sz="1600" dirty="0"/>
              <a:t> PL </a:t>
            </a:r>
            <a:r>
              <a:rPr lang="en-US" sz="1600" dirty="0" err="1"/>
              <a:t>NhMnReU</a:t>
            </a:r>
            <a:r>
              <a:rPr lang="en-US" sz="1600" dirty="0"/>
              <a:t> to the </a:t>
            </a:r>
            <a:r>
              <a:rPr lang="en-US" sz="1600" dirty="0" err="1"/>
              <a:t>CoKE</a:t>
            </a:r>
            <a:r>
              <a:rPr lang="en-US" sz="1600" dirty="0"/>
              <a:t> </a:t>
            </a:r>
            <a:r>
              <a:rPr lang="en-US" sz="1600" dirty="0" err="1"/>
              <a:t>oC</a:t>
            </a:r>
            <a:r>
              <a:rPr lang="en-US" sz="1600" dirty="0"/>
              <a:t> the '</a:t>
            </a:r>
            <a:r>
              <a:rPr lang="en-US" sz="1600" dirty="0" err="1"/>
              <a:t>LeNonU</a:t>
            </a:r>
            <a:r>
              <a:rPr lang="en-US" sz="1600" dirty="0"/>
              <a:t>' </a:t>
            </a:r>
            <a:r>
              <a:rPr lang="en-US" sz="1600" dirty="0" err="1"/>
              <a:t>DetteK</a:t>
            </a:r>
            <a:r>
              <a:rPr lang="en-US" sz="1600" dirty="0"/>
              <a:t>, </a:t>
            </a:r>
            <a:r>
              <a:rPr lang="en-US" sz="1600" dirty="0" err="1"/>
              <a:t>MnU</a:t>
            </a:r>
            <a:r>
              <a:rPr lang="en-US" sz="1600" dirty="0"/>
              <a:t> the </a:t>
            </a:r>
            <a:r>
              <a:rPr lang="en-US" sz="1600" dirty="0" err="1"/>
              <a:t>CoDDoWPnR</a:t>
            </a:r>
            <a:r>
              <a:rPr lang="en-US" sz="1600" dirty="0"/>
              <a:t> </a:t>
            </a:r>
            <a:r>
              <a:rPr lang="en-US" sz="1600" dirty="0" err="1"/>
              <a:t>EoLt</a:t>
            </a:r>
            <a:r>
              <a:rPr lang="en-US" sz="1600" dirty="0"/>
              <a:t> </a:t>
            </a:r>
            <a:r>
              <a:rPr lang="en-US" sz="1600" dirty="0" err="1"/>
              <a:t>NoEEon</a:t>
            </a:r>
            <a:r>
              <a:rPr lang="en-US" sz="1600" dirty="0"/>
              <a:t> </a:t>
            </a:r>
            <a:r>
              <a:rPr lang="en-US" sz="1600" dirty="0" err="1"/>
              <a:t>LYEAoD</a:t>
            </a:r>
            <a:r>
              <a:rPr lang="en-US" sz="1600" dirty="0"/>
              <a:t> PL </a:t>
            </a:r>
            <a:r>
              <a:rPr lang="en-US" sz="1600" dirty="0" err="1"/>
              <a:t>NhMnReU</a:t>
            </a:r>
            <a:r>
              <a:rPr lang="en-US" sz="1600" dirty="0"/>
              <a:t> to the </a:t>
            </a:r>
            <a:r>
              <a:rPr lang="en-US" sz="1600" dirty="0" err="1"/>
              <a:t>CoKE</a:t>
            </a:r>
            <a:r>
              <a:rPr lang="en-US" sz="1600" dirty="0"/>
              <a:t> </a:t>
            </a:r>
            <a:r>
              <a:rPr lang="en-US" sz="1600" dirty="0" err="1"/>
              <a:t>oC</a:t>
            </a:r>
            <a:r>
              <a:rPr lang="en-US" sz="1600" dirty="0"/>
              <a:t> the '</a:t>
            </a:r>
            <a:r>
              <a:rPr lang="en-US" sz="1600" dirty="0" err="1"/>
              <a:t>thPKU</a:t>
            </a:r>
            <a:r>
              <a:rPr lang="en-US" sz="1600" dirty="0"/>
              <a:t>' </a:t>
            </a:r>
            <a:r>
              <a:rPr lang="en-US" sz="1600" dirty="0" err="1"/>
              <a:t>DetteK</a:t>
            </a:r>
            <a:r>
              <a:rPr lang="en-US" sz="1600" dirty="0"/>
              <a:t>, </a:t>
            </a:r>
            <a:r>
              <a:rPr lang="en-US" sz="1600" dirty="0" err="1"/>
              <a:t>MnU</a:t>
            </a:r>
            <a:r>
              <a:rPr lang="en-US" sz="1600" dirty="0"/>
              <a:t> Lo on, </a:t>
            </a:r>
            <a:r>
              <a:rPr lang="en-US" sz="1600" dirty="0" err="1"/>
              <a:t>QntPD</a:t>
            </a:r>
            <a:r>
              <a:rPr lang="en-US" sz="1600" dirty="0"/>
              <a:t> We </a:t>
            </a:r>
            <a:r>
              <a:rPr lang="en-US" sz="1600" dirty="0" err="1"/>
              <a:t>MNNoQnt</a:t>
            </a:r>
            <a:r>
              <a:rPr lang="en-US" sz="1600" dirty="0"/>
              <a:t> </a:t>
            </a:r>
            <a:r>
              <a:rPr lang="en-US" sz="1600" dirty="0" err="1"/>
              <a:t>CoK</a:t>
            </a:r>
            <a:r>
              <a:rPr lang="en-US" sz="1600" dirty="0"/>
              <a:t> MDD </a:t>
            </a:r>
            <a:r>
              <a:rPr lang="en-US" sz="1600" dirty="0" err="1"/>
              <a:t>LYEAoDL</a:t>
            </a:r>
            <a:r>
              <a:rPr lang="en-US" sz="1600" dirty="0"/>
              <a:t> </a:t>
            </a:r>
            <a:r>
              <a:rPr lang="en-US" sz="1600" dirty="0" err="1"/>
              <a:t>oC</a:t>
            </a:r>
            <a:r>
              <a:rPr lang="en-US" sz="1600" dirty="0"/>
              <a:t> the </a:t>
            </a:r>
            <a:r>
              <a:rPr lang="en-US" sz="1600" dirty="0" err="1"/>
              <a:t>NKYHtoRKME</a:t>
            </a:r>
            <a:r>
              <a:rPr lang="en-US" sz="1600" dirty="0"/>
              <a:t> We </a:t>
            </a:r>
            <a:r>
              <a:rPr lang="en-US" sz="1600" dirty="0" err="1"/>
              <a:t>WMnt</a:t>
            </a:r>
            <a:r>
              <a:rPr lang="en-US" sz="1600" dirty="0"/>
              <a:t> to </a:t>
            </a:r>
            <a:r>
              <a:rPr lang="en-US" sz="1600" dirty="0" err="1"/>
              <a:t>LoDVe</a:t>
            </a:r>
            <a:endParaRPr lang="en-US" sz="1600" dirty="0"/>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22</a:t>
            </a:fld>
            <a:endParaRPr lang="en"/>
          </a:p>
        </p:txBody>
      </p:sp>
      <p:sp>
        <p:nvSpPr>
          <p:cNvPr id="7" name="Rectangle 6"/>
          <p:cNvSpPr/>
          <p:nvPr/>
        </p:nvSpPr>
        <p:spPr>
          <a:xfrm>
            <a:off x="7136529" y="1302423"/>
            <a:ext cx="1372492" cy="307777"/>
          </a:xfrm>
          <a:prstGeom prst="rect">
            <a:avLst/>
          </a:prstGeom>
        </p:spPr>
        <p:txBody>
          <a:bodyPr wrap="none">
            <a:spAutoFit/>
          </a:bodyPr>
          <a:lstStyle/>
          <a:p>
            <a:r>
              <a:rPr lang="en-US" dirty="0" err="1" smtClean="0">
                <a:solidFill>
                  <a:srgbClr val="FF0000"/>
                </a:solidFill>
              </a:rPr>
              <a:t>Lheet</a:t>
            </a:r>
            <a:r>
              <a:rPr lang="en-US" dirty="0" smtClean="0">
                <a:solidFill>
                  <a:srgbClr val="FF0000"/>
                </a:solidFill>
              </a:rPr>
              <a:t> =sheet? </a:t>
            </a:r>
            <a:endParaRPr lang="en-US" dirty="0"/>
          </a:p>
        </p:txBody>
      </p:sp>
    </p:spTree>
    <p:extLst>
      <p:ext uri="{BB962C8B-B14F-4D97-AF65-F5344CB8AC3E}">
        <p14:creationId xmlns:p14="http://schemas.microsoft.com/office/powerpoint/2010/main" val="42747483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After replacing “L” with “s”</a:t>
            </a:r>
            <a:endParaRPr lang="en-US" dirty="0"/>
          </a:p>
        </p:txBody>
      </p:sp>
      <p:sp>
        <p:nvSpPr>
          <p:cNvPr id="5" name="Text Placeholder 4"/>
          <p:cNvSpPr>
            <a:spLocks noGrp="1"/>
          </p:cNvSpPr>
          <p:nvPr>
            <p:ph type="body" idx="1"/>
          </p:nvPr>
        </p:nvSpPr>
        <p:spPr>
          <a:xfrm>
            <a:off x="747925" y="1111937"/>
            <a:ext cx="6140400" cy="3610800"/>
          </a:xfrm>
        </p:spPr>
        <p:txBody>
          <a:bodyPr/>
          <a:lstStyle/>
          <a:p>
            <a:pPr marL="69850" indent="0">
              <a:buNone/>
            </a:pPr>
            <a:r>
              <a:rPr lang="en-US" sz="1600" dirty="0"/>
              <a:t>one WMY </a:t>
            </a:r>
            <a:r>
              <a:rPr lang="en-US" sz="1600" dirty="0" smtClean="0"/>
              <a:t>to </a:t>
            </a:r>
            <a:r>
              <a:rPr lang="en-US" sz="1600" dirty="0" err="1" smtClean="0"/>
              <a:t>soDVe</a:t>
            </a:r>
            <a:r>
              <a:rPr lang="en-US" sz="1600" dirty="0" smtClean="0"/>
              <a:t> </a:t>
            </a:r>
            <a:r>
              <a:rPr lang="en-US" sz="1600" dirty="0" err="1"/>
              <a:t>Mn</a:t>
            </a:r>
            <a:r>
              <a:rPr lang="en-US" sz="1600" dirty="0"/>
              <a:t> </a:t>
            </a:r>
            <a:r>
              <a:rPr lang="en-US" sz="1600" dirty="0" err="1"/>
              <a:t>enNKYHteU</a:t>
            </a:r>
            <a:r>
              <a:rPr lang="en-US" sz="1600" dirty="0"/>
              <a:t> </a:t>
            </a:r>
            <a:r>
              <a:rPr lang="en-US" sz="1600" dirty="0" err="1" smtClean="0"/>
              <a:t>EessMRe</a:t>
            </a:r>
            <a:r>
              <a:rPr lang="en-US" sz="1600" dirty="0"/>
              <a:t>, PC We </a:t>
            </a:r>
            <a:r>
              <a:rPr lang="en-US" sz="1600" dirty="0" err="1"/>
              <a:t>BnoW</a:t>
            </a:r>
            <a:r>
              <a:rPr lang="en-US" sz="1600" dirty="0"/>
              <a:t> </a:t>
            </a:r>
            <a:r>
              <a:rPr lang="en-US" sz="1600" dirty="0" smtClean="0"/>
              <a:t>Pts </a:t>
            </a:r>
            <a:r>
              <a:rPr lang="en-US" sz="1600" dirty="0" err="1"/>
              <a:t>DMnRQMRe</a:t>
            </a:r>
            <a:r>
              <a:rPr lang="en-US" sz="1600" dirty="0"/>
              <a:t>, </a:t>
            </a:r>
            <a:r>
              <a:rPr lang="en-US" sz="1600" dirty="0" smtClean="0"/>
              <a:t>Ps </a:t>
            </a:r>
            <a:r>
              <a:rPr lang="en-US" sz="1600" dirty="0"/>
              <a:t>to </a:t>
            </a:r>
            <a:r>
              <a:rPr lang="en-US" sz="1600" dirty="0" err="1"/>
              <a:t>CPnU</a:t>
            </a:r>
            <a:r>
              <a:rPr lang="en-US" sz="1600" dirty="0"/>
              <a:t> M </a:t>
            </a:r>
            <a:r>
              <a:rPr lang="en-US" sz="1600" dirty="0" err="1"/>
              <a:t>UPCCeKent</a:t>
            </a:r>
            <a:r>
              <a:rPr lang="en-US" sz="1600" dirty="0"/>
              <a:t> </a:t>
            </a:r>
            <a:r>
              <a:rPr lang="en-US" sz="1600" dirty="0" err="1"/>
              <a:t>HDMPnteXt</a:t>
            </a:r>
            <a:r>
              <a:rPr lang="en-US" sz="1600" dirty="0"/>
              <a:t> </a:t>
            </a:r>
            <a:r>
              <a:rPr lang="en-US" sz="1600" dirty="0" err="1"/>
              <a:t>oC</a:t>
            </a:r>
            <a:r>
              <a:rPr lang="en-US" sz="1600" dirty="0"/>
              <a:t> the </a:t>
            </a:r>
            <a:r>
              <a:rPr lang="en-US" sz="1600" dirty="0" err="1" smtClean="0"/>
              <a:t>sMEe</a:t>
            </a:r>
            <a:r>
              <a:rPr lang="en-US" sz="1600" dirty="0" smtClean="0"/>
              <a:t> </a:t>
            </a:r>
            <a:r>
              <a:rPr lang="en-US" sz="1600" dirty="0" err="1"/>
              <a:t>DMnRQMRe</a:t>
            </a:r>
            <a:r>
              <a:rPr lang="en-US" sz="1600" dirty="0"/>
              <a:t> </a:t>
            </a:r>
            <a:r>
              <a:rPr lang="en-US" sz="1600" dirty="0" err="1"/>
              <a:t>DonR</a:t>
            </a:r>
            <a:r>
              <a:rPr lang="en-US" sz="1600" dirty="0"/>
              <a:t> </a:t>
            </a:r>
            <a:r>
              <a:rPr lang="en-US" sz="1600" dirty="0" err="1"/>
              <a:t>enoQRh</a:t>
            </a:r>
            <a:r>
              <a:rPr lang="en-US" sz="1600" dirty="0"/>
              <a:t> to CPDD one sheet </a:t>
            </a:r>
            <a:r>
              <a:rPr lang="en-US" sz="1600" dirty="0" err="1"/>
              <a:t>oK</a:t>
            </a:r>
            <a:r>
              <a:rPr lang="en-US" sz="1600" dirty="0"/>
              <a:t> </a:t>
            </a:r>
            <a:r>
              <a:rPr lang="en-US" sz="1600" dirty="0" smtClean="0"/>
              <a:t>so</a:t>
            </a:r>
            <a:r>
              <a:rPr lang="en-US" sz="1600" dirty="0"/>
              <a:t>, </a:t>
            </a:r>
            <a:r>
              <a:rPr lang="en-US" sz="1600" dirty="0" err="1"/>
              <a:t>MnU</a:t>
            </a:r>
            <a:r>
              <a:rPr lang="en-US" sz="1600" dirty="0"/>
              <a:t> then We </a:t>
            </a:r>
            <a:r>
              <a:rPr lang="en-US" sz="1600" dirty="0" err="1"/>
              <a:t>NoQnt</a:t>
            </a:r>
            <a:r>
              <a:rPr lang="en-US" sz="1600" dirty="0"/>
              <a:t> the </a:t>
            </a:r>
            <a:r>
              <a:rPr lang="en-US" sz="1600" dirty="0" err="1" smtClean="0"/>
              <a:t>oNNQKKenNes</a:t>
            </a:r>
            <a:r>
              <a:rPr lang="en-US" sz="1600" dirty="0" smtClean="0"/>
              <a:t> </a:t>
            </a:r>
            <a:r>
              <a:rPr lang="en-US" sz="1600" dirty="0" err="1"/>
              <a:t>oC</a:t>
            </a:r>
            <a:r>
              <a:rPr lang="en-US" sz="1600" dirty="0"/>
              <a:t> </a:t>
            </a:r>
            <a:r>
              <a:rPr lang="en-US" sz="1600" dirty="0" err="1"/>
              <a:t>eMNh</a:t>
            </a:r>
            <a:r>
              <a:rPr lang="en-US" sz="1600" dirty="0"/>
              <a:t> </a:t>
            </a:r>
            <a:r>
              <a:rPr lang="en-US" sz="1600" dirty="0" err="1"/>
              <a:t>DetteK</a:t>
            </a:r>
            <a:r>
              <a:rPr lang="en-US" sz="1600" dirty="0"/>
              <a:t>. We NMDD the </a:t>
            </a:r>
            <a:r>
              <a:rPr lang="en-US" sz="1600" dirty="0" err="1" smtClean="0"/>
              <a:t>Eost</a:t>
            </a:r>
            <a:r>
              <a:rPr lang="en-US" sz="1600" dirty="0" smtClean="0"/>
              <a:t> </a:t>
            </a:r>
            <a:r>
              <a:rPr lang="en-US" sz="1600" dirty="0" err="1"/>
              <a:t>CKeJQentDY</a:t>
            </a:r>
            <a:r>
              <a:rPr lang="en-US" sz="1600" dirty="0"/>
              <a:t> </a:t>
            </a:r>
            <a:r>
              <a:rPr lang="en-US" sz="1600" dirty="0" err="1"/>
              <a:t>oNNQKKPnR</a:t>
            </a:r>
            <a:r>
              <a:rPr lang="en-US" sz="1600" dirty="0"/>
              <a:t> </a:t>
            </a:r>
            <a:r>
              <a:rPr lang="en-US" sz="1600" dirty="0" err="1"/>
              <a:t>DetteK</a:t>
            </a:r>
            <a:r>
              <a:rPr lang="en-US" sz="1600" dirty="0"/>
              <a:t> the </a:t>
            </a:r>
            <a:r>
              <a:rPr lang="en-US" sz="1600" dirty="0" smtClean="0"/>
              <a:t>'</a:t>
            </a:r>
            <a:r>
              <a:rPr lang="en-US" sz="1600" dirty="0" err="1" smtClean="0"/>
              <a:t>CPKst</a:t>
            </a:r>
            <a:r>
              <a:rPr lang="en-US" sz="1600" dirty="0"/>
              <a:t>', the </a:t>
            </a:r>
            <a:r>
              <a:rPr lang="en-US" sz="1600" dirty="0" err="1"/>
              <a:t>neXt</a:t>
            </a:r>
            <a:r>
              <a:rPr lang="en-US" sz="1600" dirty="0"/>
              <a:t> </a:t>
            </a:r>
            <a:r>
              <a:rPr lang="en-US" sz="1600" dirty="0" err="1" smtClean="0"/>
              <a:t>Eost</a:t>
            </a:r>
            <a:r>
              <a:rPr lang="en-US" sz="1600" dirty="0" smtClean="0"/>
              <a:t> </a:t>
            </a:r>
            <a:r>
              <a:rPr lang="en-US" sz="1600" dirty="0" err="1"/>
              <a:t>oNNQKKPnR</a:t>
            </a:r>
            <a:r>
              <a:rPr lang="en-US" sz="1600" dirty="0"/>
              <a:t> </a:t>
            </a:r>
            <a:r>
              <a:rPr lang="en-US" sz="1600" dirty="0" err="1"/>
              <a:t>DetteK</a:t>
            </a:r>
            <a:r>
              <a:rPr lang="en-US" sz="1600" dirty="0"/>
              <a:t> the </a:t>
            </a:r>
            <a:r>
              <a:rPr lang="en-US" sz="1600" dirty="0" smtClean="0"/>
              <a:t>'</a:t>
            </a:r>
            <a:r>
              <a:rPr lang="en-US" sz="1600" dirty="0" err="1" smtClean="0"/>
              <a:t>seNonU</a:t>
            </a:r>
            <a:r>
              <a:rPr lang="en-US" sz="1600" dirty="0"/>
              <a:t>' the </a:t>
            </a:r>
            <a:r>
              <a:rPr lang="en-US" sz="1600" dirty="0" err="1"/>
              <a:t>CoDDoWPnR</a:t>
            </a:r>
            <a:r>
              <a:rPr lang="en-US" sz="1600" dirty="0"/>
              <a:t> </a:t>
            </a:r>
            <a:r>
              <a:rPr lang="en-US" sz="1600" dirty="0" err="1" smtClean="0"/>
              <a:t>Eost</a:t>
            </a:r>
            <a:r>
              <a:rPr lang="en-US" sz="1600" dirty="0" smtClean="0"/>
              <a:t> </a:t>
            </a:r>
            <a:r>
              <a:rPr lang="en-US" sz="1600" dirty="0" err="1"/>
              <a:t>oNNQKKPnR</a:t>
            </a:r>
            <a:r>
              <a:rPr lang="en-US" sz="1600" dirty="0"/>
              <a:t> </a:t>
            </a:r>
            <a:r>
              <a:rPr lang="en-US" sz="1600" dirty="0" err="1"/>
              <a:t>DetteK</a:t>
            </a:r>
            <a:r>
              <a:rPr lang="en-US" sz="1600" dirty="0"/>
              <a:t> the '</a:t>
            </a:r>
            <a:r>
              <a:rPr lang="en-US" sz="1600" dirty="0" err="1"/>
              <a:t>thPKU</a:t>
            </a:r>
            <a:r>
              <a:rPr lang="en-US" sz="1600" dirty="0"/>
              <a:t>', </a:t>
            </a:r>
            <a:r>
              <a:rPr lang="en-US" sz="1600" dirty="0" err="1"/>
              <a:t>MnU</a:t>
            </a:r>
            <a:r>
              <a:rPr lang="en-US" sz="1600" dirty="0"/>
              <a:t> </a:t>
            </a:r>
            <a:r>
              <a:rPr lang="en-US" sz="1600" dirty="0" smtClean="0"/>
              <a:t>so </a:t>
            </a:r>
            <a:r>
              <a:rPr lang="en-US" sz="1600" dirty="0"/>
              <a:t>on, </a:t>
            </a:r>
            <a:r>
              <a:rPr lang="en-US" sz="1600" dirty="0" err="1"/>
              <a:t>QntPD</a:t>
            </a:r>
            <a:r>
              <a:rPr lang="en-US" sz="1600" dirty="0"/>
              <a:t> We </a:t>
            </a:r>
            <a:r>
              <a:rPr lang="en-US" sz="1600" dirty="0" err="1"/>
              <a:t>MNNoQnt</a:t>
            </a:r>
            <a:r>
              <a:rPr lang="en-US" sz="1600" dirty="0"/>
              <a:t> </a:t>
            </a:r>
            <a:r>
              <a:rPr lang="en-US" sz="1600" dirty="0" err="1"/>
              <a:t>CoK</a:t>
            </a:r>
            <a:r>
              <a:rPr lang="en-US" sz="1600" dirty="0"/>
              <a:t> MDD the </a:t>
            </a:r>
            <a:r>
              <a:rPr lang="en-US" sz="1600" dirty="0" err="1"/>
              <a:t>UPCCeKent</a:t>
            </a:r>
            <a:r>
              <a:rPr lang="en-US" sz="1600" dirty="0"/>
              <a:t> </a:t>
            </a:r>
            <a:r>
              <a:rPr lang="en-US" sz="1600" dirty="0" err="1" smtClean="0"/>
              <a:t>DetteKs</a:t>
            </a:r>
            <a:r>
              <a:rPr lang="en-US" sz="1600" dirty="0" smtClean="0"/>
              <a:t> </a:t>
            </a:r>
            <a:r>
              <a:rPr lang="en-US" sz="1600" dirty="0" err="1"/>
              <a:t>Pn</a:t>
            </a:r>
            <a:r>
              <a:rPr lang="en-US" sz="1600" dirty="0"/>
              <a:t> the </a:t>
            </a:r>
            <a:r>
              <a:rPr lang="en-US" sz="1600" dirty="0" err="1"/>
              <a:t>HDMPnteXt</a:t>
            </a:r>
            <a:r>
              <a:rPr lang="en-US" sz="1600" dirty="0"/>
              <a:t> </a:t>
            </a:r>
            <a:r>
              <a:rPr lang="en-US" sz="1600" dirty="0" err="1" smtClean="0"/>
              <a:t>sMEHDe</a:t>
            </a:r>
            <a:r>
              <a:rPr lang="en-US" sz="1600" dirty="0"/>
              <a:t>. then We </a:t>
            </a:r>
            <a:r>
              <a:rPr lang="en-US" sz="1600" dirty="0" err="1"/>
              <a:t>DooB</a:t>
            </a:r>
            <a:r>
              <a:rPr lang="en-US" sz="1600" dirty="0"/>
              <a:t> Mt the </a:t>
            </a:r>
            <a:r>
              <a:rPr lang="en-US" sz="1600" dirty="0" err="1"/>
              <a:t>NPHheK</a:t>
            </a:r>
            <a:r>
              <a:rPr lang="en-US" sz="1600" dirty="0"/>
              <a:t> </a:t>
            </a:r>
            <a:r>
              <a:rPr lang="en-US" sz="1600" dirty="0" err="1"/>
              <a:t>teXt</a:t>
            </a:r>
            <a:r>
              <a:rPr lang="en-US" sz="1600" dirty="0"/>
              <a:t> We </a:t>
            </a:r>
            <a:r>
              <a:rPr lang="en-US" sz="1600" dirty="0" err="1"/>
              <a:t>WMnt</a:t>
            </a:r>
            <a:r>
              <a:rPr lang="en-US" sz="1600" dirty="0"/>
              <a:t> to </a:t>
            </a:r>
            <a:r>
              <a:rPr lang="en-US" sz="1600" dirty="0" err="1" smtClean="0"/>
              <a:t>soDVe</a:t>
            </a:r>
            <a:r>
              <a:rPr lang="en-US" sz="1600" dirty="0" smtClean="0"/>
              <a:t> </a:t>
            </a:r>
            <a:r>
              <a:rPr lang="en-US" sz="1600" dirty="0" err="1"/>
              <a:t>MnU</a:t>
            </a:r>
            <a:r>
              <a:rPr lang="en-US" sz="1600" dirty="0"/>
              <a:t> We </a:t>
            </a:r>
            <a:r>
              <a:rPr lang="en-US" sz="1600" dirty="0" err="1" smtClean="0"/>
              <a:t>MDso</a:t>
            </a:r>
            <a:r>
              <a:rPr lang="en-US" sz="1600" dirty="0" smtClean="0"/>
              <a:t> </a:t>
            </a:r>
            <a:r>
              <a:rPr lang="en-US" sz="1600" dirty="0" err="1" smtClean="0"/>
              <a:t>NDMssPCY</a:t>
            </a:r>
            <a:r>
              <a:rPr lang="en-US" sz="1600" dirty="0" smtClean="0"/>
              <a:t> Pts </a:t>
            </a:r>
            <a:r>
              <a:rPr lang="en-US" sz="1600" dirty="0" err="1" smtClean="0"/>
              <a:t>sYEAoDs</a:t>
            </a:r>
            <a:r>
              <a:rPr lang="en-US" sz="1600" dirty="0" smtClean="0"/>
              <a:t>. </a:t>
            </a:r>
            <a:r>
              <a:rPr lang="en-US" sz="1600" dirty="0"/>
              <a:t>We </a:t>
            </a:r>
            <a:r>
              <a:rPr lang="en-US" sz="1600" dirty="0" err="1"/>
              <a:t>CPnU</a:t>
            </a:r>
            <a:r>
              <a:rPr lang="en-US" sz="1600" dirty="0"/>
              <a:t> the </a:t>
            </a:r>
            <a:r>
              <a:rPr lang="en-US" sz="1600" dirty="0" err="1" smtClean="0"/>
              <a:t>Eost</a:t>
            </a:r>
            <a:r>
              <a:rPr lang="en-US" sz="1600" dirty="0" smtClean="0"/>
              <a:t> </a:t>
            </a:r>
            <a:r>
              <a:rPr lang="en-US" sz="1600" dirty="0" err="1"/>
              <a:t>oNNQKKPnR</a:t>
            </a:r>
            <a:r>
              <a:rPr lang="en-US" sz="1600" dirty="0"/>
              <a:t> </a:t>
            </a:r>
            <a:r>
              <a:rPr lang="en-US" sz="1600" dirty="0" err="1" smtClean="0"/>
              <a:t>sYEAoD</a:t>
            </a:r>
            <a:r>
              <a:rPr lang="en-US" sz="1600" dirty="0" smtClean="0"/>
              <a:t> </a:t>
            </a:r>
            <a:r>
              <a:rPr lang="en-US" sz="1600" dirty="0" err="1"/>
              <a:t>MnU</a:t>
            </a:r>
            <a:r>
              <a:rPr lang="en-US" sz="1600" dirty="0"/>
              <a:t> </a:t>
            </a:r>
            <a:r>
              <a:rPr lang="en-US" sz="1600" dirty="0" err="1"/>
              <a:t>NhMnRe</a:t>
            </a:r>
            <a:r>
              <a:rPr lang="en-US" sz="1600" dirty="0"/>
              <a:t> Pt to the </a:t>
            </a:r>
            <a:r>
              <a:rPr lang="en-US" sz="1600" dirty="0" err="1"/>
              <a:t>CoKE</a:t>
            </a:r>
            <a:r>
              <a:rPr lang="en-US" sz="1600" dirty="0"/>
              <a:t> </a:t>
            </a:r>
            <a:r>
              <a:rPr lang="en-US" sz="1600" dirty="0" err="1"/>
              <a:t>oC</a:t>
            </a:r>
            <a:r>
              <a:rPr lang="en-US" sz="1600" dirty="0"/>
              <a:t> the </a:t>
            </a:r>
            <a:r>
              <a:rPr lang="en-US" sz="1600" dirty="0" smtClean="0"/>
              <a:t>'</a:t>
            </a:r>
            <a:r>
              <a:rPr lang="en-US" sz="1600" dirty="0" err="1" smtClean="0"/>
              <a:t>CPKst</a:t>
            </a:r>
            <a:r>
              <a:rPr lang="en-US" sz="1600" dirty="0"/>
              <a:t>' </a:t>
            </a:r>
            <a:r>
              <a:rPr lang="en-US" sz="1600" dirty="0" err="1"/>
              <a:t>DetteK</a:t>
            </a:r>
            <a:r>
              <a:rPr lang="en-US" sz="1600" dirty="0"/>
              <a:t> </a:t>
            </a:r>
            <a:r>
              <a:rPr lang="en-US" sz="1600" dirty="0" err="1"/>
              <a:t>oC</a:t>
            </a:r>
            <a:r>
              <a:rPr lang="en-US" sz="1600" dirty="0"/>
              <a:t> the </a:t>
            </a:r>
            <a:r>
              <a:rPr lang="en-US" sz="1600" dirty="0" err="1"/>
              <a:t>HDMPnteXt</a:t>
            </a:r>
            <a:r>
              <a:rPr lang="en-US" sz="1600" dirty="0"/>
              <a:t> </a:t>
            </a:r>
            <a:r>
              <a:rPr lang="en-US" sz="1600" dirty="0" err="1" smtClean="0"/>
              <a:t>sMEHDe</a:t>
            </a:r>
            <a:r>
              <a:rPr lang="en-US" sz="1600" dirty="0"/>
              <a:t>, the </a:t>
            </a:r>
            <a:r>
              <a:rPr lang="en-US" sz="1600" dirty="0" err="1"/>
              <a:t>neXt</a:t>
            </a:r>
            <a:r>
              <a:rPr lang="en-US" sz="1600" dirty="0"/>
              <a:t> </a:t>
            </a:r>
            <a:r>
              <a:rPr lang="en-US" sz="1600" dirty="0" err="1" smtClean="0"/>
              <a:t>Eost</a:t>
            </a:r>
            <a:r>
              <a:rPr lang="en-US" sz="1600" dirty="0" smtClean="0"/>
              <a:t> </a:t>
            </a:r>
            <a:r>
              <a:rPr lang="en-US" sz="1600" dirty="0" err="1"/>
              <a:t>NoEEon</a:t>
            </a:r>
            <a:r>
              <a:rPr lang="en-US" sz="1600" dirty="0"/>
              <a:t> </a:t>
            </a:r>
            <a:r>
              <a:rPr lang="en-US" sz="1600" dirty="0" err="1" smtClean="0"/>
              <a:t>sYEAoD</a:t>
            </a:r>
            <a:r>
              <a:rPr lang="en-US" sz="1600" dirty="0" smtClean="0"/>
              <a:t> Ps </a:t>
            </a:r>
            <a:r>
              <a:rPr lang="en-US" sz="1600" dirty="0" err="1"/>
              <a:t>NhMnReU</a:t>
            </a:r>
            <a:r>
              <a:rPr lang="en-US" sz="1600" dirty="0"/>
              <a:t> to the </a:t>
            </a:r>
            <a:r>
              <a:rPr lang="en-US" sz="1600" dirty="0" err="1"/>
              <a:t>CoKE</a:t>
            </a:r>
            <a:r>
              <a:rPr lang="en-US" sz="1600" dirty="0"/>
              <a:t> </a:t>
            </a:r>
            <a:r>
              <a:rPr lang="en-US" sz="1600" dirty="0" err="1"/>
              <a:t>oC</a:t>
            </a:r>
            <a:r>
              <a:rPr lang="en-US" sz="1600" dirty="0"/>
              <a:t> the </a:t>
            </a:r>
            <a:r>
              <a:rPr lang="en-US" sz="1600" dirty="0" smtClean="0"/>
              <a:t>'</a:t>
            </a:r>
            <a:r>
              <a:rPr lang="en-US" sz="1600" dirty="0" err="1" smtClean="0"/>
              <a:t>seNonU</a:t>
            </a:r>
            <a:r>
              <a:rPr lang="en-US" sz="1600" dirty="0"/>
              <a:t>' </a:t>
            </a:r>
            <a:r>
              <a:rPr lang="en-US" sz="1600" dirty="0" err="1"/>
              <a:t>DetteK</a:t>
            </a:r>
            <a:r>
              <a:rPr lang="en-US" sz="1600" dirty="0"/>
              <a:t>, </a:t>
            </a:r>
            <a:r>
              <a:rPr lang="en-US" sz="1600" dirty="0" err="1"/>
              <a:t>MnU</a:t>
            </a:r>
            <a:r>
              <a:rPr lang="en-US" sz="1600" dirty="0"/>
              <a:t> the </a:t>
            </a:r>
            <a:r>
              <a:rPr lang="en-US" sz="1600" dirty="0" err="1"/>
              <a:t>CoDDoWPnR</a:t>
            </a:r>
            <a:r>
              <a:rPr lang="en-US" sz="1600" dirty="0"/>
              <a:t> </a:t>
            </a:r>
            <a:r>
              <a:rPr lang="en-US" sz="1600" dirty="0" err="1" smtClean="0"/>
              <a:t>Eost</a:t>
            </a:r>
            <a:r>
              <a:rPr lang="en-US" sz="1600" dirty="0" smtClean="0"/>
              <a:t> </a:t>
            </a:r>
            <a:r>
              <a:rPr lang="en-US" sz="1600" dirty="0" err="1"/>
              <a:t>NoEEon</a:t>
            </a:r>
            <a:r>
              <a:rPr lang="en-US" sz="1600" dirty="0"/>
              <a:t> </a:t>
            </a:r>
            <a:r>
              <a:rPr lang="en-US" sz="1600" dirty="0" err="1" smtClean="0"/>
              <a:t>sYEAoD</a:t>
            </a:r>
            <a:r>
              <a:rPr lang="en-US" sz="1600" dirty="0" smtClean="0"/>
              <a:t> Ps </a:t>
            </a:r>
            <a:r>
              <a:rPr lang="en-US" sz="1600" dirty="0" err="1"/>
              <a:t>NhMnReU</a:t>
            </a:r>
            <a:r>
              <a:rPr lang="en-US" sz="1600" dirty="0"/>
              <a:t> to the </a:t>
            </a:r>
            <a:r>
              <a:rPr lang="en-US" sz="1600" dirty="0" err="1"/>
              <a:t>CoKE</a:t>
            </a:r>
            <a:r>
              <a:rPr lang="en-US" sz="1600" dirty="0"/>
              <a:t> </a:t>
            </a:r>
            <a:r>
              <a:rPr lang="en-US" sz="1600" dirty="0" err="1"/>
              <a:t>oC</a:t>
            </a:r>
            <a:r>
              <a:rPr lang="en-US" sz="1600" dirty="0"/>
              <a:t> the '</a:t>
            </a:r>
            <a:r>
              <a:rPr lang="en-US" sz="1600" dirty="0" err="1"/>
              <a:t>thPKU</a:t>
            </a:r>
            <a:r>
              <a:rPr lang="en-US" sz="1600" dirty="0"/>
              <a:t>' </a:t>
            </a:r>
            <a:r>
              <a:rPr lang="en-US" sz="1600" dirty="0" err="1"/>
              <a:t>DetteK</a:t>
            </a:r>
            <a:r>
              <a:rPr lang="en-US" sz="1600" dirty="0"/>
              <a:t>, </a:t>
            </a:r>
            <a:r>
              <a:rPr lang="en-US" sz="1600" dirty="0" err="1"/>
              <a:t>MnU</a:t>
            </a:r>
            <a:r>
              <a:rPr lang="en-US" sz="1600" dirty="0"/>
              <a:t> </a:t>
            </a:r>
            <a:r>
              <a:rPr lang="en-US" sz="1600" dirty="0" smtClean="0"/>
              <a:t>so </a:t>
            </a:r>
            <a:r>
              <a:rPr lang="en-US" sz="1600" dirty="0"/>
              <a:t>on, </a:t>
            </a:r>
            <a:r>
              <a:rPr lang="en-US" sz="1600" dirty="0" err="1"/>
              <a:t>QntPD</a:t>
            </a:r>
            <a:r>
              <a:rPr lang="en-US" sz="1600" dirty="0"/>
              <a:t> We </a:t>
            </a:r>
            <a:r>
              <a:rPr lang="en-US" sz="1600" dirty="0" err="1"/>
              <a:t>MNNoQnt</a:t>
            </a:r>
            <a:r>
              <a:rPr lang="en-US" sz="1600" dirty="0"/>
              <a:t> </a:t>
            </a:r>
            <a:r>
              <a:rPr lang="en-US" sz="1600" dirty="0" err="1"/>
              <a:t>CoK</a:t>
            </a:r>
            <a:r>
              <a:rPr lang="en-US" sz="1600" dirty="0"/>
              <a:t> MDD </a:t>
            </a:r>
            <a:r>
              <a:rPr lang="en-US" sz="1600" dirty="0" err="1" smtClean="0"/>
              <a:t>sYEAoDs</a:t>
            </a:r>
            <a:r>
              <a:rPr lang="en-US" sz="1600" dirty="0" smtClean="0"/>
              <a:t> </a:t>
            </a:r>
            <a:r>
              <a:rPr lang="en-US" sz="1600" dirty="0" err="1"/>
              <a:t>oC</a:t>
            </a:r>
            <a:r>
              <a:rPr lang="en-US" sz="1600" dirty="0"/>
              <a:t> the </a:t>
            </a:r>
            <a:r>
              <a:rPr lang="en-US" sz="1600" dirty="0" err="1"/>
              <a:t>NKYHtoRKME</a:t>
            </a:r>
            <a:r>
              <a:rPr lang="en-US" sz="1600" dirty="0"/>
              <a:t> We </a:t>
            </a:r>
            <a:r>
              <a:rPr lang="en-US" sz="1600" dirty="0" err="1"/>
              <a:t>WMnt</a:t>
            </a:r>
            <a:r>
              <a:rPr lang="en-US" sz="1600" dirty="0"/>
              <a:t> to </a:t>
            </a:r>
            <a:r>
              <a:rPr lang="en-US" sz="1600" dirty="0" err="1" smtClean="0">
                <a:solidFill>
                  <a:srgbClr val="FF0000"/>
                </a:solidFill>
              </a:rPr>
              <a:t>soDVe</a:t>
            </a:r>
            <a:endParaRPr lang="en-US" sz="1600" dirty="0">
              <a:solidFill>
                <a:srgbClr val="FF0000"/>
              </a:solidFill>
            </a:endParaRPr>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23</a:t>
            </a:fld>
            <a:endParaRPr lang="en"/>
          </a:p>
        </p:txBody>
      </p:sp>
      <p:pic>
        <p:nvPicPr>
          <p:cNvPr id="2" name="Picture 1"/>
          <p:cNvPicPr>
            <a:picLocks noChangeAspect="1"/>
          </p:cNvPicPr>
          <p:nvPr/>
        </p:nvPicPr>
        <p:blipFill>
          <a:blip r:embed="rId2"/>
          <a:stretch>
            <a:fillRect/>
          </a:stretch>
        </p:blipFill>
        <p:spPr>
          <a:xfrm>
            <a:off x="6549957" y="52185"/>
            <a:ext cx="2525138" cy="1227498"/>
          </a:xfrm>
          <a:prstGeom prst="rect">
            <a:avLst/>
          </a:prstGeom>
        </p:spPr>
      </p:pic>
      <p:sp>
        <p:nvSpPr>
          <p:cNvPr id="6" name="TextBox 5"/>
          <p:cNvSpPr txBox="1"/>
          <p:nvPr/>
        </p:nvSpPr>
        <p:spPr>
          <a:xfrm>
            <a:off x="7081736" y="2269787"/>
            <a:ext cx="1245854" cy="307777"/>
          </a:xfrm>
          <a:prstGeom prst="rect">
            <a:avLst/>
          </a:prstGeom>
          <a:noFill/>
        </p:spPr>
        <p:txBody>
          <a:bodyPr wrap="none" rtlCol="0">
            <a:spAutoFit/>
          </a:bodyPr>
          <a:lstStyle/>
          <a:p>
            <a:r>
              <a:rPr lang="en-US" dirty="0" err="1" smtClean="0"/>
              <a:t>soDVe</a:t>
            </a:r>
            <a:r>
              <a:rPr lang="en-US" dirty="0" smtClean="0"/>
              <a:t>=solve</a:t>
            </a:r>
            <a:endParaRPr lang="en-US" dirty="0"/>
          </a:p>
        </p:txBody>
      </p:sp>
    </p:spTree>
    <p:extLst>
      <p:ext uri="{BB962C8B-B14F-4D97-AF65-F5344CB8AC3E}">
        <p14:creationId xmlns:p14="http://schemas.microsoft.com/office/powerpoint/2010/main" val="37510817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After replacing “D” with “l”</a:t>
            </a:r>
            <a:endParaRPr lang="en-US" dirty="0"/>
          </a:p>
        </p:txBody>
      </p:sp>
      <p:sp>
        <p:nvSpPr>
          <p:cNvPr id="5" name="Text Placeholder 4"/>
          <p:cNvSpPr>
            <a:spLocks noGrp="1"/>
          </p:cNvSpPr>
          <p:nvPr>
            <p:ph type="body" idx="1"/>
          </p:nvPr>
        </p:nvSpPr>
        <p:spPr>
          <a:xfrm>
            <a:off x="747925" y="1111937"/>
            <a:ext cx="6140400" cy="3610800"/>
          </a:xfrm>
        </p:spPr>
        <p:txBody>
          <a:bodyPr/>
          <a:lstStyle/>
          <a:p>
            <a:pPr marL="69850" indent="0">
              <a:buNone/>
            </a:pPr>
            <a:r>
              <a:rPr lang="en-US" sz="1600" dirty="0"/>
              <a:t>one WMY </a:t>
            </a:r>
            <a:r>
              <a:rPr lang="en-US" sz="1600" dirty="0" smtClean="0"/>
              <a:t>to solve </a:t>
            </a:r>
            <a:r>
              <a:rPr lang="en-US" sz="1600" dirty="0" err="1"/>
              <a:t>Mn</a:t>
            </a:r>
            <a:r>
              <a:rPr lang="en-US" sz="1600" dirty="0"/>
              <a:t> </a:t>
            </a:r>
            <a:r>
              <a:rPr lang="en-US" sz="1600" dirty="0" err="1"/>
              <a:t>enNKYHteU</a:t>
            </a:r>
            <a:r>
              <a:rPr lang="en-US" sz="1600" dirty="0"/>
              <a:t> </a:t>
            </a:r>
            <a:r>
              <a:rPr lang="en-US" sz="1600" dirty="0" err="1" smtClean="0"/>
              <a:t>EessMRe</a:t>
            </a:r>
            <a:r>
              <a:rPr lang="en-US" sz="1600" dirty="0"/>
              <a:t>, PC We </a:t>
            </a:r>
            <a:r>
              <a:rPr lang="en-US" sz="1600" dirty="0" err="1"/>
              <a:t>BnoW</a:t>
            </a:r>
            <a:r>
              <a:rPr lang="en-US" sz="1600" dirty="0"/>
              <a:t> </a:t>
            </a:r>
            <a:r>
              <a:rPr lang="en-US" sz="1600" dirty="0" smtClean="0"/>
              <a:t>Pts </a:t>
            </a:r>
            <a:r>
              <a:rPr lang="en-US" sz="1600" dirty="0" err="1" smtClean="0"/>
              <a:t>lMnRQMRe</a:t>
            </a:r>
            <a:r>
              <a:rPr lang="en-US" sz="1600" dirty="0"/>
              <a:t>, </a:t>
            </a:r>
            <a:r>
              <a:rPr lang="en-US" sz="1600" dirty="0" smtClean="0"/>
              <a:t>Ps </a:t>
            </a:r>
            <a:r>
              <a:rPr lang="en-US" sz="1600" dirty="0"/>
              <a:t>to </a:t>
            </a:r>
            <a:r>
              <a:rPr lang="en-US" sz="1600" dirty="0" err="1"/>
              <a:t>CPnU</a:t>
            </a:r>
            <a:r>
              <a:rPr lang="en-US" sz="1600" dirty="0"/>
              <a:t> M </a:t>
            </a:r>
            <a:r>
              <a:rPr lang="en-US" sz="1600" dirty="0" err="1"/>
              <a:t>UPCCeKent</a:t>
            </a:r>
            <a:r>
              <a:rPr lang="en-US" sz="1600" dirty="0"/>
              <a:t> </a:t>
            </a:r>
            <a:r>
              <a:rPr lang="en-US" sz="1600" dirty="0" err="1" smtClean="0"/>
              <a:t>HlMPnteXt</a:t>
            </a:r>
            <a:r>
              <a:rPr lang="en-US" sz="1600" dirty="0" smtClean="0"/>
              <a:t> </a:t>
            </a:r>
            <a:r>
              <a:rPr lang="en-US" sz="1600" dirty="0" err="1"/>
              <a:t>oC</a:t>
            </a:r>
            <a:r>
              <a:rPr lang="en-US" sz="1600" dirty="0"/>
              <a:t> the </a:t>
            </a:r>
            <a:r>
              <a:rPr lang="en-US" sz="1600" dirty="0" err="1" smtClean="0"/>
              <a:t>sMEe</a:t>
            </a:r>
            <a:r>
              <a:rPr lang="en-US" sz="1600" dirty="0" smtClean="0"/>
              <a:t> </a:t>
            </a:r>
            <a:r>
              <a:rPr lang="en-US" sz="1600" dirty="0" err="1" smtClean="0"/>
              <a:t>lMnRQMRe</a:t>
            </a:r>
            <a:r>
              <a:rPr lang="en-US" sz="1600" dirty="0" smtClean="0"/>
              <a:t> </a:t>
            </a:r>
            <a:r>
              <a:rPr lang="en-US" sz="1600" dirty="0" err="1" smtClean="0"/>
              <a:t>lonR</a:t>
            </a:r>
            <a:r>
              <a:rPr lang="en-US" sz="1600" dirty="0" smtClean="0"/>
              <a:t> </a:t>
            </a:r>
            <a:r>
              <a:rPr lang="en-US" sz="1600" dirty="0" err="1"/>
              <a:t>enoQRh</a:t>
            </a:r>
            <a:r>
              <a:rPr lang="en-US" sz="1600" dirty="0"/>
              <a:t> to </a:t>
            </a:r>
            <a:r>
              <a:rPr lang="en-US" sz="1600" dirty="0" err="1" smtClean="0"/>
              <a:t>CPll</a:t>
            </a:r>
            <a:r>
              <a:rPr lang="en-US" sz="1600" dirty="0" smtClean="0"/>
              <a:t> </a:t>
            </a:r>
            <a:r>
              <a:rPr lang="en-US" sz="1600" dirty="0">
                <a:solidFill>
                  <a:srgbClr val="FF0000"/>
                </a:solidFill>
              </a:rPr>
              <a:t>one sheet </a:t>
            </a:r>
            <a:r>
              <a:rPr lang="en-US" sz="1600" dirty="0" err="1">
                <a:solidFill>
                  <a:srgbClr val="FF0000"/>
                </a:solidFill>
              </a:rPr>
              <a:t>oK</a:t>
            </a:r>
            <a:r>
              <a:rPr lang="en-US" sz="1600" dirty="0">
                <a:solidFill>
                  <a:srgbClr val="FF0000"/>
                </a:solidFill>
              </a:rPr>
              <a:t> </a:t>
            </a:r>
            <a:r>
              <a:rPr lang="en-US" sz="1600" dirty="0" smtClean="0">
                <a:solidFill>
                  <a:srgbClr val="FF0000"/>
                </a:solidFill>
              </a:rPr>
              <a:t>so</a:t>
            </a:r>
            <a:r>
              <a:rPr lang="en-US" sz="1600" dirty="0"/>
              <a:t>, </a:t>
            </a:r>
            <a:r>
              <a:rPr lang="en-US" sz="1600" dirty="0" err="1"/>
              <a:t>MnU</a:t>
            </a:r>
            <a:r>
              <a:rPr lang="en-US" sz="1600" dirty="0"/>
              <a:t> then We </a:t>
            </a:r>
            <a:r>
              <a:rPr lang="en-US" sz="1600" dirty="0" err="1"/>
              <a:t>NoQnt</a:t>
            </a:r>
            <a:r>
              <a:rPr lang="en-US" sz="1600" dirty="0"/>
              <a:t> the </a:t>
            </a:r>
            <a:r>
              <a:rPr lang="en-US" sz="1600" dirty="0" err="1" smtClean="0"/>
              <a:t>oNNQKKenNes</a:t>
            </a:r>
            <a:r>
              <a:rPr lang="en-US" sz="1600" dirty="0" smtClean="0"/>
              <a:t> </a:t>
            </a:r>
            <a:r>
              <a:rPr lang="en-US" sz="1600" dirty="0" err="1"/>
              <a:t>oC</a:t>
            </a:r>
            <a:r>
              <a:rPr lang="en-US" sz="1600" dirty="0"/>
              <a:t> </a:t>
            </a:r>
            <a:r>
              <a:rPr lang="en-US" sz="1600" dirty="0" err="1"/>
              <a:t>eMNh</a:t>
            </a:r>
            <a:r>
              <a:rPr lang="en-US" sz="1600" dirty="0"/>
              <a:t> </a:t>
            </a:r>
            <a:r>
              <a:rPr lang="en-US" sz="1600" dirty="0" err="1" smtClean="0"/>
              <a:t>letteK</a:t>
            </a:r>
            <a:r>
              <a:rPr lang="en-US" sz="1600" dirty="0"/>
              <a:t>. We </a:t>
            </a:r>
            <a:r>
              <a:rPr lang="en-US" sz="1600" dirty="0" err="1" smtClean="0"/>
              <a:t>NMll</a:t>
            </a:r>
            <a:r>
              <a:rPr lang="en-US" sz="1600" dirty="0" smtClean="0"/>
              <a:t> </a:t>
            </a:r>
            <a:r>
              <a:rPr lang="en-US" sz="1600" dirty="0"/>
              <a:t>the </a:t>
            </a:r>
            <a:r>
              <a:rPr lang="en-US" sz="1600" dirty="0" err="1" smtClean="0"/>
              <a:t>Eost</a:t>
            </a:r>
            <a:r>
              <a:rPr lang="en-US" sz="1600" dirty="0" smtClean="0"/>
              <a:t> </a:t>
            </a:r>
            <a:r>
              <a:rPr lang="en-US" sz="1600" dirty="0" err="1" smtClean="0"/>
              <a:t>CKeJQentlY</a:t>
            </a:r>
            <a:r>
              <a:rPr lang="en-US" sz="1600" dirty="0" smtClean="0"/>
              <a:t> </a:t>
            </a:r>
            <a:r>
              <a:rPr lang="en-US" sz="1600" dirty="0" err="1"/>
              <a:t>oNNQKKPnR</a:t>
            </a:r>
            <a:r>
              <a:rPr lang="en-US" sz="1600" dirty="0"/>
              <a:t> </a:t>
            </a:r>
            <a:r>
              <a:rPr lang="en-US" sz="1600" dirty="0" err="1" smtClean="0"/>
              <a:t>letteK</a:t>
            </a:r>
            <a:r>
              <a:rPr lang="en-US" sz="1600" dirty="0" smtClean="0"/>
              <a:t> </a:t>
            </a:r>
            <a:r>
              <a:rPr lang="en-US" sz="1600" dirty="0"/>
              <a:t>the </a:t>
            </a:r>
            <a:r>
              <a:rPr lang="en-US" sz="1600" dirty="0" smtClean="0"/>
              <a:t>'</a:t>
            </a:r>
            <a:r>
              <a:rPr lang="en-US" sz="1600" dirty="0" err="1" smtClean="0"/>
              <a:t>CPKst</a:t>
            </a:r>
            <a:r>
              <a:rPr lang="en-US" sz="1600" dirty="0"/>
              <a:t>', the </a:t>
            </a:r>
            <a:r>
              <a:rPr lang="en-US" sz="1600" dirty="0" err="1"/>
              <a:t>neXt</a:t>
            </a:r>
            <a:r>
              <a:rPr lang="en-US" sz="1600" dirty="0"/>
              <a:t> </a:t>
            </a:r>
            <a:r>
              <a:rPr lang="en-US" sz="1600" dirty="0" err="1" smtClean="0"/>
              <a:t>Eost</a:t>
            </a:r>
            <a:r>
              <a:rPr lang="en-US" sz="1600" dirty="0" smtClean="0"/>
              <a:t> </a:t>
            </a:r>
            <a:r>
              <a:rPr lang="en-US" sz="1600" dirty="0" err="1"/>
              <a:t>oNNQKKPnR</a:t>
            </a:r>
            <a:r>
              <a:rPr lang="en-US" sz="1600" dirty="0"/>
              <a:t> </a:t>
            </a:r>
            <a:r>
              <a:rPr lang="en-US" sz="1600" dirty="0" err="1" smtClean="0">
                <a:solidFill>
                  <a:srgbClr val="FF0000"/>
                </a:solidFill>
              </a:rPr>
              <a:t>letteK</a:t>
            </a:r>
            <a:r>
              <a:rPr lang="en-US" sz="1600" dirty="0" smtClean="0">
                <a:solidFill>
                  <a:srgbClr val="FF0000"/>
                </a:solidFill>
              </a:rPr>
              <a:t> </a:t>
            </a:r>
            <a:r>
              <a:rPr lang="en-US" sz="1600" dirty="0"/>
              <a:t>the </a:t>
            </a:r>
            <a:r>
              <a:rPr lang="en-US" sz="1600" dirty="0" smtClean="0"/>
              <a:t>'</a:t>
            </a:r>
            <a:r>
              <a:rPr lang="en-US" sz="1600" dirty="0" err="1" smtClean="0"/>
              <a:t>seNonU</a:t>
            </a:r>
            <a:r>
              <a:rPr lang="en-US" sz="1600" dirty="0"/>
              <a:t>' the </a:t>
            </a:r>
            <a:r>
              <a:rPr lang="en-US" sz="1600" dirty="0" err="1" smtClean="0"/>
              <a:t>ColloWPnR</a:t>
            </a:r>
            <a:r>
              <a:rPr lang="en-US" sz="1600" dirty="0" smtClean="0"/>
              <a:t> </a:t>
            </a:r>
            <a:r>
              <a:rPr lang="en-US" sz="1600" dirty="0" err="1" smtClean="0"/>
              <a:t>Eost</a:t>
            </a:r>
            <a:r>
              <a:rPr lang="en-US" sz="1600" dirty="0" smtClean="0"/>
              <a:t> </a:t>
            </a:r>
            <a:r>
              <a:rPr lang="en-US" sz="1600" dirty="0" err="1"/>
              <a:t>oNNQKKPnR</a:t>
            </a:r>
            <a:r>
              <a:rPr lang="en-US" sz="1600" dirty="0"/>
              <a:t> </a:t>
            </a:r>
            <a:r>
              <a:rPr lang="en-US" sz="1600" dirty="0" err="1" smtClean="0"/>
              <a:t>letteK</a:t>
            </a:r>
            <a:r>
              <a:rPr lang="en-US" sz="1600" dirty="0" smtClean="0"/>
              <a:t> </a:t>
            </a:r>
            <a:r>
              <a:rPr lang="en-US" sz="1600" dirty="0"/>
              <a:t>the '</a:t>
            </a:r>
            <a:r>
              <a:rPr lang="en-US" sz="1600" dirty="0" err="1"/>
              <a:t>thPKU</a:t>
            </a:r>
            <a:r>
              <a:rPr lang="en-US" sz="1600" dirty="0"/>
              <a:t>', </a:t>
            </a:r>
            <a:r>
              <a:rPr lang="en-US" sz="1600" dirty="0" err="1"/>
              <a:t>MnU</a:t>
            </a:r>
            <a:r>
              <a:rPr lang="en-US" sz="1600" dirty="0"/>
              <a:t> </a:t>
            </a:r>
            <a:r>
              <a:rPr lang="en-US" sz="1600" dirty="0" smtClean="0"/>
              <a:t>so </a:t>
            </a:r>
            <a:r>
              <a:rPr lang="en-US" sz="1600" dirty="0"/>
              <a:t>on, </a:t>
            </a:r>
            <a:r>
              <a:rPr lang="en-US" sz="1600" dirty="0" err="1" smtClean="0"/>
              <a:t>QntPl</a:t>
            </a:r>
            <a:r>
              <a:rPr lang="en-US" sz="1600" dirty="0" smtClean="0"/>
              <a:t> </a:t>
            </a:r>
            <a:r>
              <a:rPr lang="en-US" sz="1600" dirty="0"/>
              <a:t>We </a:t>
            </a:r>
            <a:r>
              <a:rPr lang="en-US" sz="1600" dirty="0" err="1"/>
              <a:t>MNNoQnt</a:t>
            </a:r>
            <a:r>
              <a:rPr lang="en-US" sz="1600" dirty="0"/>
              <a:t> </a:t>
            </a:r>
            <a:r>
              <a:rPr lang="en-US" sz="1600" dirty="0" err="1"/>
              <a:t>CoK</a:t>
            </a:r>
            <a:r>
              <a:rPr lang="en-US" sz="1600" dirty="0"/>
              <a:t> </a:t>
            </a:r>
            <a:r>
              <a:rPr lang="en-US" sz="1600" dirty="0" err="1" smtClean="0"/>
              <a:t>Mll</a:t>
            </a:r>
            <a:r>
              <a:rPr lang="en-US" sz="1600" dirty="0" smtClean="0"/>
              <a:t> </a:t>
            </a:r>
            <a:r>
              <a:rPr lang="en-US" sz="1600" dirty="0"/>
              <a:t>the </a:t>
            </a:r>
            <a:r>
              <a:rPr lang="en-US" sz="1600" dirty="0" err="1"/>
              <a:t>UPCCeKent</a:t>
            </a:r>
            <a:r>
              <a:rPr lang="en-US" sz="1600" dirty="0"/>
              <a:t> </a:t>
            </a:r>
            <a:r>
              <a:rPr lang="en-US" sz="1600" dirty="0" err="1" smtClean="0"/>
              <a:t>letteKs</a:t>
            </a:r>
            <a:r>
              <a:rPr lang="en-US" sz="1600" dirty="0" smtClean="0"/>
              <a:t> </a:t>
            </a:r>
            <a:r>
              <a:rPr lang="en-US" sz="1600" dirty="0" err="1"/>
              <a:t>Pn</a:t>
            </a:r>
            <a:r>
              <a:rPr lang="en-US" sz="1600" dirty="0"/>
              <a:t> the </a:t>
            </a:r>
            <a:r>
              <a:rPr lang="en-US" sz="1600" dirty="0" err="1" smtClean="0"/>
              <a:t>HlMPnteXt</a:t>
            </a:r>
            <a:r>
              <a:rPr lang="en-US" sz="1600" dirty="0" smtClean="0"/>
              <a:t> </a:t>
            </a:r>
            <a:r>
              <a:rPr lang="en-US" sz="1600" dirty="0" err="1" smtClean="0"/>
              <a:t>sMEHle</a:t>
            </a:r>
            <a:r>
              <a:rPr lang="en-US" sz="1600" dirty="0"/>
              <a:t>. then We </a:t>
            </a:r>
            <a:r>
              <a:rPr lang="en-US" sz="1600" dirty="0" err="1" smtClean="0"/>
              <a:t>looB</a:t>
            </a:r>
            <a:r>
              <a:rPr lang="en-US" sz="1600" dirty="0" smtClean="0"/>
              <a:t> </a:t>
            </a:r>
            <a:r>
              <a:rPr lang="en-US" sz="1600" dirty="0"/>
              <a:t>Mt the </a:t>
            </a:r>
            <a:r>
              <a:rPr lang="en-US" sz="1600" dirty="0" err="1"/>
              <a:t>NPHheK</a:t>
            </a:r>
            <a:r>
              <a:rPr lang="en-US" sz="1600" dirty="0"/>
              <a:t> </a:t>
            </a:r>
            <a:r>
              <a:rPr lang="en-US" sz="1600" dirty="0" err="1"/>
              <a:t>teXt</a:t>
            </a:r>
            <a:r>
              <a:rPr lang="en-US" sz="1600" dirty="0"/>
              <a:t> We </a:t>
            </a:r>
            <a:r>
              <a:rPr lang="en-US" sz="1600" dirty="0" err="1"/>
              <a:t>WMnt</a:t>
            </a:r>
            <a:r>
              <a:rPr lang="en-US" sz="1600" dirty="0"/>
              <a:t> to </a:t>
            </a:r>
            <a:r>
              <a:rPr lang="en-US" sz="1600" dirty="0" smtClean="0"/>
              <a:t>solve </a:t>
            </a:r>
            <a:r>
              <a:rPr lang="en-US" sz="1600" dirty="0" err="1"/>
              <a:t>MnU</a:t>
            </a:r>
            <a:r>
              <a:rPr lang="en-US" sz="1600" dirty="0"/>
              <a:t> We </a:t>
            </a:r>
            <a:r>
              <a:rPr lang="en-US" sz="1600" dirty="0" err="1" smtClean="0"/>
              <a:t>Mlso</a:t>
            </a:r>
            <a:r>
              <a:rPr lang="en-US" sz="1600" dirty="0" smtClean="0"/>
              <a:t> </a:t>
            </a:r>
            <a:r>
              <a:rPr lang="en-US" sz="1600" dirty="0" err="1" smtClean="0"/>
              <a:t>NlMssPCY</a:t>
            </a:r>
            <a:r>
              <a:rPr lang="en-US" sz="1600" dirty="0" smtClean="0"/>
              <a:t> Pts </a:t>
            </a:r>
            <a:r>
              <a:rPr lang="en-US" sz="1600" dirty="0" err="1" smtClean="0"/>
              <a:t>sYEAols</a:t>
            </a:r>
            <a:r>
              <a:rPr lang="en-US" sz="1600" dirty="0" smtClean="0"/>
              <a:t>. </a:t>
            </a:r>
            <a:r>
              <a:rPr lang="en-US" sz="1600" dirty="0"/>
              <a:t>We </a:t>
            </a:r>
            <a:r>
              <a:rPr lang="en-US" sz="1600" dirty="0" err="1"/>
              <a:t>CPnU</a:t>
            </a:r>
            <a:r>
              <a:rPr lang="en-US" sz="1600" dirty="0"/>
              <a:t> the </a:t>
            </a:r>
            <a:r>
              <a:rPr lang="en-US" sz="1600" dirty="0" err="1" smtClean="0"/>
              <a:t>Eost</a:t>
            </a:r>
            <a:r>
              <a:rPr lang="en-US" sz="1600" dirty="0" smtClean="0"/>
              <a:t> </a:t>
            </a:r>
            <a:r>
              <a:rPr lang="en-US" sz="1600" dirty="0" err="1"/>
              <a:t>oNNQKKPnR</a:t>
            </a:r>
            <a:r>
              <a:rPr lang="en-US" sz="1600" dirty="0"/>
              <a:t> </a:t>
            </a:r>
            <a:r>
              <a:rPr lang="en-US" sz="1600" dirty="0" err="1" smtClean="0"/>
              <a:t>sYEAol</a:t>
            </a:r>
            <a:r>
              <a:rPr lang="en-US" sz="1600" dirty="0" smtClean="0"/>
              <a:t> </a:t>
            </a:r>
            <a:r>
              <a:rPr lang="en-US" sz="1600" dirty="0" err="1"/>
              <a:t>MnU</a:t>
            </a:r>
            <a:r>
              <a:rPr lang="en-US" sz="1600" dirty="0"/>
              <a:t> </a:t>
            </a:r>
            <a:r>
              <a:rPr lang="en-US" sz="1600" dirty="0" err="1"/>
              <a:t>NhMnRe</a:t>
            </a:r>
            <a:r>
              <a:rPr lang="en-US" sz="1600" dirty="0"/>
              <a:t> Pt to the </a:t>
            </a:r>
            <a:r>
              <a:rPr lang="en-US" sz="1600" dirty="0" err="1"/>
              <a:t>CoKE</a:t>
            </a:r>
            <a:r>
              <a:rPr lang="en-US" sz="1600" dirty="0"/>
              <a:t> </a:t>
            </a:r>
            <a:r>
              <a:rPr lang="en-US" sz="1600" dirty="0" err="1"/>
              <a:t>oC</a:t>
            </a:r>
            <a:r>
              <a:rPr lang="en-US" sz="1600" dirty="0"/>
              <a:t> the </a:t>
            </a:r>
            <a:r>
              <a:rPr lang="en-US" sz="1600" dirty="0" smtClean="0"/>
              <a:t>'</a:t>
            </a:r>
            <a:r>
              <a:rPr lang="en-US" sz="1600" dirty="0" err="1" smtClean="0"/>
              <a:t>CPKst</a:t>
            </a:r>
            <a:r>
              <a:rPr lang="en-US" sz="1600" dirty="0"/>
              <a:t>' </a:t>
            </a:r>
            <a:r>
              <a:rPr lang="en-US" sz="1600" dirty="0" err="1" smtClean="0"/>
              <a:t>letteK</a:t>
            </a:r>
            <a:r>
              <a:rPr lang="en-US" sz="1600" dirty="0" smtClean="0"/>
              <a:t> </a:t>
            </a:r>
            <a:r>
              <a:rPr lang="en-US" sz="1600" dirty="0" err="1"/>
              <a:t>oC</a:t>
            </a:r>
            <a:r>
              <a:rPr lang="en-US" sz="1600" dirty="0"/>
              <a:t> the </a:t>
            </a:r>
            <a:r>
              <a:rPr lang="en-US" sz="1600" dirty="0" err="1" smtClean="0"/>
              <a:t>HlMPnteXt</a:t>
            </a:r>
            <a:r>
              <a:rPr lang="en-US" sz="1600" dirty="0" smtClean="0"/>
              <a:t> </a:t>
            </a:r>
            <a:r>
              <a:rPr lang="en-US" sz="1600" dirty="0" err="1" smtClean="0"/>
              <a:t>sMEHle</a:t>
            </a:r>
            <a:r>
              <a:rPr lang="en-US" sz="1600" dirty="0"/>
              <a:t>, the </a:t>
            </a:r>
            <a:r>
              <a:rPr lang="en-US" sz="1600" dirty="0" err="1"/>
              <a:t>neXt</a:t>
            </a:r>
            <a:r>
              <a:rPr lang="en-US" sz="1600" dirty="0"/>
              <a:t> </a:t>
            </a:r>
            <a:r>
              <a:rPr lang="en-US" sz="1600" dirty="0" err="1" smtClean="0"/>
              <a:t>Eost</a:t>
            </a:r>
            <a:r>
              <a:rPr lang="en-US" sz="1600" dirty="0" smtClean="0"/>
              <a:t> </a:t>
            </a:r>
            <a:r>
              <a:rPr lang="en-US" sz="1600" dirty="0" err="1"/>
              <a:t>NoEEon</a:t>
            </a:r>
            <a:r>
              <a:rPr lang="en-US" sz="1600" dirty="0"/>
              <a:t> </a:t>
            </a:r>
            <a:r>
              <a:rPr lang="en-US" sz="1600" dirty="0" err="1" smtClean="0"/>
              <a:t>sYEAol</a:t>
            </a:r>
            <a:r>
              <a:rPr lang="en-US" sz="1600" dirty="0" smtClean="0"/>
              <a:t> Ps </a:t>
            </a:r>
            <a:r>
              <a:rPr lang="en-US" sz="1600" dirty="0" err="1"/>
              <a:t>NhMnReU</a:t>
            </a:r>
            <a:r>
              <a:rPr lang="en-US" sz="1600" dirty="0"/>
              <a:t> to the </a:t>
            </a:r>
            <a:r>
              <a:rPr lang="en-US" sz="1600" dirty="0" err="1"/>
              <a:t>CoKE</a:t>
            </a:r>
            <a:r>
              <a:rPr lang="en-US" sz="1600" dirty="0"/>
              <a:t> </a:t>
            </a:r>
            <a:r>
              <a:rPr lang="en-US" sz="1600" dirty="0" err="1"/>
              <a:t>oC</a:t>
            </a:r>
            <a:r>
              <a:rPr lang="en-US" sz="1600" dirty="0"/>
              <a:t> the </a:t>
            </a:r>
            <a:r>
              <a:rPr lang="en-US" sz="1600" dirty="0" smtClean="0"/>
              <a:t>'</a:t>
            </a:r>
            <a:r>
              <a:rPr lang="en-US" sz="1600" dirty="0" err="1" smtClean="0"/>
              <a:t>seNonU</a:t>
            </a:r>
            <a:r>
              <a:rPr lang="en-US" sz="1600" dirty="0"/>
              <a:t>' </a:t>
            </a:r>
            <a:r>
              <a:rPr lang="en-US" sz="1600" dirty="0" err="1" smtClean="0">
                <a:solidFill>
                  <a:srgbClr val="FF0000"/>
                </a:solidFill>
              </a:rPr>
              <a:t>letteK</a:t>
            </a:r>
            <a:r>
              <a:rPr lang="en-US" sz="1600" dirty="0"/>
              <a:t>, </a:t>
            </a:r>
            <a:r>
              <a:rPr lang="en-US" sz="1600" dirty="0" err="1"/>
              <a:t>MnU</a:t>
            </a:r>
            <a:r>
              <a:rPr lang="en-US" sz="1600" dirty="0"/>
              <a:t> the </a:t>
            </a:r>
            <a:r>
              <a:rPr lang="en-US" sz="1600" dirty="0" err="1" smtClean="0"/>
              <a:t>ColloWPnR</a:t>
            </a:r>
            <a:r>
              <a:rPr lang="en-US" sz="1600" dirty="0" smtClean="0"/>
              <a:t> </a:t>
            </a:r>
            <a:r>
              <a:rPr lang="en-US" sz="1600" dirty="0" err="1" smtClean="0"/>
              <a:t>Eost</a:t>
            </a:r>
            <a:r>
              <a:rPr lang="en-US" sz="1600" dirty="0" smtClean="0"/>
              <a:t> </a:t>
            </a:r>
            <a:r>
              <a:rPr lang="en-US" sz="1600" dirty="0" err="1"/>
              <a:t>NoEEon</a:t>
            </a:r>
            <a:r>
              <a:rPr lang="en-US" sz="1600" dirty="0"/>
              <a:t> </a:t>
            </a:r>
            <a:r>
              <a:rPr lang="en-US" sz="1600" dirty="0" err="1" smtClean="0"/>
              <a:t>sYEAol</a:t>
            </a:r>
            <a:r>
              <a:rPr lang="en-US" sz="1600" dirty="0" smtClean="0"/>
              <a:t> Ps </a:t>
            </a:r>
            <a:r>
              <a:rPr lang="en-US" sz="1600" dirty="0" err="1"/>
              <a:t>NhMnReU</a:t>
            </a:r>
            <a:r>
              <a:rPr lang="en-US" sz="1600" dirty="0"/>
              <a:t> to the </a:t>
            </a:r>
            <a:r>
              <a:rPr lang="en-US" sz="1600" dirty="0" err="1"/>
              <a:t>CoKE</a:t>
            </a:r>
            <a:r>
              <a:rPr lang="en-US" sz="1600" dirty="0"/>
              <a:t> </a:t>
            </a:r>
            <a:r>
              <a:rPr lang="en-US" sz="1600" dirty="0" err="1"/>
              <a:t>oC</a:t>
            </a:r>
            <a:r>
              <a:rPr lang="en-US" sz="1600" dirty="0"/>
              <a:t> the '</a:t>
            </a:r>
            <a:r>
              <a:rPr lang="en-US" sz="1600" dirty="0" err="1"/>
              <a:t>thPKU</a:t>
            </a:r>
            <a:r>
              <a:rPr lang="en-US" sz="1600" dirty="0"/>
              <a:t>' </a:t>
            </a:r>
            <a:r>
              <a:rPr lang="en-US" sz="1600" dirty="0" err="1" smtClean="0"/>
              <a:t>letteK</a:t>
            </a:r>
            <a:r>
              <a:rPr lang="en-US" sz="1600" dirty="0"/>
              <a:t>, </a:t>
            </a:r>
            <a:r>
              <a:rPr lang="en-US" sz="1600" dirty="0" err="1"/>
              <a:t>MnU</a:t>
            </a:r>
            <a:r>
              <a:rPr lang="en-US" sz="1600" dirty="0"/>
              <a:t> </a:t>
            </a:r>
            <a:r>
              <a:rPr lang="en-US" sz="1600" dirty="0" smtClean="0"/>
              <a:t>so </a:t>
            </a:r>
            <a:r>
              <a:rPr lang="en-US" sz="1600" dirty="0"/>
              <a:t>on, </a:t>
            </a:r>
            <a:r>
              <a:rPr lang="en-US" sz="1600" dirty="0" err="1" smtClean="0"/>
              <a:t>QntPl</a:t>
            </a:r>
            <a:r>
              <a:rPr lang="en-US" sz="1600" dirty="0" smtClean="0"/>
              <a:t> </a:t>
            </a:r>
            <a:r>
              <a:rPr lang="en-US" sz="1600" dirty="0"/>
              <a:t>We </a:t>
            </a:r>
            <a:r>
              <a:rPr lang="en-US" sz="1600" dirty="0" err="1"/>
              <a:t>MNNoQnt</a:t>
            </a:r>
            <a:r>
              <a:rPr lang="en-US" sz="1600" dirty="0"/>
              <a:t> </a:t>
            </a:r>
            <a:r>
              <a:rPr lang="en-US" sz="1600" dirty="0" err="1"/>
              <a:t>CoK</a:t>
            </a:r>
            <a:r>
              <a:rPr lang="en-US" sz="1600" dirty="0"/>
              <a:t> </a:t>
            </a:r>
            <a:r>
              <a:rPr lang="en-US" sz="1600" dirty="0" err="1" smtClean="0"/>
              <a:t>Mll</a:t>
            </a:r>
            <a:r>
              <a:rPr lang="en-US" sz="1600" dirty="0" smtClean="0"/>
              <a:t> </a:t>
            </a:r>
            <a:r>
              <a:rPr lang="en-US" sz="1600" dirty="0" err="1" smtClean="0"/>
              <a:t>sYEAols</a:t>
            </a:r>
            <a:r>
              <a:rPr lang="en-US" sz="1600" dirty="0" smtClean="0"/>
              <a:t> </a:t>
            </a:r>
            <a:r>
              <a:rPr lang="en-US" sz="1600" dirty="0" err="1"/>
              <a:t>oC</a:t>
            </a:r>
            <a:r>
              <a:rPr lang="en-US" sz="1600" dirty="0"/>
              <a:t> the </a:t>
            </a:r>
            <a:r>
              <a:rPr lang="en-US" sz="1600" dirty="0" err="1"/>
              <a:t>NKYHtoRKME</a:t>
            </a:r>
            <a:r>
              <a:rPr lang="en-US" sz="1600" dirty="0"/>
              <a:t> We </a:t>
            </a:r>
            <a:r>
              <a:rPr lang="en-US" sz="1600" dirty="0" err="1"/>
              <a:t>WMnt</a:t>
            </a:r>
            <a:r>
              <a:rPr lang="en-US" sz="1600" dirty="0"/>
              <a:t> to </a:t>
            </a:r>
            <a:r>
              <a:rPr lang="en-US" sz="1600" dirty="0" smtClean="0">
                <a:solidFill>
                  <a:srgbClr val="7030A0"/>
                </a:solidFill>
              </a:rPr>
              <a:t>solve</a:t>
            </a:r>
            <a:endParaRPr lang="en-US" sz="1600" dirty="0">
              <a:solidFill>
                <a:srgbClr val="7030A0"/>
              </a:solidFill>
            </a:endParaRPr>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24</a:t>
            </a:fld>
            <a:endParaRPr lang="en"/>
          </a:p>
        </p:txBody>
      </p:sp>
      <p:pic>
        <p:nvPicPr>
          <p:cNvPr id="7" name="Picture 6"/>
          <p:cNvPicPr>
            <a:picLocks noChangeAspect="1"/>
          </p:cNvPicPr>
          <p:nvPr/>
        </p:nvPicPr>
        <p:blipFill>
          <a:blip r:embed="rId2"/>
          <a:stretch>
            <a:fillRect/>
          </a:stretch>
        </p:blipFill>
        <p:spPr>
          <a:xfrm>
            <a:off x="6498076" y="0"/>
            <a:ext cx="2645923" cy="1256813"/>
          </a:xfrm>
          <a:prstGeom prst="rect">
            <a:avLst/>
          </a:prstGeom>
        </p:spPr>
      </p:pic>
      <p:pic>
        <p:nvPicPr>
          <p:cNvPr id="8" name="Picture 7"/>
          <p:cNvPicPr>
            <a:picLocks noChangeAspect="1"/>
          </p:cNvPicPr>
          <p:nvPr/>
        </p:nvPicPr>
        <p:blipFill>
          <a:blip r:embed="rId3"/>
          <a:stretch>
            <a:fillRect/>
          </a:stretch>
        </p:blipFill>
        <p:spPr>
          <a:xfrm>
            <a:off x="6959408" y="1414349"/>
            <a:ext cx="2184591" cy="1050284"/>
          </a:xfrm>
          <a:prstGeom prst="rect">
            <a:avLst/>
          </a:prstGeom>
        </p:spPr>
      </p:pic>
      <p:sp>
        <p:nvSpPr>
          <p:cNvPr id="9" name="TextBox 8"/>
          <p:cNvSpPr txBox="1"/>
          <p:nvPr/>
        </p:nvSpPr>
        <p:spPr>
          <a:xfrm>
            <a:off x="7029855" y="3048000"/>
            <a:ext cx="667170" cy="307777"/>
          </a:xfrm>
          <a:prstGeom prst="rect">
            <a:avLst/>
          </a:prstGeom>
          <a:noFill/>
        </p:spPr>
        <p:txBody>
          <a:bodyPr wrap="none" rtlCol="0">
            <a:spAutoFit/>
          </a:bodyPr>
          <a:lstStyle/>
          <a:p>
            <a:r>
              <a:rPr lang="en-US" dirty="0" err="1" smtClean="0"/>
              <a:t>oK</a:t>
            </a:r>
            <a:r>
              <a:rPr lang="en-US" dirty="0" smtClean="0"/>
              <a:t>=or</a:t>
            </a:r>
            <a:endParaRPr lang="en-US" dirty="0"/>
          </a:p>
        </p:txBody>
      </p:sp>
    </p:spTree>
    <p:extLst>
      <p:ext uri="{BB962C8B-B14F-4D97-AF65-F5344CB8AC3E}">
        <p14:creationId xmlns:p14="http://schemas.microsoft.com/office/powerpoint/2010/main" val="32420370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After replacing “K” with “r”</a:t>
            </a:r>
            <a:endParaRPr lang="en-US" dirty="0"/>
          </a:p>
        </p:txBody>
      </p:sp>
      <p:sp>
        <p:nvSpPr>
          <p:cNvPr id="5" name="Text Placeholder 4"/>
          <p:cNvSpPr>
            <a:spLocks noGrp="1"/>
          </p:cNvSpPr>
          <p:nvPr>
            <p:ph type="body" idx="1"/>
          </p:nvPr>
        </p:nvSpPr>
        <p:spPr>
          <a:xfrm>
            <a:off x="747925" y="1111937"/>
            <a:ext cx="6140400" cy="3610800"/>
          </a:xfrm>
        </p:spPr>
        <p:txBody>
          <a:bodyPr/>
          <a:lstStyle/>
          <a:p>
            <a:pPr marL="69850" indent="0">
              <a:buNone/>
            </a:pPr>
            <a:r>
              <a:rPr lang="en-US" sz="1600" dirty="0"/>
              <a:t>one WMY </a:t>
            </a:r>
            <a:r>
              <a:rPr lang="en-US" sz="1600" dirty="0" smtClean="0"/>
              <a:t>to solve </a:t>
            </a:r>
            <a:r>
              <a:rPr lang="en-US" sz="1600" dirty="0" err="1"/>
              <a:t>Mn</a:t>
            </a:r>
            <a:r>
              <a:rPr lang="en-US" sz="1600" dirty="0"/>
              <a:t> </a:t>
            </a:r>
            <a:r>
              <a:rPr lang="en-US" sz="1600" dirty="0" err="1" smtClean="0"/>
              <a:t>enNrYHteU</a:t>
            </a:r>
            <a:r>
              <a:rPr lang="en-US" sz="1600" dirty="0" smtClean="0"/>
              <a:t> </a:t>
            </a:r>
            <a:r>
              <a:rPr lang="en-US" sz="1600" dirty="0" err="1" smtClean="0"/>
              <a:t>EessMRe</a:t>
            </a:r>
            <a:r>
              <a:rPr lang="en-US" sz="1600" dirty="0"/>
              <a:t>, PC We </a:t>
            </a:r>
            <a:r>
              <a:rPr lang="en-US" sz="1600" dirty="0" err="1"/>
              <a:t>BnoW</a:t>
            </a:r>
            <a:r>
              <a:rPr lang="en-US" sz="1600" dirty="0"/>
              <a:t> </a:t>
            </a:r>
            <a:r>
              <a:rPr lang="en-US" sz="1600" dirty="0" smtClean="0"/>
              <a:t>Pts </a:t>
            </a:r>
            <a:r>
              <a:rPr lang="en-US" sz="1600" dirty="0" err="1" smtClean="0"/>
              <a:t>lMnRQMRe</a:t>
            </a:r>
            <a:r>
              <a:rPr lang="en-US" sz="1600" dirty="0"/>
              <a:t>, </a:t>
            </a:r>
            <a:r>
              <a:rPr lang="en-US" sz="1600" dirty="0" smtClean="0"/>
              <a:t>Ps </a:t>
            </a:r>
            <a:r>
              <a:rPr lang="en-US" sz="1600" dirty="0"/>
              <a:t>to </a:t>
            </a:r>
            <a:r>
              <a:rPr lang="en-US" sz="1600" dirty="0" err="1"/>
              <a:t>CPnU</a:t>
            </a:r>
            <a:r>
              <a:rPr lang="en-US" sz="1600" dirty="0"/>
              <a:t> M </a:t>
            </a:r>
            <a:r>
              <a:rPr lang="en-US" sz="1600" dirty="0" err="1" smtClean="0"/>
              <a:t>UPCCerent</a:t>
            </a:r>
            <a:r>
              <a:rPr lang="en-US" sz="1600" dirty="0" smtClean="0"/>
              <a:t> </a:t>
            </a:r>
            <a:r>
              <a:rPr lang="en-US" sz="1600" dirty="0" err="1" smtClean="0"/>
              <a:t>HlMPnteXt</a:t>
            </a:r>
            <a:r>
              <a:rPr lang="en-US" sz="1600" dirty="0" smtClean="0"/>
              <a:t> </a:t>
            </a:r>
            <a:r>
              <a:rPr lang="en-US" sz="1600" dirty="0" err="1"/>
              <a:t>oC</a:t>
            </a:r>
            <a:r>
              <a:rPr lang="en-US" sz="1600" dirty="0"/>
              <a:t> the </a:t>
            </a:r>
            <a:r>
              <a:rPr lang="en-US" sz="1600" dirty="0" err="1" smtClean="0"/>
              <a:t>sMEe</a:t>
            </a:r>
            <a:r>
              <a:rPr lang="en-US" sz="1600" dirty="0" smtClean="0"/>
              <a:t> </a:t>
            </a:r>
            <a:r>
              <a:rPr lang="en-US" sz="1600" dirty="0" err="1" smtClean="0"/>
              <a:t>lMnRQMRe</a:t>
            </a:r>
            <a:r>
              <a:rPr lang="en-US" sz="1600" dirty="0" smtClean="0"/>
              <a:t> </a:t>
            </a:r>
            <a:r>
              <a:rPr lang="en-US" sz="1600" dirty="0" err="1" smtClean="0">
                <a:solidFill>
                  <a:srgbClr val="FF0000"/>
                </a:solidFill>
              </a:rPr>
              <a:t>lonR</a:t>
            </a:r>
            <a:r>
              <a:rPr lang="en-US" sz="1600" dirty="0" smtClean="0">
                <a:solidFill>
                  <a:srgbClr val="FF0000"/>
                </a:solidFill>
              </a:rPr>
              <a:t> </a:t>
            </a:r>
            <a:r>
              <a:rPr lang="en-US" sz="1600" dirty="0" err="1">
                <a:solidFill>
                  <a:srgbClr val="FF0000"/>
                </a:solidFill>
              </a:rPr>
              <a:t>enoQRh</a:t>
            </a:r>
            <a:r>
              <a:rPr lang="en-US" sz="1600" dirty="0">
                <a:solidFill>
                  <a:srgbClr val="FF0000"/>
                </a:solidFill>
              </a:rPr>
              <a:t> </a:t>
            </a:r>
            <a:r>
              <a:rPr lang="en-US" sz="1600" dirty="0"/>
              <a:t>to </a:t>
            </a:r>
            <a:r>
              <a:rPr lang="en-US" sz="1600" dirty="0" err="1" smtClean="0"/>
              <a:t>CPll</a:t>
            </a:r>
            <a:r>
              <a:rPr lang="en-US" sz="1600" dirty="0" smtClean="0"/>
              <a:t> </a:t>
            </a:r>
            <a:r>
              <a:rPr lang="en-US" sz="1600" dirty="0">
                <a:solidFill>
                  <a:srgbClr val="7030A0"/>
                </a:solidFill>
              </a:rPr>
              <a:t>one sheet </a:t>
            </a:r>
            <a:r>
              <a:rPr lang="en-US" sz="1600" dirty="0" smtClean="0">
                <a:solidFill>
                  <a:srgbClr val="7030A0"/>
                </a:solidFill>
              </a:rPr>
              <a:t>or so</a:t>
            </a:r>
            <a:r>
              <a:rPr lang="en-US" sz="1600" dirty="0"/>
              <a:t>, </a:t>
            </a:r>
            <a:r>
              <a:rPr lang="en-US" sz="1600" dirty="0" err="1"/>
              <a:t>MnU</a:t>
            </a:r>
            <a:r>
              <a:rPr lang="en-US" sz="1600" dirty="0"/>
              <a:t> then We </a:t>
            </a:r>
            <a:r>
              <a:rPr lang="en-US" sz="1600" dirty="0" err="1"/>
              <a:t>NoQnt</a:t>
            </a:r>
            <a:r>
              <a:rPr lang="en-US" sz="1600" dirty="0"/>
              <a:t> the </a:t>
            </a:r>
            <a:r>
              <a:rPr lang="en-US" sz="1600" dirty="0" err="1" smtClean="0"/>
              <a:t>oNNQrrenNes</a:t>
            </a:r>
            <a:r>
              <a:rPr lang="en-US" sz="1600" dirty="0" smtClean="0"/>
              <a:t> </a:t>
            </a:r>
            <a:r>
              <a:rPr lang="en-US" sz="1600" dirty="0" err="1"/>
              <a:t>oC</a:t>
            </a:r>
            <a:r>
              <a:rPr lang="en-US" sz="1600" dirty="0"/>
              <a:t> </a:t>
            </a:r>
            <a:r>
              <a:rPr lang="en-US" sz="1600" dirty="0" err="1"/>
              <a:t>eMNh</a:t>
            </a:r>
            <a:r>
              <a:rPr lang="en-US" sz="1600" dirty="0"/>
              <a:t> </a:t>
            </a:r>
            <a:r>
              <a:rPr lang="en-US" sz="1600" dirty="0" smtClean="0"/>
              <a:t>letter. </a:t>
            </a:r>
            <a:r>
              <a:rPr lang="en-US" sz="1600" dirty="0"/>
              <a:t>We </a:t>
            </a:r>
            <a:r>
              <a:rPr lang="en-US" sz="1600" dirty="0" err="1" smtClean="0"/>
              <a:t>NMll</a:t>
            </a:r>
            <a:r>
              <a:rPr lang="en-US" sz="1600" dirty="0" smtClean="0"/>
              <a:t> </a:t>
            </a:r>
            <a:r>
              <a:rPr lang="en-US" sz="1600" dirty="0"/>
              <a:t>the </a:t>
            </a:r>
            <a:r>
              <a:rPr lang="en-US" sz="1600" dirty="0" err="1" smtClean="0"/>
              <a:t>Eost</a:t>
            </a:r>
            <a:r>
              <a:rPr lang="en-US" sz="1600" dirty="0" smtClean="0"/>
              <a:t> </a:t>
            </a:r>
            <a:r>
              <a:rPr lang="en-US" sz="1600" dirty="0" err="1" smtClean="0"/>
              <a:t>CreJQentlY</a:t>
            </a:r>
            <a:r>
              <a:rPr lang="en-US" sz="1600" dirty="0" smtClean="0"/>
              <a:t> </a:t>
            </a:r>
            <a:r>
              <a:rPr lang="en-US" sz="1600" dirty="0" err="1" smtClean="0"/>
              <a:t>oNNQrrPnR</a:t>
            </a:r>
            <a:r>
              <a:rPr lang="en-US" sz="1600" dirty="0" smtClean="0"/>
              <a:t> letter </a:t>
            </a:r>
            <a:r>
              <a:rPr lang="en-US" sz="1600" dirty="0"/>
              <a:t>the </a:t>
            </a:r>
            <a:r>
              <a:rPr lang="en-US" sz="1600" dirty="0" smtClean="0"/>
              <a:t>'</a:t>
            </a:r>
            <a:r>
              <a:rPr lang="en-US" sz="1600" dirty="0" err="1" smtClean="0"/>
              <a:t>CPrst</a:t>
            </a:r>
            <a:r>
              <a:rPr lang="en-US" sz="1600" dirty="0"/>
              <a:t>', the </a:t>
            </a:r>
            <a:r>
              <a:rPr lang="en-US" sz="1600" dirty="0" err="1"/>
              <a:t>neXt</a:t>
            </a:r>
            <a:r>
              <a:rPr lang="en-US" sz="1600" dirty="0"/>
              <a:t> </a:t>
            </a:r>
            <a:r>
              <a:rPr lang="en-US" sz="1600" dirty="0" err="1" smtClean="0"/>
              <a:t>Eost</a:t>
            </a:r>
            <a:r>
              <a:rPr lang="en-US" sz="1600" dirty="0" smtClean="0"/>
              <a:t> </a:t>
            </a:r>
            <a:r>
              <a:rPr lang="en-US" sz="1600" dirty="0" err="1" smtClean="0"/>
              <a:t>oNNQrrPnR</a:t>
            </a:r>
            <a:r>
              <a:rPr lang="en-US" sz="1600" dirty="0" smtClean="0"/>
              <a:t> letter </a:t>
            </a:r>
            <a:r>
              <a:rPr lang="en-US" sz="1600" dirty="0"/>
              <a:t>the </a:t>
            </a:r>
            <a:r>
              <a:rPr lang="en-US" sz="1600" dirty="0" smtClean="0"/>
              <a:t>'</a:t>
            </a:r>
            <a:r>
              <a:rPr lang="en-US" sz="1600" dirty="0" err="1" smtClean="0"/>
              <a:t>seNonU</a:t>
            </a:r>
            <a:r>
              <a:rPr lang="en-US" sz="1600" dirty="0"/>
              <a:t>' the </a:t>
            </a:r>
            <a:r>
              <a:rPr lang="en-US" sz="1600" dirty="0" err="1" smtClean="0"/>
              <a:t>ColloWPnR</a:t>
            </a:r>
            <a:r>
              <a:rPr lang="en-US" sz="1600" dirty="0" smtClean="0"/>
              <a:t> </a:t>
            </a:r>
            <a:r>
              <a:rPr lang="en-US" sz="1600" dirty="0" err="1" smtClean="0"/>
              <a:t>Eost</a:t>
            </a:r>
            <a:r>
              <a:rPr lang="en-US" sz="1600" dirty="0" smtClean="0"/>
              <a:t> </a:t>
            </a:r>
            <a:r>
              <a:rPr lang="en-US" sz="1600" dirty="0" err="1" smtClean="0"/>
              <a:t>oNNQrrPnR</a:t>
            </a:r>
            <a:r>
              <a:rPr lang="en-US" sz="1600" dirty="0" smtClean="0"/>
              <a:t> letter </a:t>
            </a:r>
            <a:r>
              <a:rPr lang="en-US" sz="1600" dirty="0"/>
              <a:t>the </a:t>
            </a:r>
            <a:r>
              <a:rPr lang="en-US" sz="1600" dirty="0" smtClean="0"/>
              <a:t>'</a:t>
            </a:r>
            <a:r>
              <a:rPr lang="en-US" sz="1600" dirty="0" err="1" smtClean="0"/>
              <a:t>thPrU</a:t>
            </a:r>
            <a:r>
              <a:rPr lang="en-US" sz="1600" dirty="0"/>
              <a:t>', </a:t>
            </a:r>
            <a:r>
              <a:rPr lang="en-US" sz="1600" dirty="0" err="1"/>
              <a:t>MnU</a:t>
            </a:r>
            <a:r>
              <a:rPr lang="en-US" sz="1600" dirty="0"/>
              <a:t> </a:t>
            </a:r>
            <a:r>
              <a:rPr lang="en-US" sz="1600" dirty="0" smtClean="0"/>
              <a:t>so </a:t>
            </a:r>
            <a:r>
              <a:rPr lang="en-US" sz="1600" dirty="0"/>
              <a:t>on, </a:t>
            </a:r>
            <a:r>
              <a:rPr lang="en-US" sz="1600" dirty="0" err="1" smtClean="0"/>
              <a:t>QntPl</a:t>
            </a:r>
            <a:r>
              <a:rPr lang="en-US" sz="1600" dirty="0" smtClean="0"/>
              <a:t> </a:t>
            </a:r>
            <a:r>
              <a:rPr lang="en-US" sz="1600" dirty="0"/>
              <a:t>We </a:t>
            </a:r>
            <a:r>
              <a:rPr lang="en-US" sz="1600" dirty="0" err="1"/>
              <a:t>MNNoQnt</a:t>
            </a:r>
            <a:r>
              <a:rPr lang="en-US" sz="1600" dirty="0"/>
              <a:t> </a:t>
            </a:r>
            <a:r>
              <a:rPr lang="en-US" sz="1600" dirty="0" err="1" smtClean="0"/>
              <a:t>Cor</a:t>
            </a:r>
            <a:r>
              <a:rPr lang="en-US" sz="1600" dirty="0" smtClean="0"/>
              <a:t> </a:t>
            </a:r>
            <a:r>
              <a:rPr lang="en-US" sz="1600" dirty="0" err="1" smtClean="0"/>
              <a:t>Mll</a:t>
            </a:r>
            <a:r>
              <a:rPr lang="en-US" sz="1600" dirty="0" smtClean="0"/>
              <a:t> </a:t>
            </a:r>
            <a:r>
              <a:rPr lang="en-US" sz="1600" dirty="0"/>
              <a:t>the </a:t>
            </a:r>
            <a:r>
              <a:rPr lang="en-US" sz="1600" dirty="0" err="1" smtClean="0"/>
              <a:t>UPCCerent</a:t>
            </a:r>
            <a:r>
              <a:rPr lang="en-US" sz="1600" dirty="0" smtClean="0"/>
              <a:t> letters </a:t>
            </a:r>
            <a:r>
              <a:rPr lang="en-US" sz="1600" dirty="0" err="1"/>
              <a:t>Pn</a:t>
            </a:r>
            <a:r>
              <a:rPr lang="en-US" sz="1600" dirty="0"/>
              <a:t> the </a:t>
            </a:r>
            <a:r>
              <a:rPr lang="en-US" sz="1600" dirty="0" err="1" smtClean="0"/>
              <a:t>HlMPnteXt</a:t>
            </a:r>
            <a:r>
              <a:rPr lang="en-US" sz="1600" dirty="0" smtClean="0"/>
              <a:t> </a:t>
            </a:r>
            <a:r>
              <a:rPr lang="en-US" sz="1600" dirty="0" err="1" smtClean="0"/>
              <a:t>sMEHle</a:t>
            </a:r>
            <a:r>
              <a:rPr lang="en-US" sz="1600" dirty="0"/>
              <a:t>. then We </a:t>
            </a:r>
            <a:r>
              <a:rPr lang="en-US" sz="1600" dirty="0" err="1" smtClean="0"/>
              <a:t>looB</a:t>
            </a:r>
            <a:r>
              <a:rPr lang="en-US" sz="1600" dirty="0" smtClean="0"/>
              <a:t> </a:t>
            </a:r>
            <a:r>
              <a:rPr lang="en-US" sz="1600" dirty="0"/>
              <a:t>Mt the </a:t>
            </a:r>
            <a:r>
              <a:rPr lang="en-US" sz="1600" dirty="0" err="1" smtClean="0"/>
              <a:t>NPHher</a:t>
            </a:r>
            <a:r>
              <a:rPr lang="en-US" sz="1600" dirty="0" smtClean="0"/>
              <a:t> </a:t>
            </a:r>
            <a:r>
              <a:rPr lang="en-US" sz="1600" dirty="0" err="1"/>
              <a:t>teXt</a:t>
            </a:r>
            <a:r>
              <a:rPr lang="en-US" sz="1600" dirty="0"/>
              <a:t> We </a:t>
            </a:r>
            <a:r>
              <a:rPr lang="en-US" sz="1600" dirty="0" err="1"/>
              <a:t>WMnt</a:t>
            </a:r>
            <a:r>
              <a:rPr lang="en-US" sz="1600" dirty="0"/>
              <a:t> to </a:t>
            </a:r>
            <a:r>
              <a:rPr lang="en-US" sz="1600" dirty="0" smtClean="0"/>
              <a:t>solve </a:t>
            </a:r>
            <a:r>
              <a:rPr lang="en-US" sz="1600" dirty="0" err="1"/>
              <a:t>MnU</a:t>
            </a:r>
            <a:r>
              <a:rPr lang="en-US" sz="1600" dirty="0"/>
              <a:t> We </a:t>
            </a:r>
            <a:r>
              <a:rPr lang="en-US" sz="1600" dirty="0" err="1" smtClean="0"/>
              <a:t>Mlso</a:t>
            </a:r>
            <a:r>
              <a:rPr lang="en-US" sz="1600" dirty="0" smtClean="0"/>
              <a:t> </a:t>
            </a:r>
            <a:r>
              <a:rPr lang="en-US" sz="1600" dirty="0" err="1" smtClean="0"/>
              <a:t>NlMssPCY</a:t>
            </a:r>
            <a:r>
              <a:rPr lang="en-US" sz="1600" dirty="0" smtClean="0"/>
              <a:t> Pts </a:t>
            </a:r>
            <a:r>
              <a:rPr lang="en-US" sz="1600" dirty="0" err="1" smtClean="0"/>
              <a:t>sYEAols</a:t>
            </a:r>
            <a:r>
              <a:rPr lang="en-US" sz="1600" dirty="0" smtClean="0"/>
              <a:t>. </a:t>
            </a:r>
            <a:r>
              <a:rPr lang="en-US" sz="1600" dirty="0"/>
              <a:t>We </a:t>
            </a:r>
            <a:r>
              <a:rPr lang="en-US" sz="1600" dirty="0" err="1"/>
              <a:t>CPnU</a:t>
            </a:r>
            <a:r>
              <a:rPr lang="en-US" sz="1600" dirty="0"/>
              <a:t> the </a:t>
            </a:r>
            <a:r>
              <a:rPr lang="en-US" sz="1600" dirty="0" err="1" smtClean="0"/>
              <a:t>Eost</a:t>
            </a:r>
            <a:r>
              <a:rPr lang="en-US" sz="1600" dirty="0" smtClean="0"/>
              <a:t> </a:t>
            </a:r>
            <a:r>
              <a:rPr lang="en-US" sz="1600" dirty="0" err="1" smtClean="0"/>
              <a:t>oNNQrrPnR</a:t>
            </a:r>
            <a:r>
              <a:rPr lang="en-US" sz="1600" dirty="0" smtClean="0"/>
              <a:t> </a:t>
            </a:r>
            <a:r>
              <a:rPr lang="en-US" sz="1600" dirty="0" err="1" smtClean="0"/>
              <a:t>sYEAol</a:t>
            </a:r>
            <a:r>
              <a:rPr lang="en-US" sz="1600" dirty="0" smtClean="0"/>
              <a:t> </a:t>
            </a:r>
            <a:r>
              <a:rPr lang="en-US" sz="1600" dirty="0" err="1"/>
              <a:t>MnU</a:t>
            </a:r>
            <a:r>
              <a:rPr lang="en-US" sz="1600" dirty="0"/>
              <a:t> </a:t>
            </a:r>
            <a:r>
              <a:rPr lang="en-US" sz="1600" dirty="0" err="1"/>
              <a:t>NhMnRe</a:t>
            </a:r>
            <a:r>
              <a:rPr lang="en-US" sz="1600" dirty="0"/>
              <a:t> Pt to the </a:t>
            </a:r>
            <a:r>
              <a:rPr lang="en-US" sz="1600" dirty="0" err="1" smtClean="0"/>
              <a:t>CorE</a:t>
            </a:r>
            <a:r>
              <a:rPr lang="en-US" sz="1600" dirty="0" smtClean="0"/>
              <a:t> </a:t>
            </a:r>
            <a:r>
              <a:rPr lang="en-US" sz="1600" dirty="0" err="1"/>
              <a:t>oC</a:t>
            </a:r>
            <a:r>
              <a:rPr lang="en-US" sz="1600" dirty="0"/>
              <a:t> the </a:t>
            </a:r>
            <a:r>
              <a:rPr lang="en-US" sz="1600" dirty="0" smtClean="0"/>
              <a:t>'</a:t>
            </a:r>
            <a:r>
              <a:rPr lang="en-US" sz="1600" dirty="0" err="1" smtClean="0"/>
              <a:t>CPrst</a:t>
            </a:r>
            <a:r>
              <a:rPr lang="en-US" sz="1600" dirty="0"/>
              <a:t>' </a:t>
            </a:r>
            <a:r>
              <a:rPr lang="en-US" sz="1600" dirty="0" smtClean="0"/>
              <a:t>letter </a:t>
            </a:r>
            <a:r>
              <a:rPr lang="en-US" sz="1600" dirty="0" err="1"/>
              <a:t>oC</a:t>
            </a:r>
            <a:r>
              <a:rPr lang="en-US" sz="1600" dirty="0"/>
              <a:t> the </a:t>
            </a:r>
            <a:r>
              <a:rPr lang="en-US" sz="1600" dirty="0" err="1" smtClean="0"/>
              <a:t>HlMPnteXt</a:t>
            </a:r>
            <a:r>
              <a:rPr lang="en-US" sz="1600" dirty="0" smtClean="0"/>
              <a:t> </a:t>
            </a:r>
            <a:r>
              <a:rPr lang="en-US" sz="1600" dirty="0" err="1" smtClean="0"/>
              <a:t>sMEHle</a:t>
            </a:r>
            <a:r>
              <a:rPr lang="en-US" sz="1600" dirty="0"/>
              <a:t>, the </a:t>
            </a:r>
            <a:r>
              <a:rPr lang="en-US" sz="1600" dirty="0" err="1"/>
              <a:t>neXt</a:t>
            </a:r>
            <a:r>
              <a:rPr lang="en-US" sz="1600" dirty="0"/>
              <a:t> </a:t>
            </a:r>
            <a:r>
              <a:rPr lang="en-US" sz="1600" dirty="0" err="1" smtClean="0"/>
              <a:t>Eost</a:t>
            </a:r>
            <a:r>
              <a:rPr lang="en-US" sz="1600" dirty="0" smtClean="0"/>
              <a:t> </a:t>
            </a:r>
            <a:r>
              <a:rPr lang="en-US" sz="1600" dirty="0" err="1"/>
              <a:t>NoEEon</a:t>
            </a:r>
            <a:r>
              <a:rPr lang="en-US" sz="1600" dirty="0"/>
              <a:t> </a:t>
            </a:r>
            <a:r>
              <a:rPr lang="en-US" sz="1600" dirty="0" err="1" smtClean="0"/>
              <a:t>sYEAol</a:t>
            </a:r>
            <a:r>
              <a:rPr lang="en-US" sz="1600" dirty="0" smtClean="0"/>
              <a:t> Ps </a:t>
            </a:r>
            <a:r>
              <a:rPr lang="en-US" sz="1600" dirty="0" err="1"/>
              <a:t>NhMnReU</a:t>
            </a:r>
            <a:r>
              <a:rPr lang="en-US" sz="1600" dirty="0"/>
              <a:t> to the </a:t>
            </a:r>
            <a:r>
              <a:rPr lang="en-US" sz="1600" dirty="0" err="1" smtClean="0"/>
              <a:t>CorE</a:t>
            </a:r>
            <a:r>
              <a:rPr lang="en-US" sz="1600" dirty="0" smtClean="0"/>
              <a:t> </a:t>
            </a:r>
            <a:r>
              <a:rPr lang="en-US" sz="1600" dirty="0" err="1"/>
              <a:t>oC</a:t>
            </a:r>
            <a:r>
              <a:rPr lang="en-US" sz="1600" dirty="0"/>
              <a:t> the </a:t>
            </a:r>
            <a:r>
              <a:rPr lang="en-US" sz="1600" dirty="0" smtClean="0"/>
              <a:t>'</a:t>
            </a:r>
            <a:r>
              <a:rPr lang="en-US" sz="1600" dirty="0" err="1" smtClean="0"/>
              <a:t>seNonU</a:t>
            </a:r>
            <a:r>
              <a:rPr lang="en-US" sz="1600" dirty="0"/>
              <a:t>' </a:t>
            </a:r>
            <a:r>
              <a:rPr lang="en-US" sz="1600" dirty="0" smtClean="0"/>
              <a:t>letter, </a:t>
            </a:r>
            <a:r>
              <a:rPr lang="en-US" sz="1600" dirty="0" err="1"/>
              <a:t>MnU</a:t>
            </a:r>
            <a:r>
              <a:rPr lang="en-US" sz="1600" dirty="0"/>
              <a:t> the </a:t>
            </a:r>
            <a:r>
              <a:rPr lang="en-US" sz="1600" dirty="0" err="1" smtClean="0"/>
              <a:t>ColloWPnR</a:t>
            </a:r>
            <a:r>
              <a:rPr lang="en-US" sz="1600" dirty="0" smtClean="0"/>
              <a:t> </a:t>
            </a:r>
            <a:r>
              <a:rPr lang="en-US" sz="1600" dirty="0" err="1" smtClean="0"/>
              <a:t>Eost</a:t>
            </a:r>
            <a:r>
              <a:rPr lang="en-US" sz="1600" dirty="0" smtClean="0"/>
              <a:t> </a:t>
            </a:r>
            <a:r>
              <a:rPr lang="en-US" sz="1600" dirty="0" err="1"/>
              <a:t>NoEEon</a:t>
            </a:r>
            <a:r>
              <a:rPr lang="en-US" sz="1600" dirty="0"/>
              <a:t> </a:t>
            </a:r>
            <a:r>
              <a:rPr lang="en-US" sz="1600" dirty="0" err="1" smtClean="0"/>
              <a:t>sYEAol</a:t>
            </a:r>
            <a:r>
              <a:rPr lang="en-US" sz="1600" dirty="0" smtClean="0"/>
              <a:t> Ps </a:t>
            </a:r>
            <a:r>
              <a:rPr lang="en-US" sz="1600" dirty="0" err="1"/>
              <a:t>NhMnReU</a:t>
            </a:r>
            <a:r>
              <a:rPr lang="en-US" sz="1600" dirty="0"/>
              <a:t> to the </a:t>
            </a:r>
            <a:r>
              <a:rPr lang="en-US" sz="1600" dirty="0" err="1" smtClean="0"/>
              <a:t>CorE</a:t>
            </a:r>
            <a:r>
              <a:rPr lang="en-US" sz="1600" dirty="0" smtClean="0"/>
              <a:t> </a:t>
            </a:r>
            <a:r>
              <a:rPr lang="en-US" sz="1600" dirty="0" err="1"/>
              <a:t>oC</a:t>
            </a:r>
            <a:r>
              <a:rPr lang="en-US" sz="1600" dirty="0"/>
              <a:t> the </a:t>
            </a:r>
            <a:r>
              <a:rPr lang="en-US" sz="1600" dirty="0" smtClean="0"/>
              <a:t>'</a:t>
            </a:r>
            <a:r>
              <a:rPr lang="en-US" sz="1600" dirty="0" err="1" smtClean="0"/>
              <a:t>thPrU</a:t>
            </a:r>
            <a:r>
              <a:rPr lang="en-US" sz="1600" dirty="0"/>
              <a:t>' </a:t>
            </a:r>
            <a:r>
              <a:rPr lang="en-US" sz="1600" dirty="0" smtClean="0"/>
              <a:t>letter, </a:t>
            </a:r>
            <a:r>
              <a:rPr lang="en-US" sz="1600" dirty="0" err="1"/>
              <a:t>MnU</a:t>
            </a:r>
            <a:r>
              <a:rPr lang="en-US" sz="1600" dirty="0"/>
              <a:t> </a:t>
            </a:r>
            <a:r>
              <a:rPr lang="en-US" sz="1600" dirty="0" smtClean="0"/>
              <a:t>so </a:t>
            </a:r>
            <a:r>
              <a:rPr lang="en-US" sz="1600" dirty="0"/>
              <a:t>on, </a:t>
            </a:r>
            <a:r>
              <a:rPr lang="en-US" sz="1600" dirty="0" err="1" smtClean="0"/>
              <a:t>QntPl</a:t>
            </a:r>
            <a:r>
              <a:rPr lang="en-US" sz="1600" dirty="0" smtClean="0"/>
              <a:t> </a:t>
            </a:r>
            <a:r>
              <a:rPr lang="en-US" sz="1600" dirty="0"/>
              <a:t>We </a:t>
            </a:r>
            <a:r>
              <a:rPr lang="en-US" sz="1600" dirty="0" err="1"/>
              <a:t>MNNoQnt</a:t>
            </a:r>
            <a:r>
              <a:rPr lang="en-US" sz="1600" dirty="0"/>
              <a:t> </a:t>
            </a:r>
            <a:r>
              <a:rPr lang="en-US" sz="1600" dirty="0" err="1" smtClean="0"/>
              <a:t>Cor</a:t>
            </a:r>
            <a:r>
              <a:rPr lang="en-US" sz="1600" dirty="0" smtClean="0"/>
              <a:t> </a:t>
            </a:r>
            <a:r>
              <a:rPr lang="en-US" sz="1600" dirty="0" err="1" smtClean="0"/>
              <a:t>Mll</a:t>
            </a:r>
            <a:r>
              <a:rPr lang="en-US" sz="1600" dirty="0" smtClean="0"/>
              <a:t> </a:t>
            </a:r>
            <a:r>
              <a:rPr lang="en-US" sz="1600" dirty="0" err="1" smtClean="0"/>
              <a:t>sYEAols</a:t>
            </a:r>
            <a:r>
              <a:rPr lang="en-US" sz="1600" dirty="0" smtClean="0"/>
              <a:t> </a:t>
            </a:r>
            <a:r>
              <a:rPr lang="en-US" sz="1600" dirty="0" err="1"/>
              <a:t>oC</a:t>
            </a:r>
            <a:r>
              <a:rPr lang="en-US" sz="1600" dirty="0"/>
              <a:t> the </a:t>
            </a:r>
            <a:r>
              <a:rPr lang="en-US" sz="1600" dirty="0" err="1" smtClean="0"/>
              <a:t>NrYHtoRrME</a:t>
            </a:r>
            <a:r>
              <a:rPr lang="en-US" sz="1600" dirty="0" smtClean="0"/>
              <a:t> </a:t>
            </a:r>
            <a:r>
              <a:rPr lang="en-US" sz="1600" dirty="0"/>
              <a:t>We </a:t>
            </a:r>
            <a:r>
              <a:rPr lang="en-US" sz="1600" dirty="0" err="1"/>
              <a:t>WMnt</a:t>
            </a:r>
            <a:r>
              <a:rPr lang="en-US" sz="1600" dirty="0"/>
              <a:t> to </a:t>
            </a:r>
            <a:r>
              <a:rPr lang="en-US" sz="1600" dirty="0" smtClean="0">
                <a:solidFill>
                  <a:srgbClr val="7030A0"/>
                </a:solidFill>
              </a:rPr>
              <a:t>solve</a:t>
            </a:r>
            <a:endParaRPr lang="en-US" sz="1600" dirty="0">
              <a:solidFill>
                <a:srgbClr val="7030A0"/>
              </a:solidFill>
            </a:endParaRPr>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25</a:t>
            </a:fld>
            <a:endParaRPr lang="en"/>
          </a:p>
        </p:txBody>
      </p:sp>
      <p:pic>
        <p:nvPicPr>
          <p:cNvPr id="2" name="Picture 1"/>
          <p:cNvPicPr>
            <a:picLocks noChangeAspect="1"/>
          </p:cNvPicPr>
          <p:nvPr/>
        </p:nvPicPr>
        <p:blipFill>
          <a:blip r:embed="rId2"/>
          <a:stretch>
            <a:fillRect/>
          </a:stretch>
        </p:blipFill>
        <p:spPr>
          <a:xfrm>
            <a:off x="6472136" y="1"/>
            <a:ext cx="2671864" cy="1257786"/>
          </a:xfrm>
          <a:prstGeom prst="rect">
            <a:avLst/>
          </a:prstGeom>
        </p:spPr>
      </p:pic>
      <p:sp>
        <p:nvSpPr>
          <p:cNvPr id="6" name="Rectangle 5"/>
          <p:cNvSpPr/>
          <p:nvPr/>
        </p:nvSpPr>
        <p:spPr>
          <a:xfrm>
            <a:off x="7205018" y="1866628"/>
            <a:ext cx="1651414" cy="523220"/>
          </a:xfrm>
          <a:prstGeom prst="rect">
            <a:avLst/>
          </a:prstGeom>
        </p:spPr>
        <p:txBody>
          <a:bodyPr wrap="none">
            <a:spAutoFit/>
          </a:bodyPr>
          <a:lstStyle/>
          <a:p>
            <a:r>
              <a:rPr lang="en-US" dirty="0" err="1">
                <a:solidFill>
                  <a:srgbClr val="FF0000"/>
                </a:solidFill>
              </a:rPr>
              <a:t>lonR</a:t>
            </a:r>
            <a:r>
              <a:rPr lang="en-US" dirty="0">
                <a:solidFill>
                  <a:srgbClr val="FF0000"/>
                </a:solidFill>
              </a:rPr>
              <a:t> </a:t>
            </a:r>
            <a:r>
              <a:rPr lang="en-US" dirty="0" smtClean="0">
                <a:solidFill>
                  <a:srgbClr val="FF0000"/>
                </a:solidFill>
              </a:rPr>
              <a:t>=long?</a:t>
            </a:r>
          </a:p>
          <a:p>
            <a:r>
              <a:rPr lang="en-US" dirty="0" err="1" smtClean="0">
                <a:solidFill>
                  <a:srgbClr val="FF0000"/>
                </a:solidFill>
              </a:rPr>
              <a:t>enoQRh</a:t>
            </a:r>
            <a:r>
              <a:rPr lang="en-US" dirty="0" smtClean="0">
                <a:solidFill>
                  <a:srgbClr val="FF0000"/>
                </a:solidFill>
              </a:rPr>
              <a:t>=enough?</a:t>
            </a:r>
            <a:endParaRPr lang="en-US" dirty="0"/>
          </a:p>
        </p:txBody>
      </p:sp>
    </p:spTree>
    <p:extLst>
      <p:ext uri="{BB962C8B-B14F-4D97-AF65-F5344CB8AC3E}">
        <p14:creationId xmlns:p14="http://schemas.microsoft.com/office/powerpoint/2010/main" val="30560616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After replacing “R” with “g”, “Q” with “u”</a:t>
            </a:r>
            <a:endParaRPr lang="en-US" dirty="0"/>
          </a:p>
        </p:txBody>
      </p:sp>
      <p:sp>
        <p:nvSpPr>
          <p:cNvPr id="5" name="Text Placeholder 4"/>
          <p:cNvSpPr>
            <a:spLocks noGrp="1"/>
          </p:cNvSpPr>
          <p:nvPr>
            <p:ph type="body" idx="1"/>
          </p:nvPr>
        </p:nvSpPr>
        <p:spPr>
          <a:xfrm>
            <a:off x="747925" y="1111937"/>
            <a:ext cx="6140400" cy="3610800"/>
          </a:xfrm>
        </p:spPr>
        <p:txBody>
          <a:bodyPr/>
          <a:lstStyle/>
          <a:p>
            <a:pPr marL="69850" indent="0">
              <a:buNone/>
            </a:pPr>
            <a:r>
              <a:rPr lang="en-US" sz="1600" dirty="0"/>
              <a:t>one WMY </a:t>
            </a:r>
            <a:r>
              <a:rPr lang="en-US" sz="1600" dirty="0" smtClean="0"/>
              <a:t>to solve </a:t>
            </a:r>
            <a:r>
              <a:rPr lang="en-US" sz="1600" dirty="0" err="1"/>
              <a:t>Mn</a:t>
            </a:r>
            <a:r>
              <a:rPr lang="en-US" sz="1600" dirty="0"/>
              <a:t> </a:t>
            </a:r>
            <a:r>
              <a:rPr lang="en-US" sz="1600" dirty="0" err="1" smtClean="0"/>
              <a:t>enNrYHteU</a:t>
            </a:r>
            <a:r>
              <a:rPr lang="en-US" sz="1600" dirty="0" smtClean="0"/>
              <a:t> </a:t>
            </a:r>
            <a:r>
              <a:rPr lang="en-US" sz="1600" dirty="0" err="1" smtClean="0">
                <a:solidFill>
                  <a:srgbClr val="FF0000"/>
                </a:solidFill>
              </a:rPr>
              <a:t>EessMge</a:t>
            </a:r>
            <a:r>
              <a:rPr lang="en-US" sz="1600" dirty="0"/>
              <a:t>, PC We </a:t>
            </a:r>
            <a:r>
              <a:rPr lang="en-US" sz="1600" dirty="0" err="1"/>
              <a:t>BnoW</a:t>
            </a:r>
            <a:r>
              <a:rPr lang="en-US" sz="1600" dirty="0"/>
              <a:t> </a:t>
            </a:r>
            <a:r>
              <a:rPr lang="en-US" sz="1600" dirty="0" smtClean="0"/>
              <a:t>Pts </a:t>
            </a:r>
            <a:r>
              <a:rPr lang="en-US" sz="1600" dirty="0" err="1" smtClean="0"/>
              <a:t>lMnguMge</a:t>
            </a:r>
            <a:r>
              <a:rPr lang="en-US" sz="1600" dirty="0"/>
              <a:t>, </a:t>
            </a:r>
            <a:r>
              <a:rPr lang="en-US" sz="1600" dirty="0" smtClean="0"/>
              <a:t>Ps </a:t>
            </a:r>
            <a:r>
              <a:rPr lang="en-US" sz="1600" dirty="0"/>
              <a:t>to </a:t>
            </a:r>
            <a:r>
              <a:rPr lang="en-US" sz="1600" dirty="0" err="1"/>
              <a:t>CPnU</a:t>
            </a:r>
            <a:r>
              <a:rPr lang="en-US" sz="1600" dirty="0"/>
              <a:t> M </a:t>
            </a:r>
            <a:r>
              <a:rPr lang="en-US" sz="1600" dirty="0" err="1" smtClean="0"/>
              <a:t>UPCCerent</a:t>
            </a:r>
            <a:r>
              <a:rPr lang="en-US" sz="1600" dirty="0" smtClean="0"/>
              <a:t> </a:t>
            </a:r>
            <a:r>
              <a:rPr lang="en-US" sz="1600" dirty="0" err="1" smtClean="0"/>
              <a:t>HlMPnteXt</a:t>
            </a:r>
            <a:r>
              <a:rPr lang="en-US" sz="1600" dirty="0" smtClean="0"/>
              <a:t> </a:t>
            </a:r>
            <a:r>
              <a:rPr lang="en-US" sz="1600" dirty="0" err="1"/>
              <a:t>oC</a:t>
            </a:r>
            <a:r>
              <a:rPr lang="en-US" sz="1600" dirty="0"/>
              <a:t> the </a:t>
            </a:r>
            <a:r>
              <a:rPr lang="en-US" sz="1600" dirty="0" err="1" smtClean="0"/>
              <a:t>sMEe</a:t>
            </a:r>
            <a:r>
              <a:rPr lang="en-US" sz="1600" dirty="0" smtClean="0"/>
              <a:t> </a:t>
            </a:r>
            <a:r>
              <a:rPr lang="en-US" sz="1600" dirty="0" err="1" smtClean="0"/>
              <a:t>lMnguMge</a:t>
            </a:r>
            <a:r>
              <a:rPr lang="en-US" sz="1600" dirty="0" smtClean="0"/>
              <a:t> </a:t>
            </a:r>
            <a:r>
              <a:rPr lang="en-US" sz="1600" dirty="0" smtClean="0">
                <a:solidFill>
                  <a:srgbClr val="7030A0"/>
                </a:solidFill>
              </a:rPr>
              <a:t>long enough </a:t>
            </a:r>
            <a:r>
              <a:rPr lang="en-US" sz="1600" dirty="0"/>
              <a:t>to </a:t>
            </a:r>
            <a:r>
              <a:rPr lang="en-US" sz="1600" dirty="0" err="1" smtClean="0"/>
              <a:t>CPll</a:t>
            </a:r>
            <a:r>
              <a:rPr lang="en-US" sz="1600" dirty="0" smtClean="0"/>
              <a:t> </a:t>
            </a:r>
            <a:r>
              <a:rPr lang="en-US" sz="1600" dirty="0">
                <a:solidFill>
                  <a:srgbClr val="7030A0"/>
                </a:solidFill>
              </a:rPr>
              <a:t>one sheet </a:t>
            </a:r>
            <a:r>
              <a:rPr lang="en-US" sz="1600" dirty="0" smtClean="0">
                <a:solidFill>
                  <a:srgbClr val="7030A0"/>
                </a:solidFill>
              </a:rPr>
              <a:t>or so</a:t>
            </a:r>
            <a:r>
              <a:rPr lang="en-US" sz="1600" dirty="0"/>
              <a:t>, </a:t>
            </a:r>
            <a:r>
              <a:rPr lang="en-US" sz="1600" dirty="0" err="1"/>
              <a:t>MnU</a:t>
            </a:r>
            <a:r>
              <a:rPr lang="en-US" sz="1600" dirty="0"/>
              <a:t> then We </a:t>
            </a:r>
            <a:r>
              <a:rPr lang="en-US" sz="1600" dirty="0" err="1" smtClean="0">
                <a:solidFill>
                  <a:srgbClr val="FF0000"/>
                </a:solidFill>
              </a:rPr>
              <a:t>Nount</a:t>
            </a:r>
            <a:r>
              <a:rPr lang="en-US" sz="1600" dirty="0" smtClean="0">
                <a:solidFill>
                  <a:srgbClr val="FF0000"/>
                </a:solidFill>
              </a:rPr>
              <a:t> </a:t>
            </a:r>
            <a:r>
              <a:rPr lang="en-US" sz="1600" dirty="0"/>
              <a:t>the </a:t>
            </a:r>
            <a:r>
              <a:rPr lang="en-US" sz="1600" dirty="0" err="1" smtClean="0"/>
              <a:t>oNNurrenNes</a:t>
            </a:r>
            <a:r>
              <a:rPr lang="en-US" sz="1600" dirty="0" smtClean="0"/>
              <a:t> </a:t>
            </a:r>
            <a:r>
              <a:rPr lang="en-US" sz="1600" dirty="0" err="1"/>
              <a:t>oC</a:t>
            </a:r>
            <a:r>
              <a:rPr lang="en-US" sz="1600" dirty="0"/>
              <a:t> </a:t>
            </a:r>
            <a:r>
              <a:rPr lang="en-US" sz="1600" dirty="0" err="1"/>
              <a:t>eMNh</a:t>
            </a:r>
            <a:r>
              <a:rPr lang="en-US" sz="1600" dirty="0"/>
              <a:t> </a:t>
            </a:r>
            <a:r>
              <a:rPr lang="en-US" sz="1600" dirty="0" smtClean="0"/>
              <a:t>letter. </a:t>
            </a:r>
            <a:r>
              <a:rPr lang="en-US" sz="1600" dirty="0"/>
              <a:t>We </a:t>
            </a:r>
            <a:r>
              <a:rPr lang="en-US" sz="1600" dirty="0" err="1" smtClean="0"/>
              <a:t>NMll</a:t>
            </a:r>
            <a:r>
              <a:rPr lang="en-US" sz="1600" dirty="0" smtClean="0"/>
              <a:t> </a:t>
            </a:r>
            <a:r>
              <a:rPr lang="en-US" sz="1600" dirty="0"/>
              <a:t>the </a:t>
            </a:r>
            <a:r>
              <a:rPr lang="en-US" sz="1600" dirty="0" err="1" smtClean="0"/>
              <a:t>Eost</a:t>
            </a:r>
            <a:r>
              <a:rPr lang="en-US" sz="1600" dirty="0" smtClean="0"/>
              <a:t> </a:t>
            </a:r>
            <a:r>
              <a:rPr lang="en-US" sz="1600" dirty="0" err="1" smtClean="0"/>
              <a:t>CreJuentlY</a:t>
            </a:r>
            <a:r>
              <a:rPr lang="en-US" sz="1600" dirty="0" smtClean="0"/>
              <a:t> </a:t>
            </a:r>
            <a:r>
              <a:rPr lang="en-US" sz="1600" dirty="0" err="1" smtClean="0"/>
              <a:t>oNNurrPng</a:t>
            </a:r>
            <a:r>
              <a:rPr lang="en-US" sz="1600" dirty="0" smtClean="0"/>
              <a:t> letter </a:t>
            </a:r>
            <a:r>
              <a:rPr lang="en-US" sz="1600" dirty="0"/>
              <a:t>the </a:t>
            </a:r>
            <a:r>
              <a:rPr lang="en-US" sz="1600" dirty="0" smtClean="0"/>
              <a:t>'</a:t>
            </a:r>
            <a:r>
              <a:rPr lang="en-US" sz="1600" dirty="0" err="1" smtClean="0"/>
              <a:t>CPrst</a:t>
            </a:r>
            <a:r>
              <a:rPr lang="en-US" sz="1600" dirty="0"/>
              <a:t>', the </a:t>
            </a:r>
            <a:r>
              <a:rPr lang="en-US" sz="1600" dirty="0" err="1"/>
              <a:t>neXt</a:t>
            </a:r>
            <a:r>
              <a:rPr lang="en-US" sz="1600" dirty="0"/>
              <a:t> </a:t>
            </a:r>
            <a:r>
              <a:rPr lang="en-US" sz="1600" dirty="0" err="1" smtClean="0"/>
              <a:t>Eost</a:t>
            </a:r>
            <a:r>
              <a:rPr lang="en-US" sz="1600" dirty="0" smtClean="0"/>
              <a:t> </a:t>
            </a:r>
            <a:r>
              <a:rPr lang="en-US" sz="1600" dirty="0" err="1" smtClean="0"/>
              <a:t>oNNurrPng</a:t>
            </a:r>
            <a:r>
              <a:rPr lang="en-US" sz="1600" dirty="0" smtClean="0"/>
              <a:t> letter </a:t>
            </a:r>
            <a:r>
              <a:rPr lang="en-US" sz="1600" dirty="0"/>
              <a:t>the </a:t>
            </a:r>
            <a:r>
              <a:rPr lang="en-US" sz="1600" dirty="0" smtClean="0"/>
              <a:t>'</a:t>
            </a:r>
            <a:r>
              <a:rPr lang="en-US" sz="1600" dirty="0" err="1" smtClean="0"/>
              <a:t>seNonU</a:t>
            </a:r>
            <a:r>
              <a:rPr lang="en-US" sz="1600" dirty="0"/>
              <a:t>' the </a:t>
            </a:r>
            <a:r>
              <a:rPr lang="en-US" sz="1600" dirty="0" err="1" smtClean="0"/>
              <a:t>ColloWPng</a:t>
            </a:r>
            <a:r>
              <a:rPr lang="en-US" sz="1600" dirty="0" smtClean="0"/>
              <a:t> </a:t>
            </a:r>
            <a:r>
              <a:rPr lang="en-US" sz="1600" dirty="0" err="1" smtClean="0"/>
              <a:t>Eost</a:t>
            </a:r>
            <a:r>
              <a:rPr lang="en-US" sz="1600" dirty="0" smtClean="0"/>
              <a:t> </a:t>
            </a:r>
            <a:r>
              <a:rPr lang="en-US" sz="1600" dirty="0" err="1" smtClean="0"/>
              <a:t>oNNurrPng</a:t>
            </a:r>
            <a:r>
              <a:rPr lang="en-US" sz="1600" dirty="0" smtClean="0"/>
              <a:t> letter </a:t>
            </a:r>
            <a:r>
              <a:rPr lang="en-US" sz="1600" dirty="0"/>
              <a:t>the </a:t>
            </a:r>
            <a:r>
              <a:rPr lang="en-US" sz="1600" dirty="0" smtClean="0"/>
              <a:t>'</a:t>
            </a:r>
            <a:r>
              <a:rPr lang="en-US" sz="1600" dirty="0" err="1" smtClean="0"/>
              <a:t>thPrU</a:t>
            </a:r>
            <a:r>
              <a:rPr lang="en-US" sz="1600" dirty="0"/>
              <a:t>', </a:t>
            </a:r>
            <a:r>
              <a:rPr lang="en-US" sz="1600" dirty="0" err="1"/>
              <a:t>MnU</a:t>
            </a:r>
            <a:r>
              <a:rPr lang="en-US" sz="1600" dirty="0"/>
              <a:t> </a:t>
            </a:r>
            <a:r>
              <a:rPr lang="en-US" sz="1600" dirty="0" smtClean="0"/>
              <a:t>so </a:t>
            </a:r>
            <a:r>
              <a:rPr lang="en-US" sz="1600" dirty="0"/>
              <a:t>on, </a:t>
            </a:r>
            <a:r>
              <a:rPr lang="en-US" sz="1600" dirty="0" err="1" smtClean="0"/>
              <a:t>untPl</a:t>
            </a:r>
            <a:r>
              <a:rPr lang="en-US" sz="1600" dirty="0" smtClean="0"/>
              <a:t> </a:t>
            </a:r>
            <a:r>
              <a:rPr lang="en-US" sz="1600" dirty="0"/>
              <a:t>We </a:t>
            </a:r>
            <a:r>
              <a:rPr lang="en-US" sz="1600" dirty="0" err="1" smtClean="0"/>
              <a:t>MNNount</a:t>
            </a:r>
            <a:r>
              <a:rPr lang="en-US" sz="1600" dirty="0" smtClean="0"/>
              <a:t> </a:t>
            </a:r>
            <a:r>
              <a:rPr lang="en-US" sz="1600" dirty="0" err="1" smtClean="0"/>
              <a:t>Cor</a:t>
            </a:r>
            <a:r>
              <a:rPr lang="en-US" sz="1600" dirty="0" smtClean="0"/>
              <a:t> </a:t>
            </a:r>
            <a:r>
              <a:rPr lang="en-US" sz="1600" dirty="0" err="1" smtClean="0"/>
              <a:t>Mll</a:t>
            </a:r>
            <a:r>
              <a:rPr lang="en-US" sz="1600" dirty="0" smtClean="0"/>
              <a:t> </a:t>
            </a:r>
            <a:r>
              <a:rPr lang="en-US" sz="1600" dirty="0"/>
              <a:t>the </a:t>
            </a:r>
            <a:r>
              <a:rPr lang="en-US" sz="1600" dirty="0" err="1" smtClean="0"/>
              <a:t>UPCCerent</a:t>
            </a:r>
            <a:r>
              <a:rPr lang="en-US" sz="1600" dirty="0" smtClean="0"/>
              <a:t> letters </a:t>
            </a:r>
            <a:r>
              <a:rPr lang="en-US" sz="1600" dirty="0" err="1"/>
              <a:t>Pn</a:t>
            </a:r>
            <a:r>
              <a:rPr lang="en-US" sz="1600" dirty="0"/>
              <a:t> the </a:t>
            </a:r>
            <a:r>
              <a:rPr lang="en-US" sz="1600" dirty="0" err="1" smtClean="0"/>
              <a:t>HlMPnteXt</a:t>
            </a:r>
            <a:r>
              <a:rPr lang="en-US" sz="1600" dirty="0" smtClean="0"/>
              <a:t> </a:t>
            </a:r>
            <a:r>
              <a:rPr lang="en-US" sz="1600" dirty="0" err="1" smtClean="0"/>
              <a:t>sMEHle</a:t>
            </a:r>
            <a:r>
              <a:rPr lang="en-US" sz="1600" dirty="0"/>
              <a:t>. then We </a:t>
            </a:r>
            <a:r>
              <a:rPr lang="en-US" sz="1600" dirty="0" err="1" smtClean="0"/>
              <a:t>looB</a:t>
            </a:r>
            <a:r>
              <a:rPr lang="en-US" sz="1600" dirty="0" smtClean="0"/>
              <a:t> </a:t>
            </a:r>
            <a:r>
              <a:rPr lang="en-US" sz="1600" dirty="0"/>
              <a:t>Mt the </a:t>
            </a:r>
            <a:r>
              <a:rPr lang="en-US" sz="1600" dirty="0" err="1" smtClean="0"/>
              <a:t>NPHher</a:t>
            </a:r>
            <a:r>
              <a:rPr lang="en-US" sz="1600" dirty="0" smtClean="0"/>
              <a:t> </a:t>
            </a:r>
            <a:r>
              <a:rPr lang="en-US" sz="1600" dirty="0" err="1"/>
              <a:t>teXt</a:t>
            </a:r>
            <a:r>
              <a:rPr lang="en-US" sz="1600" dirty="0"/>
              <a:t> We </a:t>
            </a:r>
            <a:r>
              <a:rPr lang="en-US" sz="1600" dirty="0" err="1"/>
              <a:t>WMnt</a:t>
            </a:r>
            <a:r>
              <a:rPr lang="en-US" sz="1600" dirty="0"/>
              <a:t> to </a:t>
            </a:r>
            <a:r>
              <a:rPr lang="en-US" sz="1600" dirty="0" smtClean="0"/>
              <a:t>solve </a:t>
            </a:r>
            <a:r>
              <a:rPr lang="en-US" sz="1600" dirty="0" err="1"/>
              <a:t>MnU</a:t>
            </a:r>
            <a:r>
              <a:rPr lang="en-US" sz="1600" dirty="0"/>
              <a:t> We </a:t>
            </a:r>
            <a:r>
              <a:rPr lang="en-US" sz="1600" dirty="0" err="1" smtClean="0"/>
              <a:t>Mlso</a:t>
            </a:r>
            <a:r>
              <a:rPr lang="en-US" sz="1600" dirty="0" smtClean="0"/>
              <a:t> </a:t>
            </a:r>
            <a:r>
              <a:rPr lang="en-US" sz="1600" dirty="0" err="1" smtClean="0"/>
              <a:t>NlMssPCY</a:t>
            </a:r>
            <a:r>
              <a:rPr lang="en-US" sz="1600" dirty="0" smtClean="0"/>
              <a:t> Pts </a:t>
            </a:r>
            <a:r>
              <a:rPr lang="en-US" sz="1600" dirty="0" err="1" smtClean="0"/>
              <a:t>sYEAols</a:t>
            </a:r>
            <a:r>
              <a:rPr lang="en-US" sz="1600" dirty="0" smtClean="0"/>
              <a:t>. </a:t>
            </a:r>
            <a:r>
              <a:rPr lang="en-US" sz="1600" dirty="0"/>
              <a:t>We </a:t>
            </a:r>
            <a:r>
              <a:rPr lang="en-US" sz="1600" dirty="0" err="1"/>
              <a:t>CPnU</a:t>
            </a:r>
            <a:r>
              <a:rPr lang="en-US" sz="1600" dirty="0"/>
              <a:t> the </a:t>
            </a:r>
            <a:r>
              <a:rPr lang="en-US" sz="1600" dirty="0" err="1" smtClean="0"/>
              <a:t>Eost</a:t>
            </a:r>
            <a:r>
              <a:rPr lang="en-US" sz="1600" dirty="0" smtClean="0"/>
              <a:t> </a:t>
            </a:r>
            <a:r>
              <a:rPr lang="en-US" sz="1600" dirty="0" err="1" smtClean="0"/>
              <a:t>oNNurrPng</a:t>
            </a:r>
            <a:r>
              <a:rPr lang="en-US" sz="1600" dirty="0" smtClean="0"/>
              <a:t> </a:t>
            </a:r>
            <a:r>
              <a:rPr lang="en-US" sz="1600" dirty="0" err="1" smtClean="0"/>
              <a:t>sYEAol</a:t>
            </a:r>
            <a:r>
              <a:rPr lang="en-US" sz="1600" dirty="0" smtClean="0"/>
              <a:t> </a:t>
            </a:r>
            <a:r>
              <a:rPr lang="en-US" sz="1600" dirty="0" err="1"/>
              <a:t>MnU</a:t>
            </a:r>
            <a:r>
              <a:rPr lang="en-US" sz="1600" dirty="0"/>
              <a:t> </a:t>
            </a:r>
            <a:r>
              <a:rPr lang="en-US" sz="1600" dirty="0" err="1" smtClean="0"/>
              <a:t>NhMnge</a:t>
            </a:r>
            <a:r>
              <a:rPr lang="en-US" sz="1600" dirty="0" smtClean="0"/>
              <a:t> </a:t>
            </a:r>
            <a:r>
              <a:rPr lang="en-US" sz="1600" dirty="0"/>
              <a:t>Pt to the </a:t>
            </a:r>
            <a:r>
              <a:rPr lang="en-US" sz="1600" dirty="0" err="1" smtClean="0"/>
              <a:t>CorE</a:t>
            </a:r>
            <a:r>
              <a:rPr lang="en-US" sz="1600" dirty="0" smtClean="0"/>
              <a:t> </a:t>
            </a:r>
            <a:r>
              <a:rPr lang="en-US" sz="1600" dirty="0" err="1"/>
              <a:t>oC</a:t>
            </a:r>
            <a:r>
              <a:rPr lang="en-US" sz="1600" dirty="0"/>
              <a:t> the </a:t>
            </a:r>
            <a:r>
              <a:rPr lang="en-US" sz="1600" dirty="0" smtClean="0"/>
              <a:t>'</a:t>
            </a:r>
            <a:r>
              <a:rPr lang="en-US" sz="1600" dirty="0" err="1" smtClean="0"/>
              <a:t>CPrst</a:t>
            </a:r>
            <a:r>
              <a:rPr lang="en-US" sz="1600" dirty="0"/>
              <a:t>' </a:t>
            </a:r>
            <a:r>
              <a:rPr lang="en-US" sz="1600" dirty="0" smtClean="0"/>
              <a:t>letter </a:t>
            </a:r>
            <a:r>
              <a:rPr lang="en-US" sz="1600" dirty="0" err="1"/>
              <a:t>oC</a:t>
            </a:r>
            <a:r>
              <a:rPr lang="en-US" sz="1600" dirty="0"/>
              <a:t> the </a:t>
            </a:r>
            <a:r>
              <a:rPr lang="en-US" sz="1600" dirty="0" err="1" smtClean="0"/>
              <a:t>HlMPnteXt</a:t>
            </a:r>
            <a:r>
              <a:rPr lang="en-US" sz="1600" dirty="0" smtClean="0"/>
              <a:t> </a:t>
            </a:r>
            <a:r>
              <a:rPr lang="en-US" sz="1600" dirty="0" err="1" smtClean="0"/>
              <a:t>sMEHle</a:t>
            </a:r>
            <a:r>
              <a:rPr lang="en-US" sz="1600" dirty="0"/>
              <a:t>, the </a:t>
            </a:r>
            <a:r>
              <a:rPr lang="en-US" sz="1600" dirty="0" err="1"/>
              <a:t>neXt</a:t>
            </a:r>
            <a:r>
              <a:rPr lang="en-US" sz="1600" dirty="0"/>
              <a:t> </a:t>
            </a:r>
            <a:r>
              <a:rPr lang="en-US" sz="1600" dirty="0" err="1" smtClean="0"/>
              <a:t>Eost</a:t>
            </a:r>
            <a:r>
              <a:rPr lang="en-US" sz="1600" dirty="0" smtClean="0"/>
              <a:t> </a:t>
            </a:r>
            <a:r>
              <a:rPr lang="en-US" sz="1600" dirty="0" err="1"/>
              <a:t>NoEEon</a:t>
            </a:r>
            <a:r>
              <a:rPr lang="en-US" sz="1600" dirty="0"/>
              <a:t> </a:t>
            </a:r>
            <a:r>
              <a:rPr lang="en-US" sz="1600" dirty="0" err="1" smtClean="0"/>
              <a:t>sYEAol</a:t>
            </a:r>
            <a:r>
              <a:rPr lang="en-US" sz="1600" dirty="0" smtClean="0"/>
              <a:t> Ps </a:t>
            </a:r>
            <a:r>
              <a:rPr lang="en-US" sz="1600" dirty="0" err="1" smtClean="0"/>
              <a:t>NhMngeU</a:t>
            </a:r>
            <a:r>
              <a:rPr lang="en-US" sz="1600" dirty="0" smtClean="0"/>
              <a:t> </a:t>
            </a:r>
            <a:r>
              <a:rPr lang="en-US" sz="1600" dirty="0"/>
              <a:t>to the </a:t>
            </a:r>
            <a:r>
              <a:rPr lang="en-US" sz="1600" dirty="0" err="1" smtClean="0"/>
              <a:t>CorE</a:t>
            </a:r>
            <a:r>
              <a:rPr lang="en-US" sz="1600" dirty="0" smtClean="0"/>
              <a:t> </a:t>
            </a:r>
            <a:r>
              <a:rPr lang="en-US" sz="1600" dirty="0" err="1"/>
              <a:t>oC</a:t>
            </a:r>
            <a:r>
              <a:rPr lang="en-US" sz="1600" dirty="0"/>
              <a:t> the </a:t>
            </a:r>
            <a:r>
              <a:rPr lang="en-US" sz="1600" dirty="0" smtClean="0"/>
              <a:t>'</a:t>
            </a:r>
            <a:r>
              <a:rPr lang="en-US" sz="1600" dirty="0" err="1" smtClean="0"/>
              <a:t>seNonU</a:t>
            </a:r>
            <a:r>
              <a:rPr lang="en-US" sz="1600" dirty="0"/>
              <a:t>' </a:t>
            </a:r>
            <a:r>
              <a:rPr lang="en-US" sz="1600" dirty="0" smtClean="0"/>
              <a:t>letter, </a:t>
            </a:r>
            <a:r>
              <a:rPr lang="en-US" sz="1600" dirty="0" err="1"/>
              <a:t>MnU</a:t>
            </a:r>
            <a:r>
              <a:rPr lang="en-US" sz="1600" dirty="0"/>
              <a:t> the </a:t>
            </a:r>
            <a:r>
              <a:rPr lang="en-US" sz="1600" dirty="0" err="1" smtClean="0"/>
              <a:t>ColloWPng</a:t>
            </a:r>
            <a:r>
              <a:rPr lang="en-US" sz="1600" dirty="0" smtClean="0"/>
              <a:t> </a:t>
            </a:r>
            <a:r>
              <a:rPr lang="en-US" sz="1600" dirty="0" err="1" smtClean="0"/>
              <a:t>Eost</a:t>
            </a:r>
            <a:r>
              <a:rPr lang="en-US" sz="1600" dirty="0" smtClean="0"/>
              <a:t> </a:t>
            </a:r>
            <a:r>
              <a:rPr lang="en-US" sz="1600" dirty="0" err="1"/>
              <a:t>NoEEon</a:t>
            </a:r>
            <a:r>
              <a:rPr lang="en-US" sz="1600" dirty="0"/>
              <a:t> </a:t>
            </a:r>
            <a:r>
              <a:rPr lang="en-US" sz="1600" dirty="0" err="1" smtClean="0"/>
              <a:t>sYEAol</a:t>
            </a:r>
            <a:r>
              <a:rPr lang="en-US" sz="1600" dirty="0" smtClean="0"/>
              <a:t> Ps </a:t>
            </a:r>
            <a:r>
              <a:rPr lang="en-US" sz="1600" dirty="0" err="1" smtClean="0"/>
              <a:t>NhMngeU</a:t>
            </a:r>
            <a:r>
              <a:rPr lang="en-US" sz="1600" dirty="0" smtClean="0"/>
              <a:t> </a:t>
            </a:r>
            <a:r>
              <a:rPr lang="en-US" sz="1600" dirty="0"/>
              <a:t>to the </a:t>
            </a:r>
            <a:r>
              <a:rPr lang="en-US" sz="1600" dirty="0" err="1" smtClean="0"/>
              <a:t>CorE</a:t>
            </a:r>
            <a:r>
              <a:rPr lang="en-US" sz="1600" dirty="0" smtClean="0"/>
              <a:t> </a:t>
            </a:r>
            <a:r>
              <a:rPr lang="en-US" sz="1600" dirty="0" err="1"/>
              <a:t>oC</a:t>
            </a:r>
            <a:r>
              <a:rPr lang="en-US" sz="1600" dirty="0"/>
              <a:t> the </a:t>
            </a:r>
            <a:r>
              <a:rPr lang="en-US" sz="1600" dirty="0" smtClean="0"/>
              <a:t>'</a:t>
            </a:r>
            <a:r>
              <a:rPr lang="en-US" sz="1600" dirty="0" err="1" smtClean="0"/>
              <a:t>thPrU</a:t>
            </a:r>
            <a:r>
              <a:rPr lang="en-US" sz="1600" dirty="0"/>
              <a:t>' </a:t>
            </a:r>
            <a:r>
              <a:rPr lang="en-US" sz="1600" dirty="0" smtClean="0"/>
              <a:t>letter, </a:t>
            </a:r>
            <a:r>
              <a:rPr lang="en-US" sz="1600" dirty="0" err="1"/>
              <a:t>MnU</a:t>
            </a:r>
            <a:r>
              <a:rPr lang="en-US" sz="1600" dirty="0"/>
              <a:t> </a:t>
            </a:r>
            <a:r>
              <a:rPr lang="en-US" sz="1600" dirty="0" smtClean="0"/>
              <a:t>so </a:t>
            </a:r>
            <a:r>
              <a:rPr lang="en-US" sz="1600" dirty="0"/>
              <a:t>on, </a:t>
            </a:r>
            <a:r>
              <a:rPr lang="en-US" sz="1600" dirty="0" err="1" smtClean="0"/>
              <a:t>untPl</a:t>
            </a:r>
            <a:r>
              <a:rPr lang="en-US" sz="1600" dirty="0" smtClean="0"/>
              <a:t> </a:t>
            </a:r>
            <a:r>
              <a:rPr lang="en-US" sz="1600" dirty="0"/>
              <a:t>We </a:t>
            </a:r>
            <a:r>
              <a:rPr lang="en-US" sz="1600" dirty="0" err="1" smtClean="0"/>
              <a:t>MNNount</a:t>
            </a:r>
            <a:r>
              <a:rPr lang="en-US" sz="1600" dirty="0" smtClean="0"/>
              <a:t> </a:t>
            </a:r>
            <a:r>
              <a:rPr lang="en-US" sz="1600" dirty="0" err="1" smtClean="0"/>
              <a:t>Cor</a:t>
            </a:r>
            <a:r>
              <a:rPr lang="en-US" sz="1600" dirty="0" smtClean="0"/>
              <a:t> </a:t>
            </a:r>
            <a:r>
              <a:rPr lang="en-US" sz="1600" dirty="0" err="1" smtClean="0"/>
              <a:t>Mll</a:t>
            </a:r>
            <a:r>
              <a:rPr lang="en-US" sz="1600" dirty="0" smtClean="0"/>
              <a:t> </a:t>
            </a:r>
            <a:r>
              <a:rPr lang="en-US" sz="1600" dirty="0" err="1" smtClean="0"/>
              <a:t>sYEAols</a:t>
            </a:r>
            <a:r>
              <a:rPr lang="en-US" sz="1600" dirty="0" smtClean="0"/>
              <a:t> </a:t>
            </a:r>
            <a:r>
              <a:rPr lang="en-US" sz="1600" dirty="0" err="1"/>
              <a:t>oC</a:t>
            </a:r>
            <a:r>
              <a:rPr lang="en-US" sz="1600" dirty="0"/>
              <a:t> the </a:t>
            </a:r>
            <a:r>
              <a:rPr lang="en-US" sz="1600" dirty="0" err="1" smtClean="0"/>
              <a:t>NrYHtogrME</a:t>
            </a:r>
            <a:r>
              <a:rPr lang="en-US" sz="1600" dirty="0" smtClean="0"/>
              <a:t> </a:t>
            </a:r>
            <a:r>
              <a:rPr lang="en-US" sz="1600" dirty="0"/>
              <a:t>We </a:t>
            </a:r>
            <a:r>
              <a:rPr lang="en-US" sz="1600" dirty="0" err="1"/>
              <a:t>WMnt</a:t>
            </a:r>
            <a:r>
              <a:rPr lang="en-US" sz="1600" dirty="0"/>
              <a:t> to solve</a:t>
            </a:r>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26</a:t>
            </a:fld>
            <a:endParaRPr lang="en"/>
          </a:p>
        </p:txBody>
      </p:sp>
      <p:pic>
        <p:nvPicPr>
          <p:cNvPr id="7" name="Picture 6"/>
          <p:cNvPicPr>
            <a:picLocks noChangeAspect="1"/>
          </p:cNvPicPr>
          <p:nvPr/>
        </p:nvPicPr>
        <p:blipFill>
          <a:blip r:embed="rId2"/>
          <a:stretch>
            <a:fillRect/>
          </a:stretch>
        </p:blipFill>
        <p:spPr>
          <a:xfrm>
            <a:off x="6368375" y="0"/>
            <a:ext cx="2729216" cy="1296755"/>
          </a:xfrm>
          <a:prstGeom prst="rect">
            <a:avLst/>
          </a:prstGeom>
        </p:spPr>
      </p:pic>
      <p:pic>
        <p:nvPicPr>
          <p:cNvPr id="8" name="Picture 7"/>
          <p:cNvPicPr>
            <a:picLocks noChangeAspect="1"/>
          </p:cNvPicPr>
          <p:nvPr/>
        </p:nvPicPr>
        <p:blipFill>
          <a:blip r:embed="rId3"/>
          <a:stretch>
            <a:fillRect/>
          </a:stretch>
        </p:blipFill>
        <p:spPr>
          <a:xfrm>
            <a:off x="6781456" y="1521780"/>
            <a:ext cx="2316135" cy="1078748"/>
          </a:xfrm>
          <a:prstGeom prst="rect">
            <a:avLst/>
          </a:prstGeom>
        </p:spPr>
      </p:pic>
      <p:sp>
        <p:nvSpPr>
          <p:cNvPr id="9" name="TextBox 8"/>
          <p:cNvSpPr txBox="1"/>
          <p:nvPr/>
        </p:nvSpPr>
        <p:spPr>
          <a:xfrm>
            <a:off x="7042826" y="3093396"/>
            <a:ext cx="1662635" cy="523220"/>
          </a:xfrm>
          <a:prstGeom prst="rect">
            <a:avLst/>
          </a:prstGeom>
          <a:noFill/>
        </p:spPr>
        <p:txBody>
          <a:bodyPr wrap="none" rtlCol="0">
            <a:spAutoFit/>
          </a:bodyPr>
          <a:lstStyle/>
          <a:p>
            <a:r>
              <a:rPr lang="en-US" dirty="0" err="1" smtClean="0"/>
              <a:t>EssMge</a:t>
            </a:r>
            <a:r>
              <a:rPr lang="en-US" dirty="0" smtClean="0"/>
              <a:t>=message</a:t>
            </a:r>
          </a:p>
          <a:p>
            <a:r>
              <a:rPr lang="en-US" dirty="0" err="1"/>
              <a:t>N</a:t>
            </a:r>
            <a:r>
              <a:rPr lang="en-US" dirty="0" err="1" smtClean="0"/>
              <a:t>ount</a:t>
            </a:r>
            <a:r>
              <a:rPr lang="en-US" dirty="0" smtClean="0"/>
              <a:t>=count</a:t>
            </a:r>
            <a:endParaRPr lang="en-US" dirty="0"/>
          </a:p>
        </p:txBody>
      </p:sp>
    </p:spTree>
    <p:extLst>
      <p:ext uri="{BB962C8B-B14F-4D97-AF65-F5344CB8AC3E}">
        <p14:creationId xmlns:p14="http://schemas.microsoft.com/office/powerpoint/2010/main" val="33642222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After replacing “E” with “m”, “N” with “c”, “M” with “a”</a:t>
            </a:r>
            <a:endParaRPr lang="en-US" dirty="0"/>
          </a:p>
        </p:txBody>
      </p:sp>
      <p:sp>
        <p:nvSpPr>
          <p:cNvPr id="5" name="Text Placeholder 4"/>
          <p:cNvSpPr>
            <a:spLocks noGrp="1"/>
          </p:cNvSpPr>
          <p:nvPr>
            <p:ph type="body" idx="1"/>
          </p:nvPr>
        </p:nvSpPr>
        <p:spPr>
          <a:xfrm>
            <a:off x="747925" y="1111937"/>
            <a:ext cx="6140400" cy="3610800"/>
          </a:xfrm>
        </p:spPr>
        <p:txBody>
          <a:bodyPr/>
          <a:lstStyle/>
          <a:p>
            <a:pPr marL="69850" indent="0">
              <a:buNone/>
            </a:pPr>
            <a:r>
              <a:rPr lang="en-US" sz="1600" dirty="0"/>
              <a:t>one </a:t>
            </a:r>
            <a:r>
              <a:rPr lang="en-US" sz="1600" dirty="0" err="1" smtClean="0">
                <a:solidFill>
                  <a:srgbClr val="FF0000"/>
                </a:solidFill>
              </a:rPr>
              <a:t>WaY</a:t>
            </a:r>
            <a:r>
              <a:rPr lang="en-US" sz="1600" dirty="0" smtClean="0">
                <a:solidFill>
                  <a:srgbClr val="FF0000"/>
                </a:solidFill>
              </a:rPr>
              <a:t> </a:t>
            </a:r>
            <a:r>
              <a:rPr lang="en-US" sz="1600" dirty="0" smtClean="0"/>
              <a:t>to solve an </a:t>
            </a:r>
            <a:r>
              <a:rPr lang="en-US" sz="1600" dirty="0" err="1"/>
              <a:t>encrYHteU</a:t>
            </a:r>
            <a:r>
              <a:rPr lang="en-US" sz="1600" dirty="0"/>
              <a:t> message, PC We </a:t>
            </a:r>
            <a:r>
              <a:rPr lang="en-US" sz="1600" dirty="0" err="1"/>
              <a:t>BnoW</a:t>
            </a:r>
            <a:r>
              <a:rPr lang="en-US" sz="1600" dirty="0"/>
              <a:t> Pts language, Ps to </a:t>
            </a:r>
            <a:r>
              <a:rPr lang="en-US" sz="1600" dirty="0" err="1"/>
              <a:t>CPnU</a:t>
            </a:r>
            <a:r>
              <a:rPr lang="en-US" sz="1600" dirty="0"/>
              <a:t> a </a:t>
            </a:r>
            <a:r>
              <a:rPr lang="en-US" sz="1600" dirty="0" err="1"/>
              <a:t>UPCCerent</a:t>
            </a:r>
            <a:r>
              <a:rPr lang="en-US" sz="1600" dirty="0"/>
              <a:t> </a:t>
            </a:r>
            <a:r>
              <a:rPr lang="en-US" sz="1600" dirty="0" err="1"/>
              <a:t>HlaPnteXt</a:t>
            </a:r>
            <a:r>
              <a:rPr lang="en-US" sz="1600" dirty="0"/>
              <a:t> </a:t>
            </a:r>
            <a:r>
              <a:rPr lang="en-US" sz="1600" dirty="0" err="1"/>
              <a:t>oC</a:t>
            </a:r>
            <a:r>
              <a:rPr lang="en-US" sz="1600" dirty="0"/>
              <a:t> the same language long enough to </a:t>
            </a:r>
            <a:r>
              <a:rPr lang="en-US" sz="1600" dirty="0" err="1"/>
              <a:t>CPll</a:t>
            </a:r>
            <a:r>
              <a:rPr lang="en-US" sz="1600" dirty="0"/>
              <a:t> one sheet or so, </a:t>
            </a:r>
            <a:r>
              <a:rPr lang="en-US" sz="1600" dirty="0" err="1"/>
              <a:t>anU</a:t>
            </a:r>
            <a:r>
              <a:rPr lang="en-US" sz="1600" dirty="0"/>
              <a:t> then We count the </a:t>
            </a:r>
            <a:r>
              <a:rPr lang="en-US" sz="1600" dirty="0" smtClean="0"/>
              <a:t>occurrences </a:t>
            </a:r>
            <a:r>
              <a:rPr lang="en-US" sz="1600" dirty="0" err="1"/>
              <a:t>oC</a:t>
            </a:r>
            <a:r>
              <a:rPr lang="en-US" sz="1600" dirty="0"/>
              <a:t> </a:t>
            </a:r>
            <a:r>
              <a:rPr lang="en-US" sz="1600" dirty="0" smtClean="0"/>
              <a:t>each letter. </a:t>
            </a:r>
            <a:r>
              <a:rPr lang="en-US" sz="1600" dirty="0"/>
              <a:t>We </a:t>
            </a:r>
            <a:r>
              <a:rPr lang="en-US" sz="1600" dirty="0" smtClean="0"/>
              <a:t>call </a:t>
            </a:r>
            <a:r>
              <a:rPr lang="en-US" sz="1600" dirty="0"/>
              <a:t>the </a:t>
            </a:r>
            <a:r>
              <a:rPr lang="en-US" sz="1600" dirty="0" smtClean="0"/>
              <a:t>most </a:t>
            </a:r>
            <a:r>
              <a:rPr lang="en-US" sz="1600" dirty="0" err="1" smtClean="0"/>
              <a:t>CreJuentlY</a:t>
            </a:r>
            <a:r>
              <a:rPr lang="en-US" sz="1600" dirty="0" smtClean="0"/>
              <a:t> </a:t>
            </a:r>
            <a:r>
              <a:rPr lang="en-US" sz="1600" dirty="0" err="1" smtClean="0"/>
              <a:t>occurrPng</a:t>
            </a:r>
            <a:r>
              <a:rPr lang="en-US" sz="1600" dirty="0" smtClean="0"/>
              <a:t> letter </a:t>
            </a:r>
            <a:r>
              <a:rPr lang="en-US" sz="1600" dirty="0"/>
              <a:t>the </a:t>
            </a:r>
            <a:r>
              <a:rPr lang="en-US" sz="1600" dirty="0" smtClean="0"/>
              <a:t>'</a:t>
            </a:r>
            <a:r>
              <a:rPr lang="en-US" sz="1600" dirty="0" err="1" smtClean="0"/>
              <a:t>CPrst</a:t>
            </a:r>
            <a:r>
              <a:rPr lang="en-US" sz="1600" dirty="0"/>
              <a:t>', the </a:t>
            </a:r>
            <a:r>
              <a:rPr lang="en-US" sz="1600" dirty="0" err="1"/>
              <a:t>neXt</a:t>
            </a:r>
            <a:r>
              <a:rPr lang="en-US" sz="1600" dirty="0"/>
              <a:t> </a:t>
            </a:r>
            <a:r>
              <a:rPr lang="en-US" sz="1600" dirty="0" smtClean="0"/>
              <a:t>most </a:t>
            </a:r>
            <a:r>
              <a:rPr lang="en-US" sz="1600" dirty="0" err="1" smtClean="0"/>
              <a:t>occurrPng</a:t>
            </a:r>
            <a:r>
              <a:rPr lang="en-US" sz="1600" dirty="0" smtClean="0"/>
              <a:t> letter </a:t>
            </a:r>
            <a:r>
              <a:rPr lang="en-US" sz="1600" dirty="0"/>
              <a:t>the </a:t>
            </a:r>
            <a:r>
              <a:rPr lang="en-US" sz="1600" dirty="0" smtClean="0"/>
              <a:t>'</a:t>
            </a:r>
            <a:r>
              <a:rPr lang="en-US" sz="1600" dirty="0" err="1" smtClean="0"/>
              <a:t>seconU</a:t>
            </a:r>
            <a:r>
              <a:rPr lang="en-US" sz="1600" dirty="0"/>
              <a:t>' the </a:t>
            </a:r>
            <a:r>
              <a:rPr lang="en-US" sz="1600" dirty="0" err="1" smtClean="0"/>
              <a:t>ColloWPng</a:t>
            </a:r>
            <a:r>
              <a:rPr lang="en-US" sz="1600" dirty="0" smtClean="0"/>
              <a:t> most </a:t>
            </a:r>
            <a:r>
              <a:rPr lang="en-US" sz="1600" dirty="0" err="1" smtClean="0"/>
              <a:t>occurrPng</a:t>
            </a:r>
            <a:r>
              <a:rPr lang="en-US" sz="1600" dirty="0" smtClean="0"/>
              <a:t> letter </a:t>
            </a:r>
            <a:r>
              <a:rPr lang="en-US" sz="1600" dirty="0"/>
              <a:t>the </a:t>
            </a:r>
            <a:r>
              <a:rPr lang="en-US" sz="1600" dirty="0" smtClean="0"/>
              <a:t>'</a:t>
            </a:r>
            <a:r>
              <a:rPr lang="en-US" sz="1600" dirty="0" err="1" smtClean="0"/>
              <a:t>thPrU</a:t>
            </a:r>
            <a:r>
              <a:rPr lang="en-US" sz="1600" dirty="0"/>
              <a:t>', </a:t>
            </a:r>
            <a:r>
              <a:rPr lang="en-US" sz="1600" dirty="0" err="1" smtClean="0"/>
              <a:t>anU</a:t>
            </a:r>
            <a:r>
              <a:rPr lang="en-US" sz="1600" dirty="0" smtClean="0"/>
              <a:t> so </a:t>
            </a:r>
            <a:r>
              <a:rPr lang="en-US" sz="1600" dirty="0"/>
              <a:t>on, </a:t>
            </a:r>
            <a:r>
              <a:rPr lang="en-US" sz="1600" dirty="0" err="1" smtClean="0"/>
              <a:t>untPl</a:t>
            </a:r>
            <a:r>
              <a:rPr lang="en-US" sz="1600" dirty="0" smtClean="0"/>
              <a:t> </a:t>
            </a:r>
            <a:r>
              <a:rPr lang="en-US" sz="1600" dirty="0"/>
              <a:t>We </a:t>
            </a:r>
            <a:r>
              <a:rPr lang="en-US" sz="1600" dirty="0" smtClean="0"/>
              <a:t>account </a:t>
            </a:r>
            <a:r>
              <a:rPr lang="en-US" sz="1600" dirty="0" err="1" smtClean="0"/>
              <a:t>Cor</a:t>
            </a:r>
            <a:r>
              <a:rPr lang="en-US" sz="1600" dirty="0" smtClean="0"/>
              <a:t> all </a:t>
            </a:r>
            <a:r>
              <a:rPr lang="en-US" sz="1600" dirty="0"/>
              <a:t>the </a:t>
            </a:r>
            <a:r>
              <a:rPr lang="en-US" sz="1600" dirty="0" err="1" smtClean="0"/>
              <a:t>UPCCerent</a:t>
            </a:r>
            <a:r>
              <a:rPr lang="en-US" sz="1600" dirty="0" smtClean="0"/>
              <a:t> letters </a:t>
            </a:r>
            <a:r>
              <a:rPr lang="en-US" sz="1600" dirty="0" err="1"/>
              <a:t>Pn</a:t>
            </a:r>
            <a:r>
              <a:rPr lang="en-US" sz="1600" dirty="0"/>
              <a:t> the </a:t>
            </a:r>
            <a:r>
              <a:rPr lang="en-US" sz="1600" dirty="0" err="1" smtClean="0"/>
              <a:t>HlaPnteXt</a:t>
            </a:r>
            <a:r>
              <a:rPr lang="en-US" sz="1600" dirty="0" smtClean="0"/>
              <a:t> </a:t>
            </a:r>
            <a:r>
              <a:rPr lang="en-US" sz="1600" dirty="0" err="1" smtClean="0"/>
              <a:t>samHle</a:t>
            </a:r>
            <a:r>
              <a:rPr lang="en-US" sz="1600" dirty="0"/>
              <a:t>. then We </a:t>
            </a:r>
            <a:r>
              <a:rPr lang="en-US" sz="1600" dirty="0" err="1" smtClean="0"/>
              <a:t>looB</a:t>
            </a:r>
            <a:r>
              <a:rPr lang="en-US" sz="1600" dirty="0" smtClean="0"/>
              <a:t> at </a:t>
            </a:r>
            <a:r>
              <a:rPr lang="en-US" sz="1600" dirty="0"/>
              <a:t>the </a:t>
            </a:r>
            <a:r>
              <a:rPr lang="en-US" sz="1600" dirty="0" err="1" smtClean="0"/>
              <a:t>cPHher</a:t>
            </a:r>
            <a:r>
              <a:rPr lang="en-US" sz="1600" dirty="0" smtClean="0"/>
              <a:t> </a:t>
            </a:r>
            <a:r>
              <a:rPr lang="en-US" sz="1600" dirty="0" err="1"/>
              <a:t>teXt</a:t>
            </a:r>
            <a:r>
              <a:rPr lang="en-US" sz="1600" dirty="0"/>
              <a:t> We </a:t>
            </a:r>
            <a:r>
              <a:rPr lang="en-US" sz="1600" dirty="0" smtClean="0"/>
              <a:t>Want </a:t>
            </a:r>
            <a:r>
              <a:rPr lang="en-US" sz="1600" dirty="0"/>
              <a:t>to </a:t>
            </a:r>
            <a:r>
              <a:rPr lang="en-US" sz="1600" dirty="0" smtClean="0"/>
              <a:t>solve </a:t>
            </a:r>
            <a:r>
              <a:rPr lang="en-US" sz="1600" dirty="0" err="1" smtClean="0"/>
              <a:t>anU</a:t>
            </a:r>
            <a:r>
              <a:rPr lang="en-US" sz="1600" dirty="0" smtClean="0"/>
              <a:t> </a:t>
            </a:r>
            <a:r>
              <a:rPr lang="en-US" sz="1600" dirty="0"/>
              <a:t>We </a:t>
            </a:r>
            <a:r>
              <a:rPr lang="en-US" sz="1600" dirty="0" smtClean="0"/>
              <a:t>also </a:t>
            </a:r>
            <a:r>
              <a:rPr lang="en-US" sz="1600" dirty="0" err="1" smtClean="0"/>
              <a:t>classPCY</a:t>
            </a:r>
            <a:r>
              <a:rPr lang="en-US" sz="1600" dirty="0" smtClean="0"/>
              <a:t> Pts </a:t>
            </a:r>
            <a:r>
              <a:rPr lang="en-US" sz="1600" dirty="0" err="1" smtClean="0"/>
              <a:t>sYmAols</a:t>
            </a:r>
            <a:r>
              <a:rPr lang="en-US" sz="1600" dirty="0" smtClean="0"/>
              <a:t>. </a:t>
            </a:r>
            <a:r>
              <a:rPr lang="en-US" sz="1600" dirty="0"/>
              <a:t>We </a:t>
            </a:r>
            <a:r>
              <a:rPr lang="en-US" sz="1600" dirty="0" err="1"/>
              <a:t>CPnU</a:t>
            </a:r>
            <a:r>
              <a:rPr lang="en-US" sz="1600" dirty="0"/>
              <a:t> the </a:t>
            </a:r>
            <a:r>
              <a:rPr lang="en-US" sz="1600" dirty="0" smtClean="0"/>
              <a:t>most </a:t>
            </a:r>
            <a:r>
              <a:rPr lang="en-US" sz="1600" dirty="0" err="1" smtClean="0"/>
              <a:t>occurrPng</a:t>
            </a:r>
            <a:r>
              <a:rPr lang="en-US" sz="1600" dirty="0" smtClean="0"/>
              <a:t> </a:t>
            </a:r>
            <a:r>
              <a:rPr lang="en-US" sz="1600" dirty="0" err="1" smtClean="0"/>
              <a:t>sYmAol</a:t>
            </a:r>
            <a:r>
              <a:rPr lang="en-US" sz="1600" dirty="0" smtClean="0"/>
              <a:t> </a:t>
            </a:r>
            <a:r>
              <a:rPr lang="en-US" sz="1600" dirty="0" err="1" smtClean="0"/>
              <a:t>anU</a:t>
            </a:r>
            <a:r>
              <a:rPr lang="en-US" sz="1600" dirty="0" smtClean="0"/>
              <a:t> change </a:t>
            </a:r>
            <a:r>
              <a:rPr lang="en-US" sz="1600" dirty="0"/>
              <a:t>Pt to the </a:t>
            </a:r>
            <a:r>
              <a:rPr lang="en-US" sz="1600" dirty="0" smtClean="0"/>
              <a:t>Corm </a:t>
            </a:r>
            <a:r>
              <a:rPr lang="en-US" sz="1600" dirty="0" err="1"/>
              <a:t>oC</a:t>
            </a:r>
            <a:r>
              <a:rPr lang="en-US" sz="1600" dirty="0"/>
              <a:t> the </a:t>
            </a:r>
            <a:r>
              <a:rPr lang="en-US" sz="1600" dirty="0" smtClean="0"/>
              <a:t>'</a:t>
            </a:r>
            <a:r>
              <a:rPr lang="en-US" sz="1600" dirty="0" err="1" smtClean="0"/>
              <a:t>CPrst</a:t>
            </a:r>
            <a:r>
              <a:rPr lang="en-US" sz="1600" dirty="0"/>
              <a:t>' </a:t>
            </a:r>
            <a:r>
              <a:rPr lang="en-US" sz="1600" dirty="0" smtClean="0"/>
              <a:t>letter </a:t>
            </a:r>
            <a:r>
              <a:rPr lang="en-US" sz="1600" dirty="0" err="1"/>
              <a:t>oC</a:t>
            </a:r>
            <a:r>
              <a:rPr lang="en-US" sz="1600" dirty="0"/>
              <a:t> the </a:t>
            </a:r>
            <a:r>
              <a:rPr lang="en-US" sz="1600" dirty="0" err="1" smtClean="0"/>
              <a:t>HlaPnteXt</a:t>
            </a:r>
            <a:r>
              <a:rPr lang="en-US" sz="1600" dirty="0" smtClean="0"/>
              <a:t> </a:t>
            </a:r>
            <a:r>
              <a:rPr lang="en-US" sz="1600" dirty="0" err="1" smtClean="0"/>
              <a:t>samHle</a:t>
            </a:r>
            <a:r>
              <a:rPr lang="en-US" sz="1600" dirty="0"/>
              <a:t>, the </a:t>
            </a:r>
            <a:r>
              <a:rPr lang="en-US" sz="1600" dirty="0" err="1">
                <a:solidFill>
                  <a:srgbClr val="FF0000"/>
                </a:solidFill>
              </a:rPr>
              <a:t>neXt</a:t>
            </a:r>
            <a:r>
              <a:rPr lang="en-US" sz="1600" dirty="0">
                <a:solidFill>
                  <a:srgbClr val="FF0000"/>
                </a:solidFill>
              </a:rPr>
              <a:t> </a:t>
            </a:r>
            <a:r>
              <a:rPr lang="en-US" sz="1600" dirty="0" smtClean="0"/>
              <a:t>most common </a:t>
            </a:r>
            <a:r>
              <a:rPr lang="en-US" sz="1600" dirty="0" err="1" smtClean="0"/>
              <a:t>sYmAol</a:t>
            </a:r>
            <a:r>
              <a:rPr lang="en-US" sz="1600" dirty="0" smtClean="0"/>
              <a:t> Ps </a:t>
            </a:r>
            <a:r>
              <a:rPr lang="en-US" sz="1600" dirty="0" err="1" smtClean="0"/>
              <a:t>changeU</a:t>
            </a:r>
            <a:r>
              <a:rPr lang="en-US" sz="1600" dirty="0" smtClean="0"/>
              <a:t> </a:t>
            </a:r>
            <a:r>
              <a:rPr lang="en-US" sz="1600" dirty="0"/>
              <a:t>to the </a:t>
            </a:r>
            <a:r>
              <a:rPr lang="en-US" sz="1600" dirty="0" smtClean="0"/>
              <a:t>Corm </a:t>
            </a:r>
            <a:r>
              <a:rPr lang="en-US" sz="1600" dirty="0" err="1"/>
              <a:t>oC</a:t>
            </a:r>
            <a:r>
              <a:rPr lang="en-US" sz="1600" dirty="0"/>
              <a:t> the </a:t>
            </a:r>
            <a:r>
              <a:rPr lang="en-US" sz="1600" dirty="0" smtClean="0">
                <a:solidFill>
                  <a:srgbClr val="FF0000"/>
                </a:solidFill>
              </a:rPr>
              <a:t>'</a:t>
            </a:r>
            <a:r>
              <a:rPr lang="en-US" sz="1600" dirty="0" err="1" smtClean="0">
                <a:solidFill>
                  <a:srgbClr val="FF0000"/>
                </a:solidFill>
              </a:rPr>
              <a:t>seconU</a:t>
            </a:r>
            <a:r>
              <a:rPr lang="en-US" sz="1600" dirty="0"/>
              <a:t>' </a:t>
            </a:r>
            <a:r>
              <a:rPr lang="en-US" sz="1600" dirty="0" smtClean="0"/>
              <a:t>letter, </a:t>
            </a:r>
            <a:r>
              <a:rPr lang="en-US" sz="1600" dirty="0" err="1" smtClean="0"/>
              <a:t>anU</a:t>
            </a:r>
            <a:r>
              <a:rPr lang="en-US" sz="1600" dirty="0" smtClean="0"/>
              <a:t> </a:t>
            </a:r>
            <a:r>
              <a:rPr lang="en-US" sz="1600" dirty="0"/>
              <a:t>the </a:t>
            </a:r>
            <a:r>
              <a:rPr lang="en-US" sz="1600" dirty="0" err="1" smtClean="0"/>
              <a:t>ColloWPng</a:t>
            </a:r>
            <a:r>
              <a:rPr lang="en-US" sz="1600" dirty="0" smtClean="0"/>
              <a:t> most common </a:t>
            </a:r>
            <a:r>
              <a:rPr lang="en-US" sz="1600" dirty="0" err="1" smtClean="0"/>
              <a:t>sYmAol</a:t>
            </a:r>
            <a:r>
              <a:rPr lang="en-US" sz="1600" dirty="0" smtClean="0"/>
              <a:t> Ps </a:t>
            </a:r>
            <a:r>
              <a:rPr lang="en-US" sz="1600" dirty="0" err="1" smtClean="0"/>
              <a:t>changeU</a:t>
            </a:r>
            <a:r>
              <a:rPr lang="en-US" sz="1600" dirty="0" smtClean="0"/>
              <a:t> </a:t>
            </a:r>
            <a:r>
              <a:rPr lang="en-US" sz="1600" dirty="0"/>
              <a:t>to the </a:t>
            </a:r>
            <a:r>
              <a:rPr lang="en-US" sz="1600" dirty="0" smtClean="0"/>
              <a:t>Corm </a:t>
            </a:r>
            <a:r>
              <a:rPr lang="en-US" sz="1600" dirty="0" err="1"/>
              <a:t>oC</a:t>
            </a:r>
            <a:r>
              <a:rPr lang="en-US" sz="1600" dirty="0"/>
              <a:t> the </a:t>
            </a:r>
            <a:r>
              <a:rPr lang="en-US" sz="1600" dirty="0" smtClean="0"/>
              <a:t>'</a:t>
            </a:r>
            <a:r>
              <a:rPr lang="en-US" sz="1600" dirty="0" err="1" smtClean="0"/>
              <a:t>thPrU</a:t>
            </a:r>
            <a:r>
              <a:rPr lang="en-US" sz="1600" dirty="0"/>
              <a:t>' </a:t>
            </a:r>
            <a:r>
              <a:rPr lang="en-US" sz="1600" dirty="0" smtClean="0"/>
              <a:t>letter, </a:t>
            </a:r>
            <a:r>
              <a:rPr lang="en-US" sz="1600" dirty="0" err="1" smtClean="0"/>
              <a:t>anU</a:t>
            </a:r>
            <a:r>
              <a:rPr lang="en-US" sz="1600" dirty="0" smtClean="0"/>
              <a:t> so </a:t>
            </a:r>
            <a:r>
              <a:rPr lang="en-US" sz="1600" dirty="0"/>
              <a:t>on, </a:t>
            </a:r>
            <a:r>
              <a:rPr lang="en-US" sz="1600" dirty="0" err="1" smtClean="0"/>
              <a:t>untPl</a:t>
            </a:r>
            <a:r>
              <a:rPr lang="en-US" sz="1600" dirty="0" smtClean="0"/>
              <a:t> </a:t>
            </a:r>
            <a:r>
              <a:rPr lang="en-US" sz="1600" dirty="0"/>
              <a:t>We </a:t>
            </a:r>
            <a:r>
              <a:rPr lang="en-US" sz="1600" dirty="0" smtClean="0"/>
              <a:t>account </a:t>
            </a:r>
            <a:r>
              <a:rPr lang="en-US" sz="1600" dirty="0" err="1" smtClean="0"/>
              <a:t>Cor</a:t>
            </a:r>
            <a:r>
              <a:rPr lang="en-US" sz="1600" dirty="0" smtClean="0"/>
              <a:t> all </a:t>
            </a:r>
            <a:r>
              <a:rPr lang="en-US" sz="1600" dirty="0" err="1" smtClean="0"/>
              <a:t>sYmAols</a:t>
            </a:r>
            <a:r>
              <a:rPr lang="en-US" sz="1600" dirty="0" smtClean="0"/>
              <a:t> </a:t>
            </a:r>
            <a:r>
              <a:rPr lang="en-US" sz="1600" dirty="0" err="1"/>
              <a:t>oC</a:t>
            </a:r>
            <a:r>
              <a:rPr lang="en-US" sz="1600" dirty="0"/>
              <a:t> the </a:t>
            </a:r>
            <a:r>
              <a:rPr lang="en-US" sz="1600" dirty="0" err="1" smtClean="0"/>
              <a:t>crYHtogram</a:t>
            </a:r>
            <a:r>
              <a:rPr lang="en-US" sz="1600" dirty="0" smtClean="0"/>
              <a:t> </a:t>
            </a:r>
            <a:r>
              <a:rPr lang="en-US" sz="1600" dirty="0"/>
              <a:t>We </a:t>
            </a:r>
            <a:r>
              <a:rPr lang="en-US" sz="1600" dirty="0" smtClean="0"/>
              <a:t>Want </a:t>
            </a:r>
            <a:r>
              <a:rPr lang="en-US" sz="1600" dirty="0"/>
              <a:t>to solve</a:t>
            </a:r>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27</a:t>
            </a:fld>
            <a:endParaRPr lang="en"/>
          </a:p>
        </p:txBody>
      </p:sp>
      <p:pic>
        <p:nvPicPr>
          <p:cNvPr id="2" name="Picture 1"/>
          <p:cNvPicPr>
            <a:picLocks noChangeAspect="1"/>
          </p:cNvPicPr>
          <p:nvPr/>
        </p:nvPicPr>
        <p:blipFill>
          <a:blip r:embed="rId2"/>
          <a:stretch>
            <a:fillRect/>
          </a:stretch>
        </p:blipFill>
        <p:spPr>
          <a:xfrm>
            <a:off x="6433226" y="1"/>
            <a:ext cx="2710774" cy="1288362"/>
          </a:xfrm>
          <a:prstGeom prst="rect">
            <a:avLst/>
          </a:prstGeom>
        </p:spPr>
      </p:pic>
      <p:pic>
        <p:nvPicPr>
          <p:cNvPr id="6" name="Picture 5"/>
          <p:cNvPicPr>
            <a:picLocks noChangeAspect="1"/>
          </p:cNvPicPr>
          <p:nvPr/>
        </p:nvPicPr>
        <p:blipFill>
          <a:blip r:embed="rId3"/>
          <a:stretch>
            <a:fillRect/>
          </a:stretch>
        </p:blipFill>
        <p:spPr>
          <a:xfrm>
            <a:off x="6870199" y="1426521"/>
            <a:ext cx="2273801" cy="1096185"/>
          </a:xfrm>
          <a:prstGeom prst="rect">
            <a:avLst/>
          </a:prstGeom>
        </p:spPr>
      </p:pic>
      <p:pic>
        <p:nvPicPr>
          <p:cNvPr id="10" name="Picture 9"/>
          <p:cNvPicPr>
            <a:picLocks noChangeAspect="1"/>
          </p:cNvPicPr>
          <p:nvPr/>
        </p:nvPicPr>
        <p:blipFill>
          <a:blip r:embed="rId4"/>
          <a:stretch>
            <a:fillRect/>
          </a:stretch>
        </p:blipFill>
        <p:spPr>
          <a:xfrm>
            <a:off x="6870199" y="2727088"/>
            <a:ext cx="2273801" cy="1077719"/>
          </a:xfrm>
          <a:prstGeom prst="rect">
            <a:avLst/>
          </a:prstGeom>
        </p:spPr>
      </p:pic>
    </p:spTree>
    <p:extLst>
      <p:ext uri="{BB962C8B-B14F-4D97-AF65-F5344CB8AC3E}">
        <p14:creationId xmlns:p14="http://schemas.microsoft.com/office/powerpoint/2010/main" val="38807264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 =&gt; “w”, “Y” =&gt; “y”, “X” =&gt; “x” , “U”=&gt; “d”</a:t>
            </a:r>
            <a:endParaRPr lang="en-US" dirty="0"/>
          </a:p>
        </p:txBody>
      </p:sp>
      <p:sp>
        <p:nvSpPr>
          <p:cNvPr id="5" name="Text Placeholder 4"/>
          <p:cNvSpPr>
            <a:spLocks noGrp="1"/>
          </p:cNvSpPr>
          <p:nvPr>
            <p:ph type="body" idx="1"/>
          </p:nvPr>
        </p:nvSpPr>
        <p:spPr>
          <a:xfrm>
            <a:off x="747925" y="1111937"/>
            <a:ext cx="6140400" cy="3610800"/>
          </a:xfrm>
        </p:spPr>
        <p:txBody>
          <a:bodyPr/>
          <a:lstStyle/>
          <a:p>
            <a:pPr marL="69850" indent="0">
              <a:buNone/>
            </a:pPr>
            <a:r>
              <a:rPr lang="en-US" sz="1600" dirty="0"/>
              <a:t>one </a:t>
            </a:r>
            <a:r>
              <a:rPr lang="en-US" sz="1600" dirty="0" smtClean="0">
                <a:solidFill>
                  <a:srgbClr val="7030A0"/>
                </a:solidFill>
              </a:rPr>
              <a:t>way</a:t>
            </a:r>
            <a:r>
              <a:rPr lang="en-US" sz="1600" dirty="0" smtClean="0">
                <a:solidFill>
                  <a:srgbClr val="FF0000"/>
                </a:solidFill>
              </a:rPr>
              <a:t> </a:t>
            </a:r>
            <a:r>
              <a:rPr lang="en-US" sz="1600" dirty="0" smtClean="0"/>
              <a:t>to solve an </a:t>
            </a:r>
            <a:r>
              <a:rPr lang="en-US" sz="1600" dirty="0" err="1" smtClean="0">
                <a:solidFill>
                  <a:srgbClr val="FF0000"/>
                </a:solidFill>
              </a:rPr>
              <a:t>encryHted</a:t>
            </a:r>
            <a:r>
              <a:rPr lang="en-US" sz="1600" dirty="0" smtClean="0">
                <a:solidFill>
                  <a:srgbClr val="FF0000"/>
                </a:solidFill>
              </a:rPr>
              <a:t> </a:t>
            </a:r>
            <a:r>
              <a:rPr lang="en-US" sz="1600" dirty="0"/>
              <a:t>message, PC </a:t>
            </a:r>
            <a:r>
              <a:rPr lang="en-US" sz="1600" dirty="0" smtClean="0"/>
              <a:t>we </a:t>
            </a:r>
            <a:r>
              <a:rPr lang="en-US" sz="1600" dirty="0" err="1" smtClean="0">
                <a:solidFill>
                  <a:srgbClr val="FF0000"/>
                </a:solidFill>
              </a:rPr>
              <a:t>Bnow</a:t>
            </a:r>
            <a:r>
              <a:rPr lang="en-US" sz="1600" dirty="0" smtClean="0">
                <a:solidFill>
                  <a:srgbClr val="FF0000"/>
                </a:solidFill>
              </a:rPr>
              <a:t> </a:t>
            </a:r>
            <a:r>
              <a:rPr lang="en-US" sz="1600" dirty="0"/>
              <a:t>Pts language, Ps to </a:t>
            </a:r>
            <a:r>
              <a:rPr lang="en-US" sz="1600" dirty="0" err="1" smtClean="0"/>
              <a:t>CPnd</a:t>
            </a:r>
            <a:r>
              <a:rPr lang="en-US" sz="1600" dirty="0" smtClean="0"/>
              <a:t> </a:t>
            </a:r>
            <a:r>
              <a:rPr lang="en-US" sz="1600" dirty="0"/>
              <a:t>a </a:t>
            </a:r>
            <a:r>
              <a:rPr lang="en-US" sz="1600" dirty="0" err="1" smtClean="0"/>
              <a:t>dPCCerent</a:t>
            </a:r>
            <a:r>
              <a:rPr lang="en-US" sz="1600" dirty="0" smtClean="0"/>
              <a:t> </a:t>
            </a:r>
            <a:r>
              <a:rPr lang="en-US" sz="1600" dirty="0" err="1" smtClean="0"/>
              <a:t>HlaPntext</a:t>
            </a:r>
            <a:r>
              <a:rPr lang="en-US" sz="1600" dirty="0" smtClean="0"/>
              <a:t> </a:t>
            </a:r>
            <a:r>
              <a:rPr lang="en-US" sz="1600" dirty="0" err="1"/>
              <a:t>oC</a:t>
            </a:r>
            <a:r>
              <a:rPr lang="en-US" sz="1600" dirty="0"/>
              <a:t> the same language long enough to </a:t>
            </a:r>
            <a:r>
              <a:rPr lang="en-US" sz="1600" dirty="0" err="1"/>
              <a:t>CPll</a:t>
            </a:r>
            <a:r>
              <a:rPr lang="en-US" sz="1600" dirty="0"/>
              <a:t> one sheet or so, </a:t>
            </a:r>
            <a:r>
              <a:rPr lang="en-US" sz="1600" dirty="0" smtClean="0"/>
              <a:t>and </a:t>
            </a:r>
            <a:r>
              <a:rPr lang="en-US" sz="1600" dirty="0"/>
              <a:t>then </a:t>
            </a:r>
            <a:r>
              <a:rPr lang="en-US" sz="1600" dirty="0" smtClean="0"/>
              <a:t>we </a:t>
            </a:r>
            <a:r>
              <a:rPr lang="en-US" sz="1600" dirty="0"/>
              <a:t>count the </a:t>
            </a:r>
            <a:r>
              <a:rPr lang="en-US" sz="1600" dirty="0" smtClean="0"/>
              <a:t>occurrences </a:t>
            </a:r>
            <a:r>
              <a:rPr lang="en-US" sz="1600" dirty="0" err="1"/>
              <a:t>oC</a:t>
            </a:r>
            <a:r>
              <a:rPr lang="en-US" sz="1600" dirty="0"/>
              <a:t> </a:t>
            </a:r>
            <a:r>
              <a:rPr lang="en-US" sz="1600" dirty="0" smtClean="0"/>
              <a:t>each letter. we call </a:t>
            </a:r>
            <a:r>
              <a:rPr lang="en-US" sz="1600" dirty="0"/>
              <a:t>the </a:t>
            </a:r>
            <a:r>
              <a:rPr lang="en-US" sz="1600" dirty="0" smtClean="0"/>
              <a:t>most </a:t>
            </a:r>
            <a:r>
              <a:rPr lang="en-US" sz="1600" dirty="0" err="1" smtClean="0"/>
              <a:t>CreJuently</a:t>
            </a:r>
            <a:r>
              <a:rPr lang="en-US" sz="1600" dirty="0" smtClean="0"/>
              <a:t> </a:t>
            </a:r>
            <a:r>
              <a:rPr lang="en-US" sz="1600" dirty="0" err="1" smtClean="0">
                <a:solidFill>
                  <a:srgbClr val="FF0000"/>
                </a:solidFill>
              </a:rPr>
              <a:t>occurrPng</a:t>
            </a:r>
            <a:r>
              <a:rPr lang="en-US" sz="1600" dirty="0" smtClean="0">
                <a:solidFill>
                  <a:srgbClr val="FF0000"/>
                </a:solidFill>
              </a:rPr>
              <a:t> </a:t>
            </a:r>
            <a:r>
              <a:rPr lang="en-US" sz="1600" dirty="0" smtClean="0"/>
              <a:t>letter </a:t>
            </a:r>
            <a:r>
              <a:rPr lang="en-US" sz="1600" dirty="0"/>
              <a:t>the </a:t>
            </a:r>
            <a:r>
              <a:rPr lang="en-US" sz="1600" dirty="0" smtClean="0"/>
              <a:t>'</a:t>
            </a:r>
            <a:r>
              <a:rPr lang="en-US" sz="1600" dirty="0" err="1" smtClean="0"/>
              <a:t>CPrst</a:t>
            </a:r>
            <a:r>
              <a:rPr lang="en-US" sz="1600" dirty="0"/>
              <a:t>', the </a:t>
            </a:r>
            <a:r>
              <a:rPr lang="en-US" sz="1600" dirty="0" smtClean="0"/>
              <a:t>next most </a:t>
            </a:r>
            <a:r>
              <a:rPr lang="en-US" sz="1600" dirty="0" err="1" smtClean="0"/>
              <a:t>occurrPng</a:t>
            </a:r>
            <a:r>
              <a:rPr lang="en-US" sz="1600" dirty="0" smtClean="0"/>
              <a:t> letter </a:t>
            </a:r>
            <a:r>
              <a:rPr lang="en-US" sz="1600" dirty="0"/>
              <a:t>the </a:t>
            </a:r>
            <a:r>
              <a:rPr lang="en-US" sz="1600" dirty="0" smtClean="0"/>
              <a:t>'second' </a:t>
            </a:r>
            <a:r>
              <a:rPr lang="en-US" sz="1600" dirty="0"/>
              <a:t>the </a:t>
            </a:r>
            <a:r>
              <a:rPr lang="en-US" sz="1600" dirty="0" err="1" smtClean="0"/>
              <a:t>CollowPng</a:t>
            </a:r>
            <a:r>
              <a:rPr lang="en-US" sz="1600" dirty="0" smtClean="0"/>
              <a:t> most </a:t>
            </a:r>
            <a:r>
              <a:rPr lang="en-US" sz="1600" dirty="0" err="1" smtClean="0"/>
              <a:t>occurrPng</a:t>
            </a:r>
            <a:r>
              <a:rPr lang="en-US" sz="1600" dirty="0" smtClean="0"/>
              <a:t> letter </a:t>
            </a:r>
            <a:r>
              <a:rPr lang="en-US" sz="1600" dirty="0"/>
              <a:t>the </a:t>
            </a:r>
            <a:r>
              <a:rPr lang="en-US" sz="1600" dirty="0" smtClean="0"/>
              <a:t>'</a:t>
            </a:r>
            <a:r>
              <a:rPr lang="en-US" sz="1600" dirty="0" err="1" smtClean="0"/>
              <a:t>thPrd</a:t>
            </a:r>
            <a:r>
              <a:rPr lang="en-US" sz="1600" dirty="0" smtClean="0"/>
              <a:t>', and so </a:t>
            </a:r>
            <a:r>
              <a:rPr lang="en-US" sz="1600" dirty="0"/>
              <a:t>on, </a:t>
            </a:r>
            <a:r>
              <a:rPr lang="en-US" sz="1600" dirty="0" err="1" smtClean="0"/>
              <a:t>untPl</a:t>
            </a:r>
            <a:r>
              <a:rPr lang="en-US" sz="1600" dirty="0" smtClean="0"/>
              <a:t> we account </a:t>
            </a:r>
            <a:r>
              <a:rPr lang="en-US" sz="1600" dirty="0" err="1" smtClean="0"/>
              <a:t>Cor</a:t>
            </a:r>
            <a:r>
              <a:rPr lang="en-US" sz="1600" dirty="0" smtClean="0"/>
              <a:t> all </a:t>
            </a:r>
            <a:r>
              <a:rPr lang="en-US" sz="1600" dirty="0"/>
              <a:t>the </a:t>
            </a:r>
            <a:r>
              <a:rPr lang="en-US" sz="1600" dirty="0" err="1" smtClean="0"/>
              <a:t>dPCCerent</a:t>
            </a:r>
            <a:r>
              <a:rPr lang="en-US" sz="1600" dirty="0" smtClean="0"/>
              <a:t> letters </a:t>
            </a:r>
            <a:r>
              <a:rPr lang="en-US" sz="1600" dirty="0" err="1"/>
              <a:t>Pn</a:t>
            </a:r>
            <a:r>
              <a:rPr lang="en-US" sz="1600" dirty="0"/>
              <a:t> the </a:t>
            </a:r>
            <a:r>
              <a:rPr lang="en-US" sz="1600" dirty="0" err="1" smtClean="0"/>
              <a:t>HlaPntext</a:t>
            </a:r>
            <a:r>
              <a:rPr lang="en-US" sz="1600" dirty="0" smtClean="0"/>
              <a:t> </a:t>
            </a:r>
            <a:r>
              <a:rPr lang="en-US" sz="1600" dirty="0" err="1" smtClean="0"/>
              <a:t>samHle</a:t>
            </a:r>
            <a:r>
              <a:rPr lang="en-US" sz="1600" dirty="0"/>
              <a:t>. then </a:t>
            </a:r>
            <a:r>
              <a:rPr lang="en-US" sz="1600" dirty="0" smtClean="0"/>
              <a:t>we </a:t>
            </a:r>
            <a:r>
              <a:rPr lang="en-US" sz="1600" dirty="0" err="1" smtClean="0"/>
              <a:t>looB</a:t>
            </a:r>
            <a:r>
              <a:rPr lang="en-US" sz="1600" dirty="0" smtClean="0"/>
              <a:t> at </a:t>
            </a:r>
            <a:r>
              <a:rPr lang="en-US" sz="1600" dirty="0"/>
              <a:t>the </a:t>
            </a:r>
            <a:r>
              <a:rPr lang="en-US" sz="1600" dirty="0" err="1" smtClean="0"/>
              <a:t>cPHher</a:t>
            </a:r>
            <a:r>
              <a:rPr lang="en-US" sz="1600" dirty="0" smtClean="0"/>
              <a:t> text we want </a:t>
            </a:r>
            <a:r>
              <a:rPr lang="en-US" sz="1600" dirty="0"/>
              <a:t>to </a:t>
            </a:r>
            <a:r>
              <a:rPr lang="en-US" sz="1600" dirty="0" smtClean="0"/>
              <a:t>solve and we also </a:t>
            </a:r>
            <a:r>
              <a:rPr lang="en-US" sz="1600" dirty="0" err="1" smtClean="0"/>
              <a:t>classPCy</a:t>
            </a:r>
            <a:r>
              <a:rPr lang="en-US" sz="1600" dirty="0" smtClean="0"/>
              <a:t> Pts </a:t>
            </a:r>
            <a:r>
              <a:rPr lang="en-US" sz="1600" dirty="0" err="1" smtClean="0"/>
              <a:t>symAols</a:t>
            </a:r>
            <a:r>
              <a:rPr lang="en-US" sz="1600" dirty="0" smtClean="0"/>
              <a:t>. we </a:t>
            </a:r>
            <a:r>
              <a:rPr lang="en-US" sz="1600" dirty="0" err="1" smtClean="0"/>
              <a:t>CPnd</a:t>
            </a:r>
            <a:r>
              <a:rPr lang="en-US" sz="1600" dirty="0" smtClean="0"/>
              <a:t> </a:t>
            </a:r>
            <a:r>
              <a:rPr lang="en-US" sz="1600" dirty="0"/>
              <a:t>the </a:t>
            </a:r>
            <a:r>
              <a:rPr lang="en-US" sz="1600" dirty="0" smtClean="0"/>
              <a:t>most </a:t>
            </a:r>
            <a:r>
              <a:rPr lang="en-US" sz="1600" dirty="0" err="1" smtClean="0"/>
              <a:t>occurrPng</a:t>
            </a:r>
            <a:r>
              <a:rPr lang="en-US" sz="1600" dirty="0" smtClean="0"/>
              <a:t> </a:t>
            </a:r>
            <a:r>
              <a:rPr lang="en-US" sz="1600" dirty="0" err="1" smtClean="0"/>
              <a:t>symAol</a:t>
            </a:r>
            <a:r>
              <a:rPr lang="en-US" sz="1600" dirty="0" smtClean="0"/>
              <a:t> and change </a:t>
            </a:r>
            <a:r>
              <a:rPr lang="en-US" sz="1600" dirty="0"/>
              <a:t>Pt to the </a:t>
            </a:r>
            <a:r>
              <a:rPr lang="en-US" sz="1600" dirty="0" smtClean="0"/>
              <a:t>Corm </a:t>
            </a:r>
            <a:r>
              <a:rPr lang="en-US" sz="1600" dirty="0" err="1"/>
              <a:t>oC</a:t>
            </a:r>
            <a:r>
              <a:rPr lang="en-US" sz="1600" dirty="0"/>
              <a:t> the </a:t>
            </a:r>
            <a:r>
              <a:rPr lang="en-US" sz="1600" dirty="0" smtClean="0"/>
              <a:t>'</a:t>
            </a:r>
            <a:r>
              <a:rPr lang="en-US" sz="1600" dirty="0" err="1" smtClean="0"/>
              <a:t>CPrst</a:t>
            </a:r>
            <a:r>
              <a:rPr lang="en-US" sz="1600" dirty="0"/>
              <a:t>' </a:t>
            </a:r>
            <a:r>
              <a:rPr lang="en-US" sz="1600" dirty="0" smtClean="0"/>
              <a:t>letter </a:t>
            </a:r>
            <a:r>
              <a:rPr lang="en-US" sz="1600" dirty="0" err="1"/>
              <a:t>oC</a:t>
            </a:r>
            <a:r>
              <a:rPr lang="en-US" sz="1600" dirty="0"/>
              <a:t> the </a:t>
            </a:r>
            <a:r>
              <a:rPr lang="en-US" sz="1600" dirty="0" err="1" smtClean="0"/>
              <a:t>HlaPntext</a:t>
            </a:r>
            <a:r>
              <a:rPr lang="en-US" sz="1600" dirty="0" smtClean="0"/>
              <a:t> </a:t>
            </a:r>
            <a:r>
              <a:rPr lang="en-US" sz="1600" dirty="0" err="1" smtClean="0"/>
              <a:t>samHle</a:t>
            </a:r>
            <a:r>
              <a:rPr lang="en-US" sz="1600" dirty="0"/>
              <a:t>, the </a:t>
            </a:r>
            <a:r>
              <a:rPr lang="en-US" sz="1600" dirty="0" smtClean="0">
                <a:solidFill>
                  <a:srgbClr val="7030A0"/>
                </a:solidFill>
              </a:rPr>
              <a:t>next</a:t>
            </a:r>
            <a:r>
              <a:rPr lang="en-US" sz="1600" dirty="0" smtClean="0">
                <a:solidFill>
                  <a:srgbClr val="FF0000"/>
                </a:solidFill>
              </a:rPr>
              <a:t> </a:t>
            </a:r>
            <a:r>
              <a:rPr lang="en-US" sz="1600" dirty="0" smtClean="0"/>
              <a:t>most common </a:t>
            </a:r>
            <a:r>
              <a:rPr lang="en-US" sz="1600" dirty="0" err="1" smtClean="0"/>
              <a:t>symAol</a:t>
            </a:r>
            <a:r>
              <a:rPr lang="en-US" sz="1600" dirty="0" smtClean="0"/>
              <a:t> Ps changed </a:t>
            </a:r>
            <a:r>
              <a:rPr lang="en-US" sz="1600" dirty="0"/>
              <a:t>to the </a:t>
            </a:r>
            <a:r>
              <a:rPr lang="en-US" sz="1600" dirty="0" smtClean="0"/>
              <a:t>Corm </a:t>
            </a:r>
            <a:r>
              <a:rPr lang="en-US" sz="1600" dirty="0" err="1"/>
              <a:t>oC</a:t>
            </a:r>
            <a:r>
              <a:rPr lang="en-US" sz="1600" dirty="0"/>
              <a:t> the </a:t>
            </a:r>
            <a:r>
              <a:rPr lang="en-US" sz="1600" dirty="0" smtClean="0">
                <a:solidFill>
                  <a:srgbClr val="7030A0"/>
                </a:solidFill>
              </a:rPr>
              <a:t>'second</a:t>
            </a:r>
            <a:r>
              <a:rPr lang="en-US" sz="1600" dirty="0" smtClean="0"/>
              <a:t>' letter, and </a:t>
            </a:r>
            <a:r>
              <a:rPr lang="en-US" sz="1600" dirty="0"/>
              <a:t>the </a:t>
            </a:r>
            <a:r>
              <a:rPr lang="en-US" sz="1600" dirty="0" err="1" smtClean="0"/>
              <a:t>CollowPng</a:t>
            </a:r>
            <a:r>
              <a:rPr lang="en-US" sz="1600" dirty="0" smtClean="0"/>
              <a:t> most common </a:t>
            </a:r>
            <a:r>
              <a:rPr lang="en-US" sz="1600" dirty="0" err="1" smtClean="0"/>
              <a:t>symAol</a:t>
            </a:r>
            <a:r>
              <a:rPr lang="en-US" sz="1600" dirty="0" smtClean="0"/>
              <a:t> Ps changed </a:t>
            </a:r>
            <a:r>
              <a:rPr lang="en-US" sz="1600" dirty="0"/>
              <a:t>to the </a:t>
            </a:r>
            <a:r>
              <a:rPr lang="en-US" sz="1600" dirty="0" smtClean="0"/>
              <a:t>Corm </a:t>
            </a:r>
            <a:r>
              <a:rPr lang="en-US" sz="1600" dirty="0" err="1"/>
              <a:t>oC</a:t>
            </a:r>
            <a:r>
              <a:rPr lang="en-US" sz="1600" dirty="0"/>
              <a:t> the </a:t>
            </a:r>
            <a:r>
              <a:rPr lang="en-US" sz="1600" dirty="0" smtClean="0"/>
              <a:t>'</a:t>
            </a:r>
            <a:r>
              <a:rPr lang="en-US" sz="1600" dirty="0" err="1" smtClean="0"/>
              <a:t>thPrd</a:t>
            </a:r>
            <a:r>
              <a:rPr lang="en-US" sz="1600" dirty="0" smtClean="0"/>
              <a:t>' letter, and so </a:t>
            </a:r>
            <a:r>
              <a:rPr lang="en-US" sz="1600" dirty="0"/>
              <a:t>on, </a:t>
            </a:r>
            <a:r>
              <a:rPr lang="en-US" sz="1600" dirty="0" err="1" smtClean="0"/>
              <a:t>untPl</a:t>
            </a:r>
            <a:r>
              <a:rPr lang="en-US" sz="1600" dirty="0" smtClean="0"/>
              <a:t> we account </a:t>
            </a:r>
            <a:r>
              <a:rPr lang="en-US" sz="1600" dirty="0" err="1" smtClean="0"/>
              <a:t>Cor</a:t>
            </a:r>
            <a:r>
              <a:rPr lang="en-US" sz="1600" dirty="0" smtClean="0"/>
              <a:t> all </a:t>
            </a:r>
            <a:r>
              <a:rPr lang="en-US" sz="1600" dirty="0" err="1" smtClean="0"/>
              <a:t>symAols</a:t>
            </a:r>
            <a:r>
              <a:rPr lang="en-US" sz="1600" dirty="0" smtClean="0"/>
              <a:t> </a:t>
            </a:r>
            <a:r>
              <a:rPr lang="en-US" sz="1600" dirty="0" err="1"/>
              <a:t>oC</a:t>
            </a:r>
            <a:r>
              <a:rPr lang="en-US" sz="1600" dirty="0"/>
              <a:t> the </a:t>
            </a:r>
            <a:r>
              <a:rPr lang="en-US" sz="1600" dirty="0" err="1" smtClean="0"/>
              <a:t>cryHtogram</a:t>
            </a:r>
            <a:r>
              <a:rPr lang="en-US" sz="1600" dirty="0" smtClean="0"/>
              <a:t> we want </a:t>
            </a:r>
            <a:r>
              <a:rPr lang="en-US" sz="1600" dirty="0"/>
              <a:t>to solve</a:t>
            </a:r>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28</a:t>
            </a:fld>
            <a:endParaRPr lang="en"/>
          </a:p>
        </p:txBody>
      </p:sp>
    </p:spTree>
    <p:extLst>
      <p:ext uri="{BB962C8B-B14F-4D97-AF65-F5344CB8AC3E}">
        <p14:creationId xmlns:p14="http://schemas.microsoft.com/office/powerpoint/2010/main" val="34438993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 =&gt; “p”, “B” =&gt; “k”, “P” =&gt; “</a:t>
            </a:r>
            <a:r>
              <a:rPr lang="en-US" dirty="0" err="1" smtClean="0"/>
              <a:t>i</a:t>
            </a:r>
            <a:r>
              <a:rPr lang="en-US" dirty="0" smtClean="0"/>
              <a:t>” </a:t>
            </a:r>
            <a:endParaRPr lang="en-US" dirty="0"/>
          </a:p>
        </p:txBody>
      </p:sp>
      <p:sp>
        <p:nvSpPr>
          <p:cNvPr id="5" name="Text Placeholder 4"/>
          <p:cNvSpPr>
            <a:spLocks noGrp="1"/>
          </p:cNvSpPr>
          <p:nvPr>
            <p:ph type="body" idx="1"/>
          </p:nvPr>
        </p:nvSpPr>
        <p:spPr>
          <a:xfrm>
            <a:off x="747925" y="1111937"/>
            <a:ext cx="6140400" cy="3610800"/>
          </a:xfrm>
        </p:spPr>
        <p:txBody>
          <a:bodyPr/>
          <a:lstStyle/>
          <a:p>
            <a:pPr marL="69850" indent="0">
              <a:buNone/>
            </a:pPr>
            <a:r>
              <a:rPr lang="en-US" sz="1600" dirty="0"/>
              <a:t>one way to </a:t>
            </a:r>
            <a:r>
              <a:rPr lang="en-US" sz="1600" dirty="0" smtClean="0"/>
              <a:t>solve an </a:t>
            </a:r>
            <a:r>
              <a:rPr lang="en-US" sz="1600" dirty="0" smtClean="0">
                <a:solidFill>
                  <a:srgbClr val="7030A0"/>
                </a:solidFill>
              </a:rPr>
              <a:t>encrypted</a:t>
            </a:r>
            <a:r>
              <a:rPr lang="en-US" sz="1600" dirty="0" smtClean="0">
                <a:solidFill>
                  <a:srgbClr val="FF0000"/>
                </a:solidFill>
              </a:rPr>
              <a:t> </a:t>
            </a:r>
            <a:r>
              <a:rPr lang="en-US" sz="1600" dirty="0"/>
              <a:t>message, </a:t>
            </a:r>
            <a:r>
              <a:rPr lang="en-US" sz="1600" dirty="0" err="1" smtClean="0"/>
              <a:t>iC</a:t>
            </a:r>
            <a:r>
              <a:rPr lang="en-US" sz="1600" dirty="0" smtClean="0"/>
              <a:t> we </a:t>
            </a:r>
            <a:r>
              <a:rPr lang="en-US" sz="1600" dirty="0" smtClean="0">
                <a:solidFill>
                  <a:srgbClr val="7030A0"/>
                </a:solidFill>
              </a:rPr>
              <a:t>know</a:t>
            </a:r>
            <a:r>
              <a:rPr lang="en-US" sz="1600" dirty="0" smtClean="0">
                <a:solidFill>
                  <a:srgbClr val="FF0000"/>
                </a:solidFill>
              </a:rPr>
              <a:t> </a:t>
            </a:r>
            <a:r>
              <a:rPr lang="en-US" sz="1600" dirty="0" smtClean="0"/>
              <a:t>its </a:t>
            </a:r>
            <a:r>
              <a:rPr lang="en-US" sz="1600" dirty="0"/>
              <a:t>language, </a:t>
            </a:r>
            <a:r>
              <a:rPr lang="en-US" sz="1600" dirty="0" smtClean="0"/>
              <a:t>is </a:t>
            </a:r>
            <a:r>
              <a:rPr lang="en-US" sz="1600" dirty="0"/>
              <a:t>to </a:t>
            </a:r>
            <a:r>
              <a:rPr lang="en-US" sz="1600" dirty="0" err="1" smtClean="0">
                <a:solidFill>
                  <a:srgbClr val="FF0000"/>
                </a:solidFill>
              </a:rPr>
              <a:t>Cind</a:t>
            </a:r>
            <a:r>
              <a:rPr lang="en-US" sz="1600" dirty="0" smtClean="0">
                <a:solidFill>
                  <a:srgbClr val="FF0000"/>
                </a:solidFill>
              </a:rPr>
              <a:t> </a:t>
            </a:r>
            <a:r>
              <a:rPr lang="en-US" sz="1600" dirty="0"/>
              <a:t>a </a:t>
            </a:r>
            <a:r>
              <a:rPr lang="en-US" sz="1600" dirty="0" err="1" smtClean="0">
                <a:solidFill>
                  <a:srgbClr val="FF0000"/>
                </a:solidFill>
              </a:rPr>
              <a:t>diCCerent</a:t>
            </a:r>
            <a:r>
              <a:rPr lang="en-US" sz="1600" dirty="0" smtClean="0">
                <a:solidFill>
                  <a:srgbClr val="FF0000"/>
                </a:solidFill>
              </a:rPr>
              <a:t> </a:t>
            </a:r>
            <a:r>
              <a:rPr lang="en-US" sz="1600" dirty="0" smtClean="0"/>
              <a:t>plaintext </a:t>
            </a:r>
            <a:r>
              <a:rPr lang="en-US" sz="1600" dirty="0" err="1"/>
              <a:t>oC</a:t>
            </a:r>
            <a:r>
              <a:rPr lang="en-US" sz="1600" dirty="0"/>
              <a:t> the same language long enough to </a:t>
            </a:r>
            <a:r>
              <a:rPr lang="en-US" sz="1600" dirty="0" err="1" smtClean="0"/>
              <a:t>Cill</a:t>
            </a:r>
            <a:r>
              <a:rPr lang="en-US" sz="1600" dirty="0" smtClean="0"/>
              <a:t> </a:t>
            </a:r>
            <a:r>
              <a:rPr lang="en-US" sz="1600" dirty="0"/>
              <a:t>one sheet or so, </a:t>
            </a:r>
            <a:r>
              <a:rPr lang="en-US" sz="1600" dirty="0" smtClean="0"/>
              <a:t>and </a:t>
            </a:r>
            <a:r>
              <a:rPr lang="en-US" sz="1600" dirty="0"/>
              <a:t>then </a:t>
            </a:r>
            <a:r>
              <a:rPr lang="en-US" sz="1600" dirty="0" smtClean="0"/>
              <a:t>we </a:t>
            </a:r>
            <a:r>
              <a:rPr lang="en-US" sz="1600" dirty="0"/>
              <a:t>count the </a:t>
            </a:r>
            <a:r>
              <a:rPr lang="en-US" sz="1600" dirty="0" smtClean="0"/>
              <a:t>occurrences </a:t>
            </a:r>
            <a:r>
              <a:rPr lang="en-US" sz="1600" dirty="0" err="1"/>
              <a:t>oC</a:t>
            </a:r>
            <a:r>
              <a:rPr lang="en-US" sz="1600" dirty="0"/>
              <a:t> </a:t>
            </a:r>
            <a:r>
              <a:rPr lang="en-US" sz="1600" dirty="0" smtClean="0"/>
              <a:t>each letter. we call </a:t>
            </a:r>
            <a:r>
              <a:rPr lang="en-US" sz="1600" dirty="0"/>
              <a:t>the </a:t>
            </a:r>
            <a:r>
              <a:rPr lang="en-US" sz="1600" dirty="0" smtClean="0"/>
              <a:t>most </a:t>
            </a:r>
            <a:r>
              <a:rPr lang="en-US" sz="1600" dirty="0" err="1" smtClean="0"/>
              <a:t>CreJuently</a:t>
            </a:r>
            <a:r>
              <a:rPr lang="en-US" sz="1600" dirty="0" smtClean="0"/>
              <a:t> </a:t>
            </a:r>
            <a:r>
              <a:rPr lang="en-US" sz="1600" dirty="0" smtClean="0">
                <a:solidFill>
                  <a:srgbClr val="7030A0"/>
                </a:solidFill>
              </a:rPr>
              <a:t>occurring</a:t>
            </a:r>
            <a:r>
              <a:rPr lang="en-US" sz="1600" dirty="0" smtClean="0">
                <a:solidFill>
                  <a:srgbClr val="FF0000"/>
                </a:solidFill>
              </a:rPr>
              <a:t> </a:t>
            </a:r>
            <a:r>
              <a:rPr lang="en-US" sz="1600" dirty="0" smtClean="0"/>
              <a:t>letter </a:t>
            </a:r>
            <a:r>
              <a:rPr lang="en-US" sz="1600" dirty="0"/>
              <a:t>the </a:t>
            </a:r>
            <a:r>
              <a:rPr lang="en-US" sz="1600" dirty="0" smtClean="0"/>
              <a:t>'</a:t>
            </a:r>
            <a:r>
              <a:rPr lang="en-US" sz="1600" dirty="0" err="1" smtClean="0"/>
              <a:t>Cirst</a:t>
            </a:r>
            <a:r>
              <a:rPr lang="en-US" sz="1600" dirty="0"/>
              <a:t>', the </a:t>
            </a:r>
            <a:r>
              <a:rPr lang="en-US" sz="1600" dirty="0" smtClean="0"/>
              <a:t>next most occurring letter </a:t>
            </a:r>
            <a:r>
              <a:rPr lang="en-US" sz="1600" dirty="0"/>
              <a:t>the </a:t>
            </a:r>
            <a:r>
              <a:rPr lang="en-US" sz="1600" dirty="0" smtClean="0"/>
              <a:t>'second' </a:t>
            </a:r>
            <a:r>
              <a:rPr lang="en-US" sz="1600" dirty="0"/>
              <a:t>the </a:t>
            </a:r>
            <a:r>
              <a:rPr lang="en-US" sz="1600" dirty="0" err="1" smtClean="0"/>
              <a:t>Collowing</a:t>
            </a:r>
            <a:r>
              <a:rPr lang="en-US" sz="1600" dirty="0" smtClean="0"/>
              <a:t> most occurring letter </a:t>
            </a:r>
            <a:r>
              <a:rPr lang="en-US" sz="1600" dirty="0"/>
              <a:t>the </a:t>
            </a:r>
            <a:r>
              <a:rPr lang="en-US" sz="1600" dirty="0" smtClean="0"/>
              <a:t>'third', and so </a:t>
            </a:r>
            <a:r>
              <a:rPr lang="en-US" sz="1600" dirty="0"/>
              <a:t>on, </a:t>
            </a:r>
            <a:r>
              <a:rPr lang="en-US" sz="1600" dirty="0" smtClean="0"/>
              <a:t>until we account </a:t>
            </a:r>
            <a:r>
              <a:rPr lang="en-US" sz="1600" dirty="0" err="1" smtClean="0"/>
              <a:t>Cor</a:t>
            </a:r>
            <a:r>
              <a:rPr lang="en-US" sz="1600" dirty="0" smtClean="0"/>
              <a:t> all </a:t>
            </a:r>
            <a:r>
              <a:rPr lang="en-US" sz="1600" dirty="0"/>
              <a:t>the </a:t>
            </a:r>
            <a:r>
              <a:rPr lang="en-US" sz="1600" dirty="0" err="1" smtClean="0"/>
              <a:t>diCCerent</a:t>
            </a:r>
            <a:r>
              <a:rPr lang="en-US" sz="1600" dirty="0" smtClean="0"/>
              <a:t> letters in </a:t>
            </a:r>
            <a:r>
              <a:rPr lang="en-US" sz="1600" dirty="0"/>
              <a:t>the </a:t>
            </a:r>
            <a:r>
              <a:rPr lang="en-US" sz="1600" dirty="0" smtClean="0"/>
              <a:t>plaintext sample</a:t>
            </a:r>
            <a:r>
              <a:rPr lang="en-US" sz="1600" dirty="0"/>
              <a:t>. then </a:t>
            </a:r>
            <a:r>
              <a:rPr lang="en-US" sz="1600" dirty="0" smtClean="0"/>
              <a:t>we look at </a:t>
            </a:r>
            <a:r>
              <a:rPr lang="en-US" sz="1600" dirty="0"/>
              <a:t>the </a:t>
            </a:r>
            <a:r>
              <a:rPr lang="en-US" sz="1600" dirty="0" smtClean="0"/>
              <a:t>cipher text we want </a:t>
            </a:r>
            <a:r>
              <a:rPr lang="en-US" sz="1600" dirty="0"/>
              <a:t>to </a:t>
            </a:r>
            <a:r>
              <a:rPr lang="en-US" sz="1600" dirty="0" smtClean="0"/>
              <a:t>solve and we also </a:t>
            </a:r>
            <a:r>
              <a:rPr lang="en-US" sz="1600" dirty="0" err="1" smtClean="0"/>
              <a:t>classiCy</a:t>
            </a:r>
            <a:r>
              <a:rPr lang="en-US" sz="1600" dirty="0" smtClean="0"/>
              <a:t> its </a:t>
            </a:r>
            <a:r>
              <a:rPr lang="en-US" sz="1600" dirty="0" err="1" smtClean="0">
                <a:solidFill>
                  <a:srgbClr val="FF0000"/>
                </a:solidFill>
              </a:rPr>
              <a:t>symAols</a:t>
            </a:r>
            <a:r>
              <a:rPr lang="en-US" sz="1600" dirty="0" smtClean="0"/>
              <a:t>. we </a:t>
            </a:r>
            <a:r>
              <a:rPr lang="en-US" sz="1600" dirty="0" err="1" smtClean="0"/>
              <a:t>Cind</a:t>
            </a:r>
            <a:r>
              <a:rPr lang="en-US" sz="1600" dirty="0" smtClean="0"/>
              <a:t> </a:t>
            </a:r>
            <a:r>
              <a:rPr lang="en-US" sz="1600" dirty="0"/>
              <a:t>the </a:t>
            </a:r>
            <a:r>
              <a:rPr lang="en-US" sz="1600" dirty="0" smtClean="0"/>
              <a:t>most occurring </a:t>
            </a:r>
            <a:r>
              <a:rPr lang="en-US" sz="1600" dirty="0" err="1" smtClean="0"/>
              <a:t>symAol</a:t>
            </a:r>
            <a:r>
              <a:rPr lang="en-US" sz="1600" dirty="0" smtClean="0"/>
              <a:t> and change it </a:t>
            </a:r>
            <a:r>
              <a:rPr lang="en-US" sz="1600" dirty="0"/>
              <a:t>to the </a:t>
            </a:r>
            <a:r>
              <a:rPr lang="en-US" sz="1600" dirty="0" smtClean="0"/>
              <a:t>Corm </a:t>
            </a:r>
            <a:r>
              <a:rPr lang="en-US" sz="1600" dirty="0" err="1"/>
              <a:t>oC</a:t>
            </a:r>
            <a:r>
              <a:rPr lang="en-US" sz="1600" dirty="0"/>
              <a:t> the </a:t>
            </a:r>
            <a:r>
              <a:rPr lang="en-US" sz="1600" dirty="0" smtClean="0"/>
              <a:t>'</a:t>
            </a:r>
            <a:r>
              <a:rPr lang="en-US" sz="1600" dirty="0" err="1" smtClean="0"/>
              <a:t>Cirst</a:t>
            </a:r>
            <a:r>
              <a:rPr lang="en-US" sz="1600" dirty="0"/>
              <a:t>' </a:t>
            </a:r>
            <a:r>
              <a:rPr lang="en-US" sz="1600" dirty="0" smtClean="0"/>
              <a:t>letter </a:t>
            </a:r>
            <a:r>
              <a:rPr lang="en-US" sz="1600" dirty="0" err="1"/>
              <a:t>oC</a:t>
            </a:r>
            <a:r>
              <a:rPr lang="en-US" sz="1600" dirty="0"/>
              <a:t> the </a:t>
            </a:r>
            <a:r>
              <a:rPr lang="en-US" sz="1600" dirty="0" smtClean="0"/>
              <a:t>plaintext </a:t>
            </a:r>
            <a:r>
              <a:rPr lang="en-US" sz="1600" dirty="0"/>
              <a:t>sample, the next most common </a:t>
            </a:r>
            <a:r>
              <a:rPr lang="en-US" sz="1600" dirty="0" err="1"/>
              <a:t>symAol</a:t>
            </a:r>
            <a:r>
              <a:rPr lang="en-US" sz="1600" dirty="0"/>
              <a:t> </a:t>
            </a:r>
            <a:r>
              <a:rPr lang="en-US" sz="1600" dirty="0" smtClean="0"/>
              <a:t>is </a:t>
            </a:r>
            <a:r>
              <a:rPr lang="en-US" sz="1600" dirty="0"/>
              <a:t>changed to the Corm </a:t>
            </a:r>
            <a:r>
              <a:rPr lang="en-US" sz="1600" dirty="0" err="1"/>
              <a:t>oC</a:t>
            </a:r>
            <a:r>
              <a:rPr lang="en-US" sz="1600" dirty="0"/>
              <a:t> the 'second' letter, and the </a:t>
            </a:r>
            <a:r>
              <a:rPr lang="en-US" sz="1600" dirty="0" err="1" smtClean="0"/>
              <a:t>Collowing</a:t>
            </a:r>
            <a:r>
              <a:rPr lang="en-US" sz="1600" dirty="0" smtClean="0"/>
              <a:t> most common </a:t>
            </a:r>
            <a:r>
              <a:rPr lang="en-US" sz="1600" dirty="0" err="1" smtClean="0"/>
              <a:t>symAol</a:t>
            </a:r>
            <a:r>
              <a:rPr lang="en-US" sz="1600" dirty="0" smtClean="0"/>
              <a:t> is changed </a:t>
            </a:r>
            <a:r>
              <a:rPr lang="en-US" sz="1600" dirty="0"/>
              <a:t>to the </a:t>
            </a:r>
            <a:r>
              <a:rPr lang="en-US" sz="1600" dirty="0" smtClean="0"/>
              <a:t>Corm </a:t>
            </a:r>
            <a:r>
              <a:rPr lang="en-US" sz="1600" dirty="0" err="1"/>
              <a:t>oC</a:t>
            </a:r>
            <a:r>
              <a:rPr lang="en-US" sz="1600" dirty="0"/>
              <a:t> the </a:t>
            </a:r>
            <a:r>
              <a:rPr lang="en-US" sz="1600" dirty="0" smtClean="0"/>
              <a:t>'third' letter, and so </a:t>
            </a:r>
            <a:r>
              <a:rPr lang="en-US" sz="1600" dirty="0"/>
              <a:t>on, </a:t>
            </a:r>
            <a:r>
              <a:rPr lang="en-US" sz="1600" dirty="0" smtClean="0"/>
              <a:t>until we account </a:t>
            </a:r>
            <a:r>
              <a:rPr lang="en-US" sz="1600" dirty="0" err="1" smtClean="0"/>
              <a:t>Cor</a:t>
            </a:r>
            <a:r>
              <a:rPr lang="en-US" sz="1600" dirty="0" smtClean="0"/>
              <a:t> all </a:t>
            </a:r>
            <a:r>
              <a:rPr lang="en-US" sz="1600" dirty="0" err="1" smtClean="0"/>
              <a:t>symAols</a:t>
            </a:r>
            <a:r>
              <a:rPr lang="en-US" sz="1600" dirty="0" smtClean="0"/>
              <a:t> </a:t>
            </a:r>
            <a:r>
              <a:rPr lang="en-US" sz="1600" dirty="0" err="1"/>
              <a:t>oC</a:t>
            </a:r>
            <a:r>
              <a:rPr lang="en-US" sz="1600" dirty="0"/>
              <a:t> the </a:t>
            </a:r>
            <a:r>
              <a:rPr lang="en-US" sz="1600" dirty="0" smtClean="0"/>
              <a:t>cryptogram we want </a:t>
            </a:r>
            <a:r>
              <a:rPr lang="en-US" sz="1600" dirty="0"/>
              <a:t>to solve</a:t>
            </a:r>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29</a:t>
            </a:fld>
            <a:endParaRPr lang="en"/>
          </a:p>
        </p:txBody>
      </p:sp>
    </p:spTree>
    <p:extLst>
      <p:ext uri="{BB962C8B-B14F-4D97-AF65-F5344CB8AC3E}">
        <p14:creationId xmlns:p14="http://schemas.microsoft.com/office/powerpoint/2010/main" val="3222690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12" name="Content Placeholder 11"/>
          <p:cNvSpPr>
            <a:spLocks noGrp="1"/>
          </p:cNvSpPr>
          <p:nvPr>
            <p:ph idx="1"/>
          </p:nvPr>
        </p:nvSpPr>
        <p:spPr>
          <a:xfrm>
            <a:off x="684425" y="2517258"/>
            <a:ext cx="6791700" cy="1934850"/>
          </a:xfrm>
        </p:spPr>
        <p:txBody>
          <a:bodyPr/>
          <a:lstStyle/>
          <a:p>
            <a:r>
              <a:rPr lang="en-US" dirty="0" smtClean="0"/>
              <a:t>HELLO=&gt;OHNNZ</a:t>
            </a:r>
            <a:endParaRPr lang="en-US" dirty="0"/>
          </a:p>
        </p:txBody>
      </p:sp>
      <p:sp>
        <p:nvSpPr>
          <p:cNvPr id="4" name="Slide Number Placeholder 3"/>
          <p:cNvSpPr>
            <a:spLocks noGrp="1"/>
          </p:cNvSpPr>
          <p:nvPr>
            <p:ph type="sldNum" sz="quarter" idx="10"/>
          </p:nvPr>
        </p:nvSpPr>
        <p:spPr/>
        <p:txBody>
          <a:bodyPr/>
          <a:lstStyle/>
          <a:p>
            <a:pPr marL="0" lvl="0" indent="0" algn="l" rtl="0">
              <a:spcBef>
                <a:spcPts val="0"/>
              </a:spcBef>
              <a:spcAft>
                <a:spcPts val="0"/>
              </a:spcAft>
              <a:buNone/>
            </a:pPr>
            <a:fld id="{00000000-1234-1234-1234-123412341234}" type="slidenum">
              <a:rPr lang="en" smtClean="0"/>
              <a:t>3</a:t>
            </a:fld>
            <a:endParaRPr lang="en"/>
          </a:p>
        </p:txBody>
      </p:sp>
      <p:graphicFrame>
        <p:nvGraphicFramePr>
          <p:cNvPr id="5" name="Table 4"/>
          <p:cNvGraphicFramePr>
            <a:graphicFrameLocks noGrp="1"/>
          </p:cNvGraphicFramePr>
          <p:nvPr>
            <p:extLst>
              <p:ext uri="{D42A27DB-BD31-4B8C-83A1-F6EECF244321}">
                <p14:modId xmlns:p14="http://schemas.microsoft.com/office/powerpoint/2010/main" val="1382136013"/>
              </p:ext>
            </p:extLst>
          </p:nvPr>
        </p:nvGraphicFramePr>
        <p:xfrm>
          <a:off x="1670050" y="1504950"/>
          <a:ext cx="6087610" cy="741680"/>
        </p:xfrm>
        <a:graphic>
          <a:graphicData uri="http://schemas.openxmlformats.org/drawingml/2006/table">
            <a:tbl>
              <a:tblPr firstRow="1" bandRow="1">
                <a:tableStyleId>{B527A8D3-8E02-4833-AC72-0F9BAFB9D0F3}</a:tableStyleId>
              </a:tblPr>
              <a:tblGrid>
                <a:gridCol w="226060"/>
                <a:gridCol w="234462"/>
                <a:gridCol w="234462"/>
                <a:gridCol w="234462"/>
                <a:gridCol w="234462"/>
                <a:gridCol w="234462"/>
                <a:gridCol w="234462"/>
                <a:gridCol w="234462"/>
                <a:gridCol w="234462"/>
                <a:gridCol w="234462"/>
                <a:gridCol w="234462"/>
                <a:gridCol w="234462"/>
                <a:gridCol w="234462"/>
                <a:gridCol w="234462"/>
                <a:gridCol w="234462"/>
                <a:gridCol w="234462"/>
                <a:gridCol w="234462"/>
                <a:gridCol w="234462"/>
                <a:gridCol w="234462"/>
                <a:gridCol w="234462"/>
                <a:gridCol w="234462"/>
                <a:gridCol w="234462"/>
                <a:gridCol w="234462"/>
                <a:gridCol w="234462"/>
                <a:gridCol w="234462"/>
                <a:gridCol w="234462"/>
              </a:tblGrid>
              <a:tr h="370840">
                <a:tc>
                  <a:txBody>
                    <a:bodyPr/>
                    <a:lstStyle/>
                    <a:p>
                      <a:r>
                        <a:rPr lang="en-US" cap="all" baseline="0" dirty="0" smtClean="0"/>
                        <a:t>a</a:t>
                      </a:r>
                      <a:endParaRPr lang="en-US" cap="all" baseline="0" dirty="0"/>
                    </a:p>
                  </a:txBody>
                  <a:tcPr/>
                </a:tc>
                <a:tc>
                  <a:txBody>
                    <a:bodyPr/>
                    <a:lstStyle/>
                    <a:p>
                      <a:r>
                        <a:rPr lang="en-US" cap="all" baseline="0" dirty="0" smtClean="0"/>
                        <a:t>b</a:t>
                      </a:r>
                      <a:endParaRPr lang="en-US" cap="all" baseline="0" dirty="0"/>
                    </a:p>
                  </a:txBody>
                  <a:tcPr/>
                </a:tc>
                <a:tc>
                  <a:txBody>
                    <a:bodyPr/>
                    <a:lstStyle/>
                    <a:p>
                      <a:r>
                        <a:rPr lang="en-US" cap="all" baseline="0" dirty="0" smtClean="0"/>
                        <a:t>c</a:t>
                      </a:r>
                      <a:endParaRPr lang="en-US" cap="all" baseline="0" dirty="0"/>
                    </a:p>
                  </a:txBody>
                  <a:tcPr/>
                </a:tc>
                <a:tc>
                  <a:txBody>
                    <a:bodyPr/>
                    <a:lstStyle/>
                    <a:p>
                      <a:r>
                        <a:rPr lang="en-US" cap="all" baseline="0" dirty="0" smtClean="0"/>
                        <a:t>d</a:t>
                      </a:r>
                      <a:endParaRPr lang="en-US" cap="all" baseline="0" dirty="0"/>
                    </a:p>
                  </a:txBody>
                  <a:tcPr/>
                </a:tc>
                <a:tc>
                  <a:txBody>
                    <a:bodyPr/>
                    <a:lstStyle/>
                    <a:p>
                      <a:r>
                        <a:rPr lang="en-US" cap="all" baseline="0" dirty="0" smtClean="0"/>
                        <a:t>e</a:t>
                      </a:r>
                      <a:endParaRPr lang="en-US" cap="all" baseline="0" dirty="0"/>
                    </a:p>
                  </a:txBody>
                  <a:tcPr/>
                </a:tc>
                <a:tc>
                  <a:txBody>
                    <a:bodyPr/>
                    <a:lstStyle/>
                    <a:p>
                      <a:r>
                        <a:rPr lang="en-US" cap="all" baseline="0" dirty="0" smtClean="0"/>
                        <a:t>f</a:t>
                      </a:r>
                      <a:endParaRPr lang="en-US" cap="all" baseline="0" dirty="0"/>
                    </a:p>
                  </a:txBody>
                  <a:tcPr/>
                </a:tc>
                <a:tc>
                  <a:txBody>
                    <a:bodyPr/>
                    <a:lstStyle/>
                    <a:p>
                      <a:r>
                        <a:rPr lang="en-US" cap="all" baseline="0" dirty="0" smtClean="0"/>
                        <a:t>g</a:t>
                      </a:r>
                      <a:endParaRPr lang="en-US" cap="all" baseline="0" dirty="0"/>
                    </a:p>
                  </a:txBody>
                  <a:tcPr/>
                </a:tc>
                <a:tc>
                  <a:txBody>
                    <a:bodyPr/>
                    <a:lstStyle/>
                    <a:p>
                      <a:r>
                        <a:rPr lang="en-US" cap="all" baseline="0" dirty="0" smtClean="0"/>
                        <a:t>h</a:t>
                      </a:r>
                      <a:endParaRPr lang="en-US" cap="all" baseline="0" dirty="0"/>
                    </a:p>
                  </a:txBody>
                  <a:tcPr/>
                </a:tc>
                <a:tc>
                  <a:txBody>
                    <a:bodyPr/>
                    <a:lstStyle/>
                    <a:p>
                      <a:r>
                        <a:rPr lang="en-US" cap="all" baseline="0" dirty="0" err="1" smtClean="0"/>
                        <a:t>i</a:t>
                      </a:r>
                      <a:endParaRPr lang="en-US" cap="all" baseline="0" dirty="0"/>
                    </a:p>
                  </a:txBody>
                  <a:tcPr/>
                </a:tc>
                <a:tc>
                  <a:txBody>
                    <a:bodyPr/>
                    <a:lstStyle/>
                    <a:p>
                      <a:r>
                        <a:rPr lang="en-US" cap="all" baseline="0" dirty="0" smtClean="0"/>
                        <a:t>j</a:t>
                      </a:r>
                      <a:endParaRPr lang="en-US" cap="all" baseline="0" dirty="0"/>
                    </a:p>
                  </a:txBody>
                  <a:tcPr/>
                </a:tc>
                <a:tc>
                  <a:txBody>
                    <a:bodyPr/>
                    <a:lstStyle/>
                    <a:p>
                      <a:r>
                        <a:rPr lang="en-US" cap="all" baseline="0" dirty="0" smtClean="0"/>
                        <a:t>a</a:t>
                      </a:r>
                      <a:endParaRPr lang="en-US" cap="all" baseline="0" dirty="0"/>
                    </a:p>
                  </a:txBody>
                  <a:tcPr/>
                </a:tc>
                <a:tc>
                  <a:txBody>
                    <a:bodyPr/>
                    <a:lstStyle/>
                    <a:p>
                      <a:r>
                        <a:rPr lang="en-US" cap="all" baseline="0" dirty="0" smtClean="0"/>
                        <a:t>l</a:t>
                      </a:r>
                      <a:endParaRPr lang="en-US" cap="all" baseline="0" dirty="0"/>
                    </a:p>
                  </a:txBody>
                  <a:tcPr/>
                </a:tc>
                <a:tc>
                  <a:txBody>
                    <a:bodyPr/>
                    <a:lstStyle/>
                    <a:p>
                      <a:r>
                        <a:rPr lang="en-US" cap="all" baseline="0" dirty="0" smtClean="0"/>
                        <a:t>m</a:t>
                      </a:r>
                      <a:endParaRPr lang="en-US" cap="all" baseline="0" dirty="0"/>
                    </a:p>
                  </a:txBody>
                  <a:tcPr/>
                </a:tc>
                <a:tc>
                  <a:txBody>
                    <a:bodyPr/>
                    <a:lstStyle/>
                    <a:p>
                      <a:r>
                        <a:rPr lang="en-US" cap="all" baseline="0" dirty="0" smtClean="0"/>
                        <a:t>n</a:t>
                      </a:r>
                      <a:endParaRPr lang="en-US" cap="all" baseline="0" dirty="0"/>
                    </a:p>
                  </a:txBody>
                  <a:tcPr/>
                </a:tc>
                <a:tc>
                  <a:txBody>
                    <a:bodyPr/>
                    <a:lstStyle/>
                    <a:p>
                      <a:r>
                        <a:rPr lang="en-US" cap="all" baseline="0" dirty="0" smtClean="0"/>
                        <a:t>o</a:t>
                      </a:r>
                      <a:endParaRPr lang="en-US" cap="all" baseline="0" dirty="0"/>
                    </a:p>
                  </a:txBody>
                  <a:tcPr/>
                </a:tc>
                <a:tc>
                  <a:txBody>
                    <a:bodyPr/>
                    <a:lstStyle/>
                    <a:p>
                      <a:r>
                        <a:rPr lang="en-US" cap="all" baseline="0" dirty="0" smtClean="0"/>
                        <a:t>p</a:t>
                      </a:r>
                      <a:endParaRPr lang="en-US" cap="all" baseline="0" dirty="0"/>
                    </a:p>
                  </a:txBody>
                  <a:tcPr/>
                </a:tc>
                <a:tc>
                  <a:txBody>
                    <a:bodyPr/>
                    <a:lstStyle/>
                    <a:p>
                      <a:r>
                        <a:rPr lang="en-US" cap="all" baseline="0" dirty="0" smtClean="0"/>
                        <a:t>q</a:t>
                      </a:r>
                      <a:endParaRPr lang="en-US" cap="all" baseline="0" dirty="0"/>
                    </a:p>
                  </a:txBody>
                  <a:tcPr/>
                </a:tc>
                <a:tc>
                  <a:txBody>
                    <a:bodyPr/>
                    <a:lstStyle/>
                    <a:p>
                      <a:r>
                        <a:rPr lang="en-US" cap="all" baseline="0" dirty="0" smtClean="0"/>
                        <a:t>r</a:t>
                      </a:r>
                      <a:endParaRPr lang="en-US" cap="all" baseline="0" dirty="0"/>
                    </a:p>
                  </a:txBody>
                  <a:tcPr/>
                </a:tc>
                <a:tc>
                  <a:txBody>
                    <a:bodyPr/>
                    <a:lstStyle/>
                    <a:p>
                      <a:r>
                        <a:rPr lang="en-US" cap="all" baseline="0" dirty="0" smtClean="0"/>
                        <a:t>s</a:t>
                      </a:r>
                      <a:endParaRPr lang="en-US" cap="all" baseline="0" dirty="0"/>
                    </a:p>
                  </a:txBody>
                  <a:tcPr/>
                </a:tc>
                <a:tc>
                  <a:txBody>
                    <a:bodyPr/>
                    <a:lstStyle/>
                    <a:p>
                      <a:r>
                        <a:rPr lang="en-US" cap="all" baseline="0" dirty="0" smtClean="0"/>
                        <a:t>t</a:t>
                      </a:r>
                      <a:endParaRPr lang="en-US" cap="all" baseline="0" dirty="0"/>
                    </a:p>
                  </a:txBody>
                  <a:tcPr/>
                </a:tc>
                <a:tc>
                  <a:txBody>
                    <a:bodyPr/>
                    <a:lstStyle/>
                    <a:p>
                      <a:r>
                        <a:rPr lang="en-US" cap="all" baseline="0" dirty="0" smtClean="0"/>
                        <a:t>u</a:t>
                      </a:r>
                      <a:endParaRPr lang="en-US" cap="all" baseline="0" dirty="0"/>
                    </a:p>
                  </a:txBody>
                  <a:tcPr/>
                </a:tc>
                <a:tc>
                  <a:txBody>
                    <a:bodyPr/>
                    <a:lstStyle/>
                    <a:p>
                      <a:r>
                        <a:rPr lang="en-US" cap="all" baseline="0" dirty="0" smtClean="0"/>
                        <a:t>v</a:t>
                      </a:r>
                      <a:endParaRPr lang="en-US" cap="all" baseline="0" dirty="0"/>
                    </a:p>
                  </a:txBody>
                  <a:tcPr/>
                </a:tc>
                <a:tc>
                  <a:txBody>
                    <a:bodyPr/>
                    <a:lstStyle/>
                    <a:p>
                      <a:r>
                        <a:rPr lang="en-US" cap="all" baseline="0" dirty="0" smtClean="0"/>
                        <a:t>w</a:t>
                      </a:r>
                      <a:endParaRPr lang="en-US" cap="all" baseline="0" dirty="0"/>
                    </a:p>
                  </a:txBody>
                  <a:tcPr/>
                </a:tc>
                <a:tc>
                  <a:txBody>
                    <a:bodyPr/>
                    <a:lstStyle/>
                    <a:p>
                      <a:r>
                        <a:rPr lang="en-US" cap="all" baseline="0" dirty="0" smtClean="0"/>
                        <a:t>x</a:t>
                      </a:r>
                      <a:endParaRPr lang="en-US" cap="all" baseline="0" dirty="0"/>
                    </a:p>
                  </a:txBody>
                  <a:tcPr/>
                </a:tc>
                <a:tc>
                  <a:txBody>
                    <a:bodyPr/>
                    <a:lstStyle/>
                    <a:p>
                      <a:r>
                        <a:rPr lang="en-US" cap="all" baseline="0" dirty="0" smtClean="0"/>
                        <a:t>y</a:t>
                      </a:r>
                      <a:endParaRPr lang="en-US" cap="all" baseline="0" dirty="0"/>
                    </a:p>
                  </a:txBody>
                  <a:tcPr/>
                </a:tc>
                <a:tc>
                  <a:txBody>
                    <a:bodyPr/>
                    <a:lstStyle/>
                    <a:p>
                      <a:r>
                        <a:rPr lang="en-US" cap="all" baseline="0" dirty="0" smtClean="0"/>
                        <a:t>z</a:t>
                      </a:r>
                      <a:endParaRPr lang="en-US" cap="all" baseline="0" dirty="0"/>
                    </a:p>
                  </a:txBody>
                  <a:tcPr/>
                </a:tc>
              </a:tr>
              <a:tr h="370840">
                <a:tc>
                  <a:txBody>
                    <a:bodyPr/>
                    <a:lstStyle/>
                    <a:p>
                      <a:r>
                        <a:rPr lang="en-US" cap="all" baseline="0" dirty="0" smtClean="0"/>
                        <a:t>g</a:t>
                      </a:r>
                      <a:endParaRPr lang="en-US" cap="all" baseline="0" dirty="0"/>
                    </a:p>
                  </a:txBody>
                  <a:tcPr/>
                </a:tc>
                <a:tc>
                  <a:txBody>
                    <a:bodyPr/>
                    <a:lstStyle/>
                    <a:p>
                      <a:r>
                        <a:rPr lang="en-US" cap="all" baseline="0" dirty="0" smtClean="0"/>
                        <a:t>w</a:t>
                      </a:r>
                      <a:endParaRPr lang="en-US" cap="all" baseline="0" dirty="0"/>
                    </a:p>
                  </a:txBody>
                  <a:tcPr/>
                </a:tc>
                <a:tc>
                  <a:txBody>
                    <a:bodyPr/>
                    <a:lstStyle/>
                    <a:p>
                      <a:r>
                        <a:rPr lang="en-US" cap="all" baseline="0" dirty="0" smtClean="0"/>
                        <a:t>e</a:t>
                      </a:r>
                      <a:endParaRPr lang="en-US" cap="all" baseline="0" dirty="0"/>
                    </a:p>
                  </a:txBody>
                  <a:tcPr/>
                </a:tc>
                <a:tc>
                  <a:txBody>
                    <a:bodyPr/>
                    <a:lstStyle/>
                    <a:p>
                      <a:r>
                        <a:rPr lang="en-US" cap="all" baseline="0" dirty="0" smtClean="0"/>
                        <a:t>r</a:t>
                      </a:r>
                      <a:endParaRPr lang="en-US" cap="all" baseline="0" dirty="0"/>
                    </a:p>
                  </a:txBody>
                  <a:tcPr/>
                </a:tc>
                <a:tc>
                  <a:txBody>
                    <a:bodyPr/>
                    <a:lstStyle/>
                    <a:p>
                      <a:r>
                        <a:rPr lang="en-US" cap="all" baseline="0" dirty="0" smtClean="0"/>
                        <a:t>h</a:t>
                      </a:r>
                      <a:endParaRPr lang="en-US" cap="all" baseline="0" dirty="0"/>
                    </a:p>
                  </a:txBody>
                  <a:tcPr/>
                </a:tc>
                <a:tc>
                  <a:txBody>
                    <a:bodyPr/>
                    <a:lstStyle/>
                    <a:p>
                      <a:r>
                        <a:rPr lang="en-US" cap="all" baseline="0" dirty="0" smtClean="0"/>
                        <a:t>j</a:t>
                      </a:r>
                      <a:endParaRPr lang="en-US" cap="all" baseline="0" dirty="0"/>
                    </a:p>
                  </a:txBody>
                  <a:tcPr/>
                </a:tc>
                <a:tc>
                  <a:txBody>
                    <a:bodyPr/>
                    <a:lstStyle/>
                    <a:p>
                      <a:r>
                        <a:rPr lang="en-US" cap="all" baseline="0" dirty="0" smtClean="0"/>
                        <a:t>y</a:t>
                      </a:r>
                      <a:endParaRPr lang="en-US" cap="all" baseline="0" dirty="0"/>
                    </a:p>
                  </a:txBody>
                  <a:tcPr/>
                </a:tc>
                <a:tc>
                  <a:txBody>
                    <a:bodyPr/>
                    <a:lstStyle/>
                    <a:p>
                      <a:r>
                        <a:rPr lang="en-US" cap="all" baseline="0" dirty="0" smtClean="0"/>
                        <a:t>o</a:t>
                      </a:r>
                      <a:endParaRPr lang="en-US" cap="all" baseline="0" dirty="0"/>
                    </a:p>
                  </a:txBody>
                  <a:tcPr/>
                </a:tc>
                <a:tc>
                  <a:txBody>
                    <a:bodyPr/>
                    <a:lstStyle/>
                    <a:p>
                      <a:r>
                        <a:rPr lang="en-US" cap="all" baseline="0" dirty="0" smtClean="0"/>
                        <a:t>l</a:t>
                      </a:r>
                      <a:endParaRPr lang="en-US" cap="all" baseline="0" dirty="0"/>
                    </a:p>
                  </a:txBody>
                  <a:tcPr/>
                </a:tc>
                <a:tc>
                  <a:txBody>
                    <a:bodyPr/>
                    <a:lstStyle/>
                    <a:p>
                      <a:r>
                        <a:rPr lang="en-US" cap="all" baseline="0" dirty="0" err="1" smtClean="0"/>
                        <a:t>i</a:t>
                      </a:r>
                      <a:endParaRPr lang="en-US" cap="all" baseline="0" dirty="0"/>
                    </a:p>
                  </a:txBody>
                  <a:tcPr/>
                </a:tc>
                <a:tc>
                  <a:txBody>
                    <a:bodyPr/>
                    <a:lstStyle/>
                    <a:p>
                      <a:r>
                        <a:rPr lang="en-US" cap="all" baseline="0" dirty="0" smtClean="0"/>
                        <a:t>a</a:t>
                      </a:r>
                      <a:endParaRPr lang="en-US" cap="all" baseline="0" dirty="0"/>
                    </a:p>
                  </a:txBody>
                  <a:tcPr/>
                </a:tc>
                <a:tc>
                  <a:txBody>
                    <a:bodyPr/>
                    <a:lstStyle/>
                    <a:p>
                      <a:r>
                        <a:rPr lang="en-US" cap="all" baseline="0" dirty="0" smtClean="0"/>
                        <a:t>n</a:t>
                      </a:r>
                      <a:endParaRPr lang="en-US" cap="all" baseline="0" dirty="0"/>
                    </a:p>
                  </a:txBody>
                  <a:tcPr/>
                </a:tc>
                <a:tc>
                  <a:txBody>
                    <a:bodyPr/>
                    <a:lstStyle/>
                    <a:p>
                      <a:r>
                        <a:rPr lang="en-US" cap="all" baseline="0" dirty="0" smtClean="0"/>
                        <a:t>c</a:t>
                      </a:r>
                      <a:endParaRPr lang="en-US" cap="all" baseline="0" dirty="0"/>
                    </a:p>
                  </a:txBody>
                  <a:tcPr/>
                </a:tc>
                <a:tc>
                  <a:txBody>
                    <a:bodyPr/>
                    <a:lstStyle/>
                    <a:p>
                      <a:r>
                        <a:rPr lang="en-US" cap="all" baseline="0" dirty="0" smtClean="0"/>
                        <a:t>m</a:t>
                      </a:r>
                      <a:endParaRPr lang="en-US" cap="all" baseline="0" dirty="0"/>
                    </a:p>
                  </a:txBody>
                  <a:tcPr/>
                </a:tc>
                <a:tc>
                  <a:txBody>
                    <a:bodyPr/>
                    <a:lstStyle/>
                    <a:p>
                      <a:r>
                        <a:rPr lang="en-US" cap="all" baseline="0" dirty="0" smtClean="0"/>
                        <a:t>z</a:t>
                      </a:r>
                      <a:endParaRPr lang="en-US" cap="all" baseline="0" dirty="0"/>
                    </a:p>
                  </a:txBody>
                  <a:tcPr/>
                </a:tc>
                <a:tc>
                  <a:txBody>
                    <a:bodyPr/>
                    <a:lstStyle/>
                    <a:p>
                      <a:r>
                        <a:rPr lang="en-US" cap="all" baseline="0" dirty="0" smtClean="0"/>
                        <a:t>q</a:t>
                      </a:r>
                      <a:endParaRPr lang="en-US" cap="all" baseline="0" dirty="0"/>
                    </a:p>
                  </a:txBody>
                  <a:tcPr/>
                </a:tc>
                <a:tc>
                  <a:txBody>
                    <a:bodyPr/>
                    <a:lstStyle/>
                    <a:p>
                      <a:r>
                        <a:rPr lang="en-US" cap="all" baseline="0" dirty="0" smtClean="0"/>
                        <a:t>f</a:t>
                      </a:r>
                      <a:endParaRPr lang="en-US" cap="all" baseline="0" dirty="0"/>
                    </a:p>
                  </a:txBody>
                  <a:tcPr/>
                </a:tc>
                <a:tc>
                  <a:txBody>
                    <a:bodyPr/>
                    <a:lstStyle/>
                    <a:p>
                      <a:r>
                        <a:rPr lang="en-US" cap="all" baseline="0" dirty="0" smtClean="0"/>
                        <a:t>u</a:t>
                      </a:r>
                      <a:endParaRPr lang="en-US" cap="all" baseline="0" dirty="0"/>
                    </a:p>
                  </a:txBody>
                  <a:tcPr/>
                </a:tc>
                <a:tc>
                  <a:txBody>
                    <a:bodyPr/>
                    <a:lstStyle/>
                    <a:p>
                      <a:r>
                        <a:rPr lang="en-US" cap="all" baseline="0" dirty="0" smtClean="0"/>
                        <a:t>t</a:t>
                      </a:r>
                      <a:endParaRPr lang="en-US" cap="all" baseline="0" dirty="0"/>
                    </a:p>
                  </a:txBody>
                  <a:tcPr/>
                </a:tc>
                <a:tc>
                  <a:txBody>
                    <a:bodyPr/>
                    <a:lstStyle/>
                    <a:p>
                      <a:r>
                        <a:rPr lang="en-US" cap="all" baseline="0" dirty="0" smtClean="0"/>
                        <a:t>p</a:t>
                      </a:r>
                      <a:endParaRPr lang="en-US" cap="all" baseline="0" dirty="0"/>
                    </a:p>
                  </a:txBody>
                  <a:tcPr/>
                </a:tc>
                <a:tc>
                  <a:txBody>
                    <a:bodyPr/>
                    <a:lstStyle/>
                    <a:p>
                      <a:r>
                        <a:rPr lang="en-US" cap="all" baseline="0" dirty="0" smtClean="0"/>
                        <a:t>k</a:t>
                      </a:r>
                      <a:endParaRPr lang="en-US" cap="all" baseline="0" dirty="0"/>
                    </a:p>
                  </a:txBody>
                  <a:tcPr/>
                </a:tc>
                <a:tc>
                  <a:txBody>
                    <a:bodyPr/>
                    <a:lstStyle/>
                    <a:p>
                      <a:r>
                        <a:rPr lang="en-US" cap="all" baseline="0" dirty="0" smtClean="0"/>
                        <a:t>f</a:t>
                      </a:r>
                      <a:endParaRPr lang="en-US" cap="all" baseline="0" dirty="0"/>
                    </a:p>
                  </a:txBody>
                  <a:tcPr/>
                </a:tc>
                <a:tc>
                  <a:txBody>
                    <a:bodyPr/>
                    <a:lstStyle/>
                    <a:p>
                      <a:r>
                        <a:rPr lang="en-US" cap="all" baseline="0" dirty="0" smtClean="0"/>
                        <a:t>s</a:t>
                      </a:r>
                      <a:endParaRPr lang="en-US" cap="all" baseline="0" dirty="0"/>
                    </a:p>
                  </a:txBody>
                  <a:tcPr/>
                </a:tc>
                <a:tc>
                  <a:txBody>
                    <a:bodyPr/>
                    <a:lstStyle/>
                    <a:p>
                      <a:r>
                        <a:rPr lang="en-US" cap="all" baseline="0" dirty="0" smtClean="0"/>
                        <a:t>x</a:t>
                      </a:r>
                      <a:endParaRPr lang="en-US" cap="all" baseline="0" dirty="0"/>
                    </a:p>
                  </a:txBody>
                  <a:tcPr/>
                </a:tc>
                <a:tc>
                  <a:txBody>
                    <a:bodyPr/>
                    <a:lstStyle/>
                    <a:p>
                      <a:r>
                        <a:rPr lang="en-US" cap="all" baseline="0" dirty="0" smtClean="0"/>
                        <a:t>v</a:t>
                      </a:r>
                      <a:endParaRPr lang="en-US" cap="all" baseline="0" dirty="0"/>
                    </a:p>
                  </a:txBody>
                  <a:tcPr/>
                </a:tc>
                <a:tc>
                  <a:txBody>
                    <a:bodyPr/>
                    <a:lstStyle/>
                    <a:p>
                      <a:r>
                        <a:rPr lang="en-US" cap="all" baseline="0" dirty="0" smtClean="0"/>
                        <a:t>b</a:t>
                      </a:r>
                      <a:endParaRPr lang="en-US" cap="all" baseline="0" dirty="0"/>
                    </a:p>
                  </a:txBody>
                  <a:tcPr/>
                </a:tc>
              </a:tr>
            </a:tbl>
          </a:graphicData>
        </a:graphic>
      </p:graphicFrame>
      <p:sp>
        <p:nvSpPr>
          <p:cNvPr id="7" name="TextBox 6"/>
          <p:cNvSpPr txBox="1"/>
          <p:nvPr/>
        </p:nvSpPr>
        <p:spPr>
          <a:xfrm>
            <a:off x="180797" y="1504950"/>
            <a:ext cx="1319592" cy="307777"/>
          </a:xfrm>
          <a:prstGeom prst="rect">
            <a:avLst/>
          </a:prstGeom>
          <a:noFill/>
        </p:spPr>
        <p:txBody>
          <a:bodyPr wrap="none" rtlCol="0">
            <a:spAutoFit/>
          </a:bodyPr>
          <a:lstStyle/>
          <a:p>
            <a:r>
              <a:rPr lang="en-US" dirty="0" smtClean="0"/>
              <a:t>Plain </a:t>
            </a:r>
            <a:r>
              <a:rPr lang="en-US" dirty="0"/>
              <a:t>alphabet</a:t>
            </a:r>
          </a:p>
        </p:txBody>
      </p:sp>
      <p:sp>
        <p:nvSpPr>
          <p:cNvPr id="9" name="TextBox 8"/>
          <p:cNvSpPr txBox="1"/>
          <p:nvPr/>
        </p:nvSpPr>
        <p:spPr>
          <a:xfrm>
            <a:off x="106258" y="1938853"/>
            <a:ext cx="1447832" cy="307777"/>
          </a:xfrm>
          <a:prstGeom prst="rect">
            <a:avLst/>
          </a:prstGeom>
          <a:noFill/>
        </p:spPr>
        <p:txBody>
          <a:bodyPr wrap="none" rtlCol="0">
            <a:spAutoFit/>
          </a:bodyPr>
          <a:lstStyle/>
          <a:p>
            <a:r>
              <a:rPr lang="en-US" dirty="0" smtClean="0"/>
              <a:t>Cipher alphabet</a:t>
            </a:r>
            <a:endParaRPr lang="en-US" dirty="0"/>
          </a:p>
        </p:txBody>
      </p:sp>
      <p:sp>
        <p:nvSpPr>
          <p:cNvPr id="11" name="Rectangle 10"/>
          <p:cNvSpPr/>
          <p:nvPr/>
        </p:nvSpPr>
        <p:spPr>
          <a:xfrm>
            <a:off x="5329553" y="4514119"/>
            <a:ext cx="2593980" cy="253916"/>
          </a:xfrm>
          <a:prstGeom prst="rect">
            <a:avLst/>
          </a:prstGeom>
        </p:spPr>
        <p:txBody>
          <a:bodyPr wrap="none">
            <a:spAutoFit/>
          </a:bodyPr>
          <a:lstStyle/>
          <a:p>
            <a:r>
              <a:rPr lang="en-US" sz="1050" dirty="0" smtClean="0"/>
              <a:t>GWERHJYOLIANCMZQFUTPKDSXVB</a:t>
            </a:r>
            <a:endParaRPr lang="en-US" sz="1050" dirty="0"/>
          </a:p>
        </p:txBody>
      </p:sp>
    </p:spTree>
    <p:extLst>
      <p:ext uri="{BB962C8B-B14F-4D97-AF65-F5344CB8AC3E}">
        <p14:creationId xmlns:p14="http://schemas.microsoft.com/office/powerpoint/2010/main" val="52650130"/>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 =&gt; “f”, “A” =&gt; “b”</a:t>
            </a:r>
            <a:endParaRPr lang="en-US" dirty="0"/>
          </a:p>
        </p:txBody>
      </p:sp>
      <p:sp>
        <p:nvSpPr>
          <p:cNvPr id="5" name="Text Placeholder 4"/>
          <p:cNvSpPr>
            <a:spLocks noGrp="1"/>
          </p:cNvSpPr>
          <p:nvPr>
            <p:ph type="body" idx="1"/>
          </p:nvPr>
        </p:nvSpPr>
        <p:spPr>
          <a:xfrm>
            <a:off x="747925" y="1111937"/>
            <a:ext cx="6140400" cy="3610800"/>
          </a:xfrm>
        </p:spPr>
        <p:txBody>
          <a:bodyPr/>
          <a:lstStyle/>
          <a:p>
            <a:pPr marL="69850" indent="0">
              <a:buNone/>
            </a:pPr>
            <a:r>
              <a:rPr lang="en-US" sz="1600" dirty="0"/>
              <a:t>one way to </a:t>
            </a:r>
            <a:r>
              <a:rPr lang="en-US" sz="1600" dirty="0" smtClean="0"/>
              <a:t>solve an </a:t>
            </a:r>
            <a:r>
              <a:rPr lang="en-US" sz="1600" dirty="0"/>
              <a:t>encrypted message, if we know its language, </a:t>
            </a:r>
            <a:r>
              <a:rPr lang="en-US" sz="1600" dirty="0" smtClean="0"/>
              <a:t>is </a:t>
            </a:r>
            <a:r>
              <a:rPr lang="en-US" sz="1600" dirty="0"/>
              <a:t>to </a:t>
            </a:r>
            <a:r>
              <a:rPr lang="en-US" sz="1600" dirty="0" smtClean="0">
                <a:solidFill>
                  <a:srgbClr val="7030A0"/>
                </a:solidFill>
              </a:rPr>
              <a:t>find</a:t>
            </a:r>
            <a:r>
              <a:rPr lang="en-US" sz="1600" dirty="0" smtClean="0">
                <a:solidFill>
                  <a:srgbClr val="FF0000"/>
                </a:solidFill>
              </a:rPr>
              <a:t> </a:t>
            </a:r>
            <a:r>
              <a:rPr lang="en-US" sz="1600" dirty="0"/>
              <a:t>a </a:t>
            </a:r>
            <a:r>
              <a:rPr lang="en-US" sz="1600" dirty="0" smtClean="0">
                <a:solidFill>
                  <a:srgbClr val="7030A0"/>
                </a:solidFill>
              </a:rPr>
              <a:t>different</a:t>
            </a:r>
            <a:r>
              <a:rPr lang="en-US" sz="1600" dirty="0" smtClean="0">
                <a:solidFill>
                  <a:srgbClr val="FF0000"/>
                </a:solidFill>
              </a:rPr>
              <a:t> </a:t>
            </a:r>
            <a:r>
              <a:rPr lang="en-US" sz="1600" dirty="0" smtClean="0"/>
              <a:t>plaintext of </a:t>
            </a:r>
            <a:r>
              <a:rPr lang="en-US" sz="1600" dirty="0"/>
              <a:t>the same language long enough to </a:t>
            </a:r>
            <a:r>
              <a:rPr lang="en-US" sz="1600" dirty="0" smtClean="0"/>
              <a:t>fill </a:t>
            </a:r>
            <a:r>
              <a:rPr lang="en-US" sz="1600" dirty="0"/>
              <a:t>one sheet or so, </a:t>
            </a:r>
            <a:r>
              <a:rPr lang="en-US" sz="1600" dirty="0" smtClean="0"/>
              <a:t>and </a:t>
            </a:r>
            <a:r>
              <a:rPr lang="en-US" sz="1600" dirty="0"/>
              <a:t>then </a:t>
            </a:r>
            <a:r>
              <a:rPr lang="en-US" sz="1600" dirty="0" smtClean="0"/>
              <a:t>we </a:t>
            </a:r>
            <a:r>
              <a:rPr lang="en-US" sz="1600" dirty="0"/>
              <a:t>count the </a:t>
            </a:r>
            <a:r>
              <a:rPr lang="en-US" sz="1600" dirty="0" smtClean="0"/>
              <a:t>occurrences of each letter. we call </a:t>
            </a:r>
            <a:r>
              <a:rPr lang="en-US" sz="1600" dirty="0"/>
              <a:t>the </a:t>
            </a:r>
            <a:r>
              <a:rPr lang="en-US" sz="1600" dirty="0" smtClean="0"/>
              <a:t>most </a:t>
            </a:r>
            <a:r>
              <a:rPr lang="en-US" sz="1600" dirty="0" err="1" smtClean="0">
                <a:solidFill>
                  <a:srgbClr val="FF0000"/>
                </a:solidFill>
              </a:rPr>
              <a:t>freJuently</a:t>
            </a:r>
            <a:r>
              <a:rPr lang="en-US" sz="1600" dirty="0" smtClean="0">
                <a:solidFill>
                  <a:srgbClr val="FF0000"/>
                </a:solidFill>
              </a:rPr>
              <a:t> </a:t>
            </a:r>
            <a:r>
              <a:rPr lang="en-US" sz="1600" dirty="0"/>
              <a:t>occurring letter the </a:t>
            </a:r>
            <a:r>
              <a:rPr lang="en-US" sz="1600" dirty="0" smtClean="0"/>
              <a:t>'first</a:t>
            </a:r>
            <a:r>
              <a:rPr lang="en-US" sz="1600" dirty="0"/>
              <a:t>', the </a:t>
            </a:r>
            <a:r>
              <a:rPr lang="en-US" sz="1600" dirty="0" smtClean="0"/>
              <a:t>next most occurring letter </a:t>
            </a:r>
            <a:r>
              <a:rPr lang="en-US" sz="1600" dirty="0"/>
              <a:t>the </a:t>
            </a:r>
            <a:r>
              <a:rPr lang="en-US" sz="1600" dirty="0" smtClean="0"/>
              <a:t>'second' </a:t>
            </a:r>
            <a:r>
              <a:rPr lang="en-US" sz="1600" dirty="0"/>
              <a:t>the </a:t>
            </a:r>
            <a:r>
              <a:rPr lang="en-US" sz="1600" dirty="0" smtClean="0"/>
              <a:t>following most occurring letter </a:t>
            </a:r>
            <a:r>
              <a:rPr lang="en-US" sz="1600" dirty="0"/>
              <a:t>the </a:t>
            </a:r>
            <a:r>
              <a:rPr lang="en-US" sz="1600" dirty="0" smtClean="0"/>
              <a:t>'third', and so </a:t>
            </a:r>
            <a:r>
              <a:rPr lang="en-US" sz="1600" dirty="0"/>
              <a:t>on, </a:t>
            </a:r>
            <a:r>
              <a:rPr lang="en-US" sz="1600" dirty="0" smtClean="0"/>
              <a:t>until we account for all </a:t>
            </a:r>
            <a:r>
              <a:rPr lang="en-US" sz="1600" dirty="0"/>
              <a:t>the </a:t>
            </a:r>
            <a:r>
              <a:rPr lang="en-US" sz="1600" dirty="0" smtClean="0"/>
              <a:t>different letters in </a:t>
            </a:r>
            <a:r>
              <a:rPr lang="en-US" sz="1600" dirty="0"/>
              <a:t>the </a:t>
            </a:r>
            <a:r>
              <a:rPr lang="en-US" sz="1600" dirty="0" smtClean="0"/>
              <a:t>plaintext sample</a:t>
            </a:r>
            <a:r>
              <a:rPr lang="en-US" sz="1600" dirty="0"/>
              <a:t>. then </a:t>
            </a:r>
            <a:r>
              <a:rPr lang="en-US" sz="1600" dirty="0" smtClean="0"/>
              <a:t>we look at </a:t>
            </a:r>
            <a:r>
              <a:rPr lang="en-US" sz="1600" dirty="0"/>
              <a:t>the </a:t>
            </a:r>
            <a:r>
              <a:rPr lang="en-US" sz="1600" dirty="0" smtClean="0"/>
              <a:t>cipher text we want </a:t>
            </a:r>
            <a:r>
              <a:rPr lang="en-US" sz="1600" dirty="0"/>
              <a:t>to </a:t>
            </a:r>
            <a:r>
              <a:rPr lang="en-US" sz="1600" dirty="0" smtClean="0"/>
              <a:t>solve and we also classify its </a:t>
            </a:r>
            <a:r>
              <a:rPr lang="en-US" sz="1600" dirty="0" smtClean="0">
                <a:solidFill>
                  <a:srgbClr val="7030A0"/>
                </a:solidFill>
              </a:rPr>
              <a:t>symbols</a:t>
            </a:r>
            <a:r>
              <a:rPr lang="en-US" sz="1600" dirty="0" smtClean="0"/>
              <a:t>. we find </a:t>
            </a:r>
            <a:r>
              <a:rPr lang="en-US" sz="1600" dirty="0"/>
              <a:t>the </a:t>
            </a:r>
            <a:r>
              <a:rPr lang="en-US" sz="1600" dirty="0" smtClean="0"/>
              <a:t>most occurring symbol and change it </a:t>
            </a:r>
            <a:r>
              <a:rPr lang="en-US" sz="1600" dirty="0"/>
              <a:t>to the </a:t>
            </a:r>
            <a:r>
              <a:rPr lang="en-US" sz="1600" dirty="0" smtClean="0"/>
              <a:t>form of </a:t>
            </a:r>
            <a:r>
              <a:rPr lang="en-US" sz="1600" dirty="0"/>
              <a:t>the </a:t>
            </a:r>
            <a:r>
              <a:rPr lang="en-US" sz="1600" dirty="0" smtClean="0"/>
              <a:t>'first</a:t>
            </a:r>
            <a:r>
              <a:rPr lang="en-US" sz="1600" dirty="0"/>
              <a:t>' </a:t>
            </a:r>
            <a:r>
              <a:rPr lang="en-US" sz="1600" dirty="0" smtClean="0"/>
              <a:t>letter of </a:t>
            </a:r>
            <a:r>
              <a:rPr lang="en-US" sz="1600" dirty="0"/>
              <a:t>the </a:t>
            </a:r>
            <a:r>
              <a:rPr lang="en-US" sz="1600" dirty="0" smtClean="0"/>
              <a:t>plaintext </a:t>
            </a:r>
            <a:r>
              <a:rPr lang="en-US" sz="1600" dirty="0"/>
              <a:t>sample, the next most common </a:t>
            </a:r>
            <a:r>
              <a:rPr lang="en-US" sz="1600" dirty="0" smtClean="0"/>
              <a:t>symbol is </a:t>
            </a:r>
            <a:r>
              <a:rPr lang="en-US" sz="1600" dirty="0"/>
              <a:t>changed to the </a:t>
            </a:r>
            <a:r>
              <a:rPr lang="en-US" sz="1600" dirty="0" smtClean="0"/>
              <a:t>form of </a:t>
            </a:r>
            <a:r>
              <a:rPr lang="en-US" sz="1600" dirty="0"/>
              <a:t>the 'second' letter, and the </a:t>
            </a:r>
            <a:r>
              <a:rPr lang="en-US" sz="1600" dirty="0" smtClean="0"/>
              <a:t>following most common symbol is changed </a:t>
            </a:r>
            <a:r>
              <a:rPr lang="en-US" sz="1600" dirty="0"/>
              <a:t>to the </a:t>
            </a:r>
            <a:r>
              <a:rPr lang="en-US" sz="1600" dirty="0" smtClean="0"/>
              <a:t>form of </a:t>
            </a:r>
            <a:r>
              <a:rPr lang="en-US" sz="1600" dirty="0"/>
              <a:t>the </a:t>
            </a:r>
            <a:r>
              <a:rPr lang="en-US" sz="1600" dirty="0" smtClean="0"/>
              <a:t>'third' letter, and so </a:t>
            </a:r>
            <a:r>
              <a:rPr lang="en-US" sz="1600" dirty="0"/>
              <a:t>on, </a:t>
            </a:r>
            <a:r>
              <a:rPr lang="en-US" sz="1600" dirty="0" smtClean="0"/>
              <a:t>until we account for all symbols of </a:t>
            </a:r>
            <a:r>
              <a:rPr lang="en-US" sz="1600" dirty="0"/>
              <a:t>the </a:t>
            </a:r>
            <a:r>
              <a:rPr lang="en-US" sz="1600" dirty="0" smtClean="0"/>
              <a:t>cryptogram we want </a:t>
            </a:r>
            <a:r>
              <a:rPr lang="en-US" sz="1600" dirty="0"/>
              <a:t>to solve</a:t>
            </a:r>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30</a:t>
            </a:fld>
            <a:endParaRPr lang="en"/>
          </a:p>
        </p:txBody>
      </p:sp>
    </p:spTree>
    <p:extLst>
      <p:ext uri="{BB962C8B-B14F-4D97-AF65-F5344CB8AC3E}">
        <p14:creationId xmlns:p14="http://schemas.microsoft.com/office/powerpoint/2010/main" val="38752422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 =&gt; “q”</a:t>
            </a:r>
            <a:endParaRPr lang="en-US" dirty="0"/>
          </a:p>
        </p:txBody>
      </p:sp>
      <p:sp>
        <p:nvSpPr>
          <p:cNvPr id="5" name="Text Placeholder 4"/>
          <p:cNvSpPr>
            <a:spLocks noGrp="1"/>
          </p:cNvSpPr>
          <p:nvPr>
            <p:ph type="body" idx="1"/>
          </p:nvPr>
        </p:nvSpPr>
        <p:spPr>
          <a:xfrm>
            <a:off x="747925" y="1111937"/>
            <a:ext cx="6140400" cy="3610800"/>
          </a:xfrm>
        </p:spPr>
        <p:txBody>
          <a:bodyPr/>
          <a:lstStyle/>
          <a:p>
            <a:pPr marL="69850" indent="0">
              <a:buNone/>
            </a:pPr>
            <a:r>
              <a:rPr lang="en-US" sz="1600" dirty="0"/>
              <a:t>one way to solve an encrypted message, if we know its language, is to find a different plaintext of the same language long enough to fill one sheet or so, and then we count the occurrences of each letter. we call the most </a:t>
            </a:r>
            <a:r>
              <a:rPr lang="en-US" sz="1600" dirty="0" smtClean="0">
                <a:solidFill>
                  <a:srgbClr val="FF0000"/>
                </a:solidFill>
              </a:rPr>
              <a:t>frequently </a:t>
            </a:r>
            <a:r>
              <a:rPr lang="en-US" sz="1600" dirty="0"/>
              <a:t>occurring letter the </a:t>
            </a:r>
            <a:r>
              <a:rPr lang="en-US" sz="1600" dirty="0" smtClean="0"/>
              <a:t>'first</a:t>
            </a:r>
            <a:r>
              <a:rPr lang="en-US" sz="1600" dirty="0"/>
              <a:t>', the </a:t>
            </a:r>
            <a:r>
              <a:rPr lang="en-US" sz="1600" dirty="0" smtClean="0"/>
              <a:t>next most occurring letter </a:t>
            </a:r>
            <a:r>
              <a:rPr lang="en-US" sz="1600" dirty="0"/>
              <a:t>the </a:t>
            </a:r>
            <a:r>
              <a:rPr lang="en-US" sz="1600" dirty="0" smtClean="0"/>
              <a:t>'second' </a:t>
            </a:r>
            <a:r>
              <a:rPr lang="en-US" sz="1600" dirty="0"/>
              <a:t>the </a:t>
            </a:r>
            <a:r>
              <a:rPr lang="en-US" sz="1600" dirty="0" smtClean="0"/>
              <a:t>following most occurring letter </a:t>
            </a:r>
            <a:r>
              <a:rPr lang="en-US" sz="1600" dirty="0"/>
              <a:t>the </a:t>
            </a:r>
            <a:r>
              <a:rPr lang="en-US" sz="1600" dirty="0" smtClean="0"/>
              <a:t>'third', and so </a:t>
            </a:r>
            <a:r>
              <a:rPr lang="en-US" sz="1600" dirty="0"/>
              <a:t>on, </a:t>
            </a:r>
            <a:r>
              <a:rPr lang="en-US" sz="1600" dirty="0" smtClean="0"/>
              <a:t>until we account for all </a:t>
            </a:r>
            <a:r>
              <a:rPr lang="en-US" sz="1600" dirty="0"/>
              <a:t>the </a:t>
            </a:r>
            <a:r>
              <a:rPr lang="en-US" sz="1600" dirty="0" smtClean="0"/>
              <a:t>different letters in </a:t>
            </a:r>
            <a:r>
              <a:rPr lang="en-US" sz="1600" dirty="0"/>
              <a:t>the </a:t>
            </a:r>
            <a:r>
              <a:rPr lang="en-US" sz="1600" dirty="0" smtClean="0"/>
              <a:t>plaintext sample</a:t>
            </a:r>
            <a:r>
              <a:rPr lang="en-US" sz="1600" dirty="0"/>
              <a:t>. then </a:t>
            </a:r>
            <a:r>
              <a:rPr lang="en-US" sz="1600" dirty="0" smtClean="0"/>
              <a:t>we look at </a:t>
            </a:r>
            <a:r>
              <a:rPr lang="en-US" sz="1600" dirty="0"/>
              <a:t>the </a:t>
            </a:r>
            <a:r>
              <a:rPr lang="en-US" sz="1600" dirty="0" smtClean="0"/>
              <a:t>cipher text we want </a:t>
            </a:r>
            <a:r>
              <a:rPr lang="en-US" sz="1600" dirty="0"/>
              <a:t>to </a:t>
            </a:r>
            <a:r>
              <a:rPr lang="en-US" sz="1600" dirty="0" smtClean="0"/>
              <a:t>solve and we also classify </a:t>
            </a:r>
            <a:r>
              <a:rPr lang="en-US" sz="1600" dirty="0"/>
              <a:t>its symbols. we find the most occurring symbol and change it to the form of the 'first' letter of the plaintext sample, the next most common symbol is changed to the </a:t>
            </a:r>
            <a:r>
              <a:rPr lang="en-US" sz="1600" dirty="0" smtClean="0"/>
              <a:t>form of </a:t>
            </a:r>
            <a:r>
              <a:rPr lang="en-US" sz="1600" dirty="0"/>
              <a:t>the 'second' letter, and the </a:t>
            </a:r>
            <a:r>
              <a:rPr lang="en-US" sz="1600" dirty="0" smtClean="0"/>
              <a:t>following most common symbol is changed </a:t>
            </a:r>
            <a:r>
              <a:rPr lang="en-US" sz="1600" dirty="0"/>
              <a:t>to the </a:t>
            </a:r>
            <a:r>
              <a:rPr lang="en-US" sz="1600" dirty="0" smtClean="0"/>
              <a:t>form of </a:t>
            </a:r>
            <a:r>
              <a:rPr lang="en-US" sz="1600" dirty="0"/>
              <a:t>the </a:t>
            </a:r>
            <a:r>
              <a:rPr lang="en-US" sz="1600" dirty="0" smtClean="0"/>
              <a:t>'third' letter, and so </a:t>
            </a:r>
            <a:r>
              <a:rPr lang="en-US" sz="1600" dirty="0"/>
              <a:t>on, </a:t>
            </a:r>
            <a:r>
              <a:rPr lang="en-US" sz="1600" dirty="0" smtClean="0"/>
              <a:t>until we account for all symbols of </a:t>
            </a:r>
            <a:r>
              <a:rPr lang="en-US" sz="1600" dirty="0"/>
              <a:t>the </a:t>
            </a:r>
            <a:r>
              <a:rPr lang="en-US" sz="1600" dirty="0" smtClean="0"/>
              <a:t>cryptogram we want </a:t>
            </a:r>
            <a:r>
              <a:rPr lang="en-US" sz="1600" dirty="0"/>
              <a:t>to solve</a:t>
            </a:r>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31</a:t>
            </a:fld>
            <a:endParaRPr lang="en"/>
          </a:p>
        </p:txBody>
      </p:sp>
    </p:spTree>
    <p:extLst>
      <p:ext uri="{BB962C8B-B14F-4D97-AF65-F5344CB8AC3E}">
        <p14:creationId xmlns:p14="http://schemas.microsoft.com/office/powerpoint/2010/main" val="39967394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Your work</a:t>
            </a:r>
            <a:endParaRPr lang="en-US" dirty="0"/>
          </a:p>
        </p:txBody>
      </p:sp>
      <p:sp>
        <p:nvSpPr>
          <p:cNvPr id="8" name="Text Placeholder 7"/>
          <p:cNvSpPr>
            <a:spLocks noGrp="1"/>
          </p:cNvSpPr>
          <p:nvPr>
            <p:ph type="body" idx="1"/>
          </p:nvPr>
        </p:nvSpPr>
        <p:spPr/>
        <p:txBody>
          <a:bodyPr/>
          <a:lstStyle/>
          <a:p>
            <a:pPr marL="69850" indent="0">
              <a:buNone/>
            </a:pPr>
            <a:r>
              <a:rPr lang="en-US" sz="1200" dirty="0"/>
              <a:t>ZL HAMDIKJAUDBM, U QYRQIZIYIZKL HZDBGA ZQ U XGIBKE KW GLHAMDIZLJ RM OBZHB YLZIQ KW DNUZLIGPI UAG AGDNUHGE OZIB HZDBGAIGPI, UHHKAEZLJ IK U WZPGE QMQIGX; IBG "YLZIQ" XUM RG QZLJNG NGIIGAQ (IBG XKQI HKXXKL), DUZAQ KW NGIIGAQ, IAZDNGIQ KW NGIIGAQ, XZPIYAGQ KW IBG URKTG, ULE QK WKAIB. IBG AGHGZTGA EGHZDBGAQ IBG IGPI RM DGAWKAXZLJ IBG ZLTGAQG QYRQIZIYIZKL. QYRQIZIYIZKL HZDBGAQ HUL RG HKXDUAGE OZIB IAULQDKQZIZKL HZDBGAQ. ZL U IAULQDKQZIZKL HZDBGA, IBG YLZIQ KW IBG DNUZLIGPI UAG AGUAAULJGE ZL U EZWWGAGLI ULE YQYUNNM FYZIG HKXDNGP KAEGA, RYI IBG YLZIQ IBGXQGNTGQ UAG NGWI YLHBULJGE. RM HKLIAUQI, ZL U QYRQIZIYIZKL HZDBGA, IBG YLZIQ KW IBG DNUZLIGPI UAG AGIUZLGE ZL IBG QUXG QGFYGLHG ZL IBG HZDBGAIGPI, RYI IBG YLZIQ IBGXQGNTGQ UAG UNIGAGE. IBGAG UAG U LYXRGA KW EZWWGAGLI IMDGQ KW QYRQIZIYIZKL HZDBGA. ZW IBG HZDBGA KDGAUIGQ KL QZLJNG NGIIGAQ, ZI ZQ IGAXGE U QZXDNG QYRQIZIYIZKL HZDBGA; U HZDBGA IBUI KDGAUIGQ KL NUAJGA JAKYDQ KW NGIIGAQ ZQ IGAXGE DKNMJAUDBZH. U XKLKUNDBURGIZH HZDBGA YQGQ WZPGE QYRQIZIYIZKL KTGA IBG GLIZAG XGQQUJG, OBGAGUQ U DKNMUNDBURGIZH HZDBGA YQGQ U LYXRGA KW QYRQIZIYIZKLQ UI EZWWGAGLI DKQZIZKLQ ZL IBG XGQQUJG, OBGAG U YLZI WAKX IBG DNUZLIGPI ZQ XUDDGE IK KLG KW QGTGAUN DKQQZRZNZIZGQ ZL IBG HZDBGAIGPI ULE TZHG TGAQU.</a:t>
            </a:r>
            <a:endParaRPr lang="en-US" dirty="0"/>
          </a:p>
        </p:txBody>
      </p:sp>
      <p:sp>
        <p:nvSpPr>
          <p:cNvPr id="4" name="Slide Number Placeholder 3"/>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32</a:t>
            </a:fld>
            <a:endParaRPr lang="en"/>
          </a:p>
        </p:txBody>
      </p:sp>
    </p:spTree>
    <p:extLst>
      <p:ext uri="{BB962C8B-B14F-4D97-AF65-F5344CB8AC3E}">
        <p14:creationId xmlns:p14="http://schemas.microsoft.com/office/powerpoint/2010/main" val="26325581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Reference</a:t>
            </a:r>
            <a:endParaRPr lang="en-US" dirty="0"/>
          </a:p>
        </p:txBody>
      </p:sp>
      <p:sp>
        <p:nvSpPr>
          <p:cNvPr id="4" name="Text Placeholder 3"/>
          <p:cNvSpPr>
            <a:spLocks noGrp="1"/>
          </p:cNvSpPr>
          <p:nvPr>
            <p:ph type="body" idx="1"/>
          </p:nvPr>
        </p:nvSpPr>
        <p:spPr/>
        <p:txBody>
          <a:bodyPr/>
          <a:lstStyle/>
          <a:p>
            <a:r>
              <a:rPr lang="en-US" dirty="0">
                <a:latin typeface="+mj-lt"/>
              </a:rPr>
              <a:t>https://en.wikipedia.org/wiki/Substitution_cipher</a:t>
            </a:r>
          </a:p>
        </p:txBody>
      </p:sp>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33</a:t>
            </a:fld>
            <a:endParaRPr lang="en"/>
          </a:p>
        </p:txBody>
      </p:sp>
    </p:spTree>
    <p:extLst>
      <p:ext uri="{BB962C8B-B14F-4D97-AF65-F5344CB8AC3E}">
        <p14:creationId xmlns:p14="http://schemas.microsoft.com/office/powerpoint/2010/main" val="2901227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Crypt Tool</a:t>
            </a:r>
            <a:endParaRPr lang="en-US" dirty="0"/>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4294967295"/>
          </p:nvPr>
        </p:nvSpPr>
        <p:spPr>
          <a:xfrm>
            <a:off x="0" y="4722813"/>
            <a:ext cx="549275" cy="393700"/>
          </a:xfrm>
        </p:spPr>
        <p:txBody>
          <a:bodyPr/>
          <a:lstStyle/>
          <a:p>
            <a:pPr>
              <a:defRPr/>
            </a:pPr>
            <a:fld id="{CBEDC8B3-C1DB-4BB0-8200-5175A8964015}" type="slidenum">
              <a:rPr lang="de-DE" altLang="en-US" smtClean="0"/>
              <a:pPr>
                <a:defRPr/>
              </a:pPr>
              <a:t>4</a:t>
            </a:fld>
            <a:r>
              <a:rPr lang="de-DE" altLang="en-US" smtClean="0"/>
              <a:t>/29</a:t>
            </a:r>
            <a:endParaRPr lang="de-DE" altLang="en-US"/>
          </a:p>
        </p:txBody>
      </p:sp>
    </p:spTree>
    <p:extLst>
      <p:ext uri="{BB962C8B-B14F-4D97-AF65-F5344CB8AC3E}">
        <p14:creationId xmlns:p14="http://schemas.microsoft.com/office/powerpoint/2010/main" val="529291333"/>
      </p:ext>
    </p:extLst>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5</a:t>
            </a:fld>
            <a:endParaRPr lang="en"/>
          </a:p>
        </p:txBody>
      </p:sp>
      <p:pic>
        <p:nvPicPr>
          <p:cNvPr id="3" name="Picture 2"/>
          <p:cNvPicPr>
            <a:picLocks noChangeAspect="1"/>
          </p:cNvPicPr>
          <p:nvPr/>
        </p:nvPicPr>
        <p:blipFill>
          <a:blip r:embed="rId2"/>
          <a:stretch>
            <a:fillRect/>
          </a:stretch>
        </p:blipFill>
        <p:spPr>
          <a:xfrm>
            <a:off x="1303591" y="626991"/>
            <a:ext cx="5988118" cy="3769911"/>
          </a:xfrm>
          <a:prstGeom prst="rect">
            <a:avLst/>
          </a:prstGeom>
        </p:spPr>
      </p:pic>
    </p:spTree>
    <p:extLst>
      <p:ext uri="{BB962C8B-B14F-4D97-AF65-F5344CB8AC3E}">
        <p14:creationId xmlns:p14="http://schemas.microsoft.com/office/powerpoint/2010/main" val="2569322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Encryption</a:t>
            </a:r>
            <a:endParaRPr lang="en-US" dirty="0"/>
          </a:p>
        </p:txBody>
      </p:sp>
      <p:sp>
        <p:nvSpPr>
          <p:cNvPr id="4" name="Slide Number Placeholder 3"/>
          <p:cNvSpPr>
            <a:spLocks noGrp="1"/>
          </p:cNvSpPr>
          <p:nvPr>
            <p:ph type="sldNum" idx="12"/>
          </p:nvPr>
        </p:nvSpPr>
        <p:spPr/>
        <p:txBody>
          <a:bodyPr/>
          <a:lstStyle/>
          <a:p>
            <a:pPr>
              <a:defRPr/>
            </a:pPr>
            <a:fld id="{CBEDC8B3-C1DB-4BB0-8200-5175A8964015}" type="slidenum">
              <a:rPr lang="de-DE" altLang="en-US" smtClean="0"/>
              <a:pPr>
                <a:defRPr/>
              </a:pPr>
              <a:t>6</a:t>
            </a:fld>
            <a:r>
              <a:rPr lang="de-DE" altLang="en-US" dirty="0" smtClean="0"/>
              <a:t>/29</a:t>
            </a:r>
            <a:endParaRPr lang="de-DE" altLang="en-US" dirty="0"/>
          </a:p>
        </p:txBody>
      </p:sp>
      <p:pic>
        <p:nvPicPr>
          <p:cNvPr id="5" name="Picture 4"/>
          <p:cNvPicPr>
            <a:picLocks noChangeAspect="1"/>
          </p:cNvPicPr>
          <p:nvPr/>
        </p:nvPicPr>
        <p:blipFill>
          <a:blip r:embed="rId2"/>
          <a:stretch>
            <a:fillRect/>
          </a:stretch>
        </p:blipFill>
        <p:spPr>
          <a:xfrm>
            <a:off x="747925" y="1168819"/>
            <a:ext cx="5322135" cy="3775532"/>
          </a:xfrm>
          <a:prstGeom prst="rect">
            <a:avLst/>
          </a:prstGeom>
        </p:spPr>
      </p:pic>
      <p:pic>
        <p:nvPicPr>
          <p:cNvPr id="6" name="Picture 5"/>
          <p:cNvPicPr>
            <a:picLocks noChangeAspect="1"/>
          </p:cNvPicPr>
          <p:nvPr/>
        </p:nvPicPr>
        <p:blipFill>
          <a:blip r:embed="rId3"/>
          <a:stretch>
            <a:fillRect/>
          </a:stretch>
        </p:blipFill>
        <p:spPr>
          <a:xfrm>
            <a:off x="6664358" y="3458791"/>
            <a:ext cx="2066925" cy="866775"/>
          </a:xfrm>
          <a:prstGeom prst="rect">
            <a:avLst/>
          </a:prstGeom>
        </p:spPr>
      </p:pic>
      <p:cxnSp>
        <p:nvCxnSpPr>
          <p:cNvPr id="10" name="Straight Arrow Connector 9"/>
          <p:cNvCxnSpPr>
            <a:endCxn id="6" idx="1"/>
          </p:cNvCxnSpPr>
          <p:nvPr/>
        </p:nvCxnSpPr>
        <p:spPr>
          <a:xfrm flipV="1">
            <a:off x="3359285" y="3892179"/>
            <a:ext cx="3305073" cy="70576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639636900"/>
      </p:ext>
    </p:extLst>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Decryption</a:t>
            </a:r>
            <a:endParaRPr lang="en-US" dirty="0"/>
          </a:p>
        </p:txBody>
      </p:sp>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7</a:t>
            </a:fld>
            <a:endParaRPr lang="en"/>
          </a:p>
        </p:txBody>
      </p:sp>
      <p:pic>
        <p:nvPicPr>
          <p:cNvPr id="3" name="Picture 2"/>
          <p:cNvPicPr>
            <a:picLocks noChangeAspect="1"/>
          </p:cNvPicPr>
          <p:nvPr/>
        </p:nvPicPr>
        <p:blipFill>
          <a:blip r:embed="rId2"/>
          <a:stretch>
            <a:fillRect/>
          </a:stretch>
        </p:blipFill>
        <p:spPr>
          <a:xfrm>
            <a:off x="859095" y="1146312"/>
            <a:ext cx="6089683" cy="3698061"/>
          </a:xfrm>
          <a:prstGeom prst="rect">
            <a:avLst/>
          </a:prstGeom>
        </p:spPr>
      </p:pic>
    </p:spTree>
    <p:extLst>
      <p:ext uri="{BB962C8B-B14F-4D97-AF65-F5344CB8AC3E}">
        <p14:creationId xmlns:p14="http://schemas.microsoft.com/office/powerpoint/2010/main" val="1425487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Set up key and decrypt</a:t>
            </a:r>
            <a:endParaRPr lang="en-US" dirty="0"/>
          </a:p>
        </p:txBody>
      </p:sp>
      <p:sp>
        <p:nvSpPr>
          <p:cNvPr id="4" name="Slide Number Placeholder 3"/>
          <p:cNvSpPr>
            <a:spLocks noGrp="1"/>
          </p:cNvSpPr>
          <p:nvPr>
            <p:ph type="sldNum" idx="12"/>
          </p:nvPr>
        </p:nvSpPr>
        <p:spPr/>
        <p:txBody>
          <a:bodyPr/>
          <a:lstStyle/>
          <a:p>
            <a:pPr>
              <a:defRPr/>
            </a:pPr>
            <a:fld id="{CBEDC8B3-C1DB-4BB0-8200-5175A8964015}" type="slidenum">
              <a:rPr lang="de-DE" altLang="en-US" smtClean="0"/>
              <a:pPr>
                <a:defRPr/>
              </a:pPr>
              <a:t>8</a:t>
            </a:fld>
            <a:r>
              <a:rPr lang="de-DE" altLang="en-US" smtClean="0"/>
              <a:t>/29</a:t>
            </a:r>
            <a:endParaRPr lang="de-DE" altLang="en-US"/>
          </a:p>
        </p:txBody>
      </p:sp>
      <p:pic>
        <p:nvPicPr>
          <p:cNvPr id="6" name="Picture 5"/>
          <p:cNvPicPr>
            <a:picLocks noChangeAspect="1"/>
          </p:cNvPicPr>
          <p:nvPr/>
        </p:nvPicPr>
        <p:blipFill>
          <a:blip r:embed="rId2"/>
          <a:stretch>
            <a:fillRect/>
          </a:stretch>
        </p:blipFill>
        <p:spPr>
          <a:xfrm>
            <a:off x="747925" y="1153420"/>
            <a:ext cx="4546129" cy="3766117"/>
          </a:xfrm>
          <a:prstGeom prst="rect">
            <a:avLst/>
          </a:prstGeom>
        </p:spPr>
      </p:pic>
      <p:pic>
        <p:nvPicPr>
          <p:cNvPr id="7" name="Picture 6"/>
          <p:cNvPicPr>
            <a:picLocks noChangeAspect="1"/>
          </p:cNvPicPr>
          <p:nvPr/>
        </p:nvPicPr>
        <p:blipFill>
          <a:blip r:embed="rId3"/>
          <a:stretch>
            <a:fillRect/>
          </a:stretch>
        </p:blipFill>
        <p:spPr>
          <a:xfrm>
            <a:off x="5911986" y="2860135"/>
            <a:ext cx="1600200" cy="590550"/>
          </a:xfrm>
          <a:prstGeom prst="rect">
            <a:avLst/>
          </a:prstGeom>
        </p:spPr>
      </p:pic>
      <p:cxnSp>
        <p:nvCxnSpPr>
          <p:cNvPr id="9" name="Straight Arrow Connector 8"/>
          <p:cNvCxnSpPr>
            <a:endCxn id="7" idx="1"/>
          </p:cNvCxnSpPr>
          <p:nvPr/>
        </p:nvCxnSpPr>
        <p:spPr>
          <a:xfrm flipV="1">
            <a:off x="3210128" y="3155410"/>
            <a:ext cx="2701858" cy="141010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28218059"/>
      </p:ext>
    </p:extLst>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Cryptanalysis</a:t>
            </a:r>
          </a:p>
        </p:txBody>
      </p:sp>
      <p:sp>
        <p:nvSpPr>
          <p:cNvPr id="6" name="Subtitle 5"/>
          <p:cNvSpPr>
            <a:spLocks noGrp="1"/>
          </p:cNvSpPr>
          <p:nvPr>
            <p:ph type="subTitle" idx="1"/>
          </p:nvPr>
        </p:nvSpPr>
        <p:spPr/>
        <p:txBody>
          <a:bodyPr/>
          <a:lstStyle/>
          <a:p>
            <a:r>
              <a:rPr lang="en-US" dirty="0"/>
              <a:t>Attacks against the Substitution Cipher</a:t>
            </a:r>
          </a:p>
        </p:txBody>
      </p:sp>
      <p:sp>
        <p:nvSpPr>
          <p:cNvPr id="4" name="Slide Number Placeholder 3"/>
          <p:cNvSpPr>
            <a:spLocks noGrp="1"/>
          </p:cNvSpPr>
          <p:nvPr>
            <p:ph type="sldNum" sz="quarter" idx="4294967295"/>
          </p:nvPr>
        </p:nvSpPr>
        <p:spPr>
          <a:xfrm>
            <a:off x="0" y="4722813"/>
            <a:ext cx="549275" cy="393700"/>
          </a:xfrm>
        </p:spPr>
        <p:txBody>
          <a:bodyPr/>
          <a:lstStyle/>
          <a:p>
            <a:pPr>
              <a:defRPr/>
            </a:pPr>
            <a:fld id="{CBEDC8B3-C1DB-4BB0-8200-5175A8964015}" type="slidenum">
              <a:rPr lang="de-DE" altLang="en-US" smtClean="0"/>
              <a:pPr>
                <a:defRPr/>
              </a:pPr>
              <a:t>9</a:t>
            </a:fld>
            <a:r>
              <a:rPr lang="de-DE" altLang="en-US" smtClean="0"/>
              <a:t>/29</a:t>
            </a:r>
            <a:endParaRPr lang="de-DE" altLang="en-US"/>
          </a:p>
        </p:txBody>
      </p:sp>
    </p:spTree>
    <p:extLst>
      <p:ext uri="{BB962C8B-B14F-4D97-AF65-F5344CB8AC3E}">
        <p14:creationId xmlns:p14="http://schemas.microsoft.com/office/powerpoint/2010/main" val="3374142951"/>
      </p:ext>
    </p:extLst>
  </p:cSld>
  <p:clrMapOvr>
    <a:masterClrMapping/>
  </p:clrMapOvr>
  <p:transition>
    <p:fade thruBlk="1"/>
  </p:transition>
</p:sld>
</file>

<file path=ppt/theme/theme1.xml><?xml version="1.0" encoding="utf-8"?>
<a:theme xmlns:a="http://schemas.openxmlformats.org/drawingml/2006/main" name="Fria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1147</TotalTime>
  <Words>3318</Words>
  <Application>Microsoft Office PowerPoint</Application>
  <PresentationFormat>On-screen Show (16:9)</PresentationFormat>
  <Paragraphs>160</Paragraphs>
  <Slides>33</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Birdseye</vt:lpstr>
      <vt:lpstr>Brush Script MT</vt:lpstr>
      <vt:lpstr>Arial</vt:lpstr>
      <vt:lpstr>Sniglet</vt:lpstr>
      <vt:lpstr>Dosis</vt:lpstr>
      <vt:lpstr>Bahnschrift Light Condensed</vt:lpstr>
      <vt:lpstr>Adobe Devanagari</vt:lpstr>
      <vt:lpstr>Sylfaen</vt:lpstr>
      <vt:lpstr>Symbol</vt:lpstr>
      <vt:lpstr>Friar template</vt:lpstr>
      <vt:lpstr>Substitution Cipher</vt:lpstr>
      <vt:lpstr>Substitution Cipher</vt:lpstr>
      <vt:lpstr>Example</vt:lpstr>
      <vt:lpstr>Crypt Tool</vt:lpstr>
      <vt:lpstr>PowerPoint Presentation</vt:lpstr>
      <vt:lpstr>Encryption</vt:lpstr>
      <vt:lpstr>Decryption</vt:lpstr>
      <vt:lpstr>Set up key and decrypt</vt:lpstr>
      <vt:lpstr>Cryptanalysis</vt:lpstr>
      <vt:lpstr>Brute-Force Attack</vt:lpstr>
      <vt:lpstr>Letter frequency Analysis </vt:lpstr>
      <vt:lpstr>Problem</vt:lpstr>
      <vt:lpstr>Letter frequency</vt:lpstr>
      <vt:lpstr>Use tool to generate frequency table</vt:lpstr>
      <vt:lpstr>PowerPoint Presentation</vt:lpstr>
      <vt:lpstr>Ciphertext vs. Standard frequency</vt:lpstr>
      <vt:lpstr>After replacing “S” with “e” and “O” with “t”</vt:lpstr>
      <vt:lpstr>After replacing “I” with “h”</vt:lpstr>
      <vt:lpstr>Ciphertext vs. Standard frequency (G=&gt;{A,I,O})</vt:lpstr>
      <vt:lpstr>G=&gt;{A,I,O})?</vt:lpstr>
      <vt:lpstr>After replacing “G” with “o”</vt:lpstr>
      <vt:lpstr>After replacing “F” with “n”</vt:lpstr>
      <vt:lpstr>After replacing “L” with “s”</vt:lpstr>
      <vt:lpstr>After replacing “D” with “l”</vt:lpstr>
      <vt:lpstr>After replacing “K” with “r”</vt:lpstr>
      <vt:lpstr>After replacing “R” with “g”, “Q” with “u”</vt:lpstr>
      <vt:lpstr>After replacing “E” with “m”, “N” with “c”, “M” with “a”</vt:lpstr>
      <vt:lpstr>“W” =&gt; “w”, “Y” =&gt; “y”, “X” =&gt; “x” , “U”=&gt; “d”</vt:lpstr>
      <vt:lpstr>“H” =&gt; “p”, “B” =&gt; “k”, “P” =&gt; “i” </vt:lpstr>
      <vt:lpstr>“C” =&gt; “f”, “A” =&gt; “b”</vt:lpstr>
      <vt:lpstr>“J” =&gt; “q”</vt:lpstr>
      <vt:lpstr>Your work</vt:lpstr>
      <vt:lpstr>Reference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Frank Xu</cp:lastModifiedBy>
  <cp:revision>259</cp:revision>
  <dcterms:modified xsi:type="dcterms:W3CDTF">2018-11-25T23:41:34Z</dcterms:modified>
</cp:coreProperties>
</file>