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2" r:id="rId3"/>
    <p:sldId id="349" r:id="rId4"/>
    <p:sldId id="350" r:id="rId5"/>
    <p:sldId id="351" r:id="rId6"/>
    <p:sldId id="352" r:id="rId7"/>
    <p:sldId id="354" r:id="rId8"/>
    <p:sldId id="355" r:id="rId9"/>
    <p:sldId id="356" r:id="rId10"/>
    <p:sldId id="357" r:id="rId11"/>
    <p:sldId id="358" r:id="rId12"/>
  </p:sldIdLst>
  <p:sldSz cx="9144000" cy="5143500" type="screen16x9"/>
  <p:notesSz cx="6858000" cy="9144000"/>
  <p:embeddedFontLst>
    <p:embeddedFont>
      <p:font typeface="Dosis" panose="020B0604020202020204" charset="0"/>
      <p:regular r:id="rId15"/>
      <p:bold r:id="rId16"/>
    </p:embeddedFont>
    <p:embeddedFont>
      <p:font typeface="Adobe Devanagari" panose="02040503050201020203" pitchFamily="18" charset="0"/>
      <p:regular r:id="rId17"/>
      <p:bold r:id="rId18"/>
      <p:italic r:id="rId19"/>
      <p:boldItalic r:id="rId20"/>
    </p:embeddedFont>
    <p:embeddedFont>
      <p:font typeface="Sniglet" panose="020B0604020202020204" charset="0"/>
      <p:regular r:id="rId21"/>
    </p:embeddedFont>
    <p:embeddedFont>
      <p:font typeface="Bahnschrift Light Condensed" panose="020B0502040204020203" pitchFamily="34" charset="0"/>
      <p:regular r:id="rId22"/>
    </p:embeddedFont>
    <p:embeddedFont>
      <p:font typeface="Brush Script MT" panose="03060802040406070304" pitchFamily="66" charset="0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Data Encryption </a:t>
            </a:r>
            <a:r>
              <a:rPr lang="en-US" sz="4400" dirty="0" smtClean="0"/>
              <a:t>Standard (DES)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08" y="394704"/>
            <a:ext cx="4918170" cy="44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5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inputs are “0”, what is the output of the first around?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496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blocks of size 64 </a:t>
            </a:r>
            <a:r>
              <a:rPr lang="en-US" sz="2400" dirty="0" smtClean="0"/>
              <a:t>bit</a:t>
            </a:r>
          </a:p>
          <a:p>
            <a:r>
              <a:rPr lang="en-US" sz="2400" dirty="0"/>
              <a:t>Developed by IBM </a:t>
            </a:r>
            <a:r>
              <a:rPr lang="en-US" sz="2400" dirty="0" smtClean="0"/>
              <a:t>under </a:t>
            </a:r>
            <a:r>
              <a:rPr lang="en-US" sz="2400" dirty="0"/>
              <a:t>influence of the National Security Agency (NSA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Most popular block cipher for most of the last 30 </a:t>
            </a:r>
            <a:r>
              <a:rPr lang="en-US" sz="2400" dirty="0" smtClean="0"/>
              <a:t>years</a:t>
            </a:r>
          </a:p>
          <a:p>
            <a:r>
              <a:rPr lang="de-DE" altLang="en-US" sz="2400" dirty="0"/>
              <a:t>insecure due to the small </a:t>
            </a:r>
            <a:r>
              <a:rPr lang="de-DE" altLang="en-US" sz="2400" b="1" dirty="0"/>
              <a:t>key length of 56 </a:t>
            </a:r>
            <a:r>
              <a:rPr lang="de-DE" altLang="en-US" sz="2400" b="1" dirty="0" smtClean="0"/>
              <a:t>bit</a:t>
            </a:r>
          </a:p>
          <a:p>
            <a:r>
              <a:rPr lang="en-US" sz="2400" dirty="0"/>
              <a:t>Replaced by the Advanced Encryption Standard </a:t>
            </a:r>
          </a:p>
        </p:txBody>
      </p:sp>
    </p:spTree>
    <p:extLst>
      <p:ext uri="{BB962C8B-B14F-4D97-AF65-F5344CB8AC3E}">
        <p14:creationId xmlns:p14="http://schemas.microsoft.com/office/powerpoint/2010/main" val="244838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Primitives: Confusion and Diffusion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Confusion: An encryption operation where the relationship between key and </a:t>
            </a:r>
            <a:r>
              <a:rPr lang="en-US" dirty="0" err="1"/>
              <a:t>ciphertext</a:t>
            </a:r>
            <a:r>
              <a:rPr lang="en-US" dirty="0"/>
              <a:t> is obscured</a:t>
            </a:r>
            <a:r>
              <a:rPr lang="en-US" dirty="0" smtClean="0"/>
              <a:t>.</a:t>
            </a:r>
          </a:p>
          <a:p>
            <a:r>
              <a:rPr lang="en-US" dirty="0"/>
              <a:t>Diffusion: An encryption operation where the influence of one plaintext symbol is spread over many </a:t>
            </a:r>
            <a:r>
              <a:rPr lang="en-US" dirty="0" err="1"/>
              <a:t>ciphertext</a:t>
            </a:r>
            <a:r>
              <a:rPr lang="en-US" dirty="0"/>
              <a:t> symbols with the goal of hiding statistical properties of the plaintext.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77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level 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78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45" y="837042"/>
            <a:ext cx="633500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6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59" y="161889"/>
            <a:ext cx="3447983" cy="1543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31" y="2152891"/>
            <a:ext cx="6012673" cy="235877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5704" y="1519614"/>
            <a:ext cx="1361732" cy="71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37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8" y="219730"/>
            <a:ext cx="3414297" cy="1466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408" y="2110921"/>
            <a:ext cx="6843745" cy="23755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31408" y="1545928"/>
            <a:ext cx="118411" cy="56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8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944780"/>
            <a:ext cx="764964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376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132</Words>
  <Application>Microsoft Office PowerPoint</Application>
  <PresentationFormat>On-screen Show (16:9)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Dosis</vt:lpstr>
      <vt:lpstr>Adobe Devanagari</vt:lpstr>
      <vt:lpstr>Sniglet</vt:lpstr>
      <vt:lpstr>Bahnschrift Light Condensed</vt:lpstr>
      <vt:lpstr>Brush Script MT</vt:lpstr>
      <vt:lpstr>Arial</vt:lpstr>
      <vt:lpstr>Friar template</vt:lpstr>
      <vt:lpstr>Data Encryption Standard (DES) </vt:lpstr>
      <vt:lpstr>Introduction</vt:lpstr>
      <vt:lpstr>Facts</vt:lpstr>
      <vt:lpstr>Block Cipher Primitives: Confusion and Diffusion</vt:lpstr>
      <vt:lpstr>High level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171</cp:revision>
  <dcterms:modified xsi:type="dcterms:W3CDTF">2018-10-22T19:18:40Z</dcterms:modified>
</cp:coreProperties>
</file>