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2" r:id="rId3"/>
    <p:sldId id="349" r:id="rId4"/>
    <p:sldId id="353" r:id="rId5"/>
    <p:sldId id="354" r:id="rId6"/>
    <p:sldId id="355" r:id="rId7"/>
    <p:sldId id="350" r:id="rId8"/>
    <p:sldId id="356" r:id="rId9"/>
    <p:sldId id="357" r:id="rId10"/>
    <p:sldId id="358" r:id="rId11"/>
    <p:sldId id="351" r:id="rId12"/>
    <p:sldId id="352" r:id="rId13"/>
    <p:sldId id="359" r:id="rId14"/>
    <p:sldId id="360" r:id="rId15"/>
    <p:sldId id="361" r:id="rId16"/>
  </p:sldIdLst>
  <p:sldSz cx="9144000" cy="5143500" type="screen16x9"/>
  <p:notesSz cx="6858000" cy="9144000"/>
  <p:embeddedFontLst>
    <p:embeddedFont>
      <p:font typeface="Dosis" panose="020B0604020202020204" charset="0"/>
      <p:regular r:id="rId19"/>
      <p:bold r:id="rId20"/>
    </p:embeddedFont>
    <p:embeddedFont>
      <p:font typeface="Sniglet" panose="020B0604020202020204" charset="0"/>
      <p:regular r:id="rId21"/>
    </p:embeddedFont>
    <p:embeddedFont>
      <p:font typeface="Adobe Devanagari" panose="02040503050201020203" pitchFamily="18" charset="0"/>
      <p:regular r:id="rId22"/>
      <p:bold r:id="rId23"/>
      <p:italic r:id="rId24"/>
      <p:boldItalic r:id="rId25"/>
    </p:embeddedFont>
    <p:embeddedFont>
      <p:font typeface="Brush Script MT" panose="03060802040406070304" pitchFamily="66" charset="0"/>
      <p:italic r:id="rId26"/>
    </p:embeddedFont>
    <p:embeddedFont>
      <p:font typeface="Bahnschrift Light Condensed" panose="020B0502040204020203" pitchFamily="3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0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AES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difference between the fist around and the last round?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664859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schedule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 the animation and describe how the first and the second keys are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Brute-Force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2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" y="1074213"/>
            <a:ext cx="7588299" cy="2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093629" cy="664110"/>
          </a:xfrm>
        </p:spPr>
        <p:txBody>
          <a:bodyPr/>
          <a:lstStyle/>
          <a:p>
            <a:r>
              <a:rPr lang="en-US" sz="1600" dirty="0" smtClean="0"/>
              <a:t>Add one “0”, two “0”s, .. Twelve “0”s. Describe the time you need to guess the keys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51" y="2108120"/>
            <a:ext cx="3932768" cy="26996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2" y="2111860"/>
            <a:ext cx="396295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8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 and Decryption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11" y="522630"/>
            <a:ext cx="7073003" cy="35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7" y="305931"/>
            <a:ext cx="2756568" cy="1199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40" y="1693154"/>
            <a:ext cx="6506276" cy="29183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53871" y="1368311"/>
            <a:ext cx="1269634" cy="28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9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79" y="100185"/>
            <a:ext cx="3303258" cy="1442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237" y="1928747"/>
            <a:ext cx="5190063" cy="26553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93260" y="1401203"/>
            <a:ext cx="1513036" cy="5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6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 Animation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504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0" y="1023784"/>
            <a:ext cx="8659755" cy="2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68" y="105255"/>
            <a:ext cx="4037597" cy="135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" y="717047"/>
            <a:ext cx="3887688" cy="39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 </a:t>
            </a:r>
            <a:r>
              <a:rPr lang="en-US" dirty="0"/>
              <a:t>in round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ubBytes</a:t>
            </a:r>
            <a:r>
              <a:rPr lang="en-US" dirty="0" smtClean="0"/>
              <a:t>: what is the output for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ShiftRows</a:t>
            </a:r>
            <a:r>
              <a:rPr lang="en-US" dirty="0" smtClean="0"/>
              <a:t>: record the last row results.</a:t>
            </a:r>
          </a:p>
          <a:p>
            <a:r>
              <a:rPr lang="en-US" dirty="0" err="1" smtClean="0"/>
              <a:t>MixColums</a:t>
            </a:r>
            <a:r>
              <a:rPr lang="en-US" dirty="0" smtClean="0"/>
              <a:t>: record the last column results.</a:t>
            </a:r>
          </a:p>
          <a:p>
            <a:r>
              <a:rPr lang="en-US" dirty="0" err="1" smtClean="0"/>
              <a:t>AddRoundKey</a:t>
            </a:r>
            <a:r>
              <a:rPr lang="en-US" dirty="0" smtClean="0"/>
              <a:t>: show how the last column is calculated.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885362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117</Words>
  <Application>Microsoft Office PowerPoint</Application>
  <PresentationFormat>On-screen Show (16:9)</PresentationFormat>
  <Paragraphs>27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Dosis</vt:lpstr>
      <vt:lpstr>Sniglet</vt:lpstr>
      <vt:lpstr>Adobe Devanagari</vt:lpstr>
      <vt:lpstr>Brush Script MT</vt:lpstr>
      <vt:lpstr>Arial</vt:lpstr>
      <vt:lpstr>Bahnschrift Light Condensed</vt:lpstr>
      <vt:lpstr>Friar template</vt:lpstr>
      <vt:lpstr>AES</vt:lpstr>
      <vt:lpstr>Encryption and Decryption Overview</vt:lpstr>
      <vt:lpstr>PowerPoint Presentation</vt:lpstr>
      <vt:lpstr>PowerPoint Presentation</vt:lpstr>
      <vt:lpstr>PowerPoint Presentation</vt:lpstr>
      <vt:lpstr>Encryption Animation</vt:lpstr>
      <vt:lpstr>PowerPoint Presentation</vt:lpstr>
      <vt:lpstr>PowerPoint Presentation</vt:lpstr>
      <vt:lpstr>Questions: in round 1</vt:lpstr>
      <vt:lpstr>Questions</vt:lpstr>
      <vt:lpstr>Key schedule Animation</vt:lpstr>
      <vt:lpstr>Question</vt:lpstr>
      <vt:lpstr>Brute-Force Analysis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178</cp:revision>
  <dcterms:modified xsi:type="dcterms:W3CDTF">2018-10-22T13:04:55Z</dcterms:modified>
</cp:coreProperties>
</file>