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2" r:id="rId3"/>
    <p:sldId id="362" r:id="rId4"/>
    <p:sldId id="363" r:id="rId5"/>
    <p:sldId id="366" r:id="rId6"/>
    <p:sldId id="367" r:id="rId7"/>
    <p:sldId id="368" r:id="rId8"/>
    <p:sldId id="369" r:id="rId9"/>
    <p:sldId id="365" r:id="rId10"/>
    <p:sldId id="370" r:id="rId11"/>
    <p:sldId id="372" r:id="rId12"/>
    <p:sldId id="373" r:id="rId13"/>
    <p:sldId id="374" r:id="rId14"/>
    <p:sldId id="375" r:id="rId15"/>
    <p:sldId id="371" r:id="rId16"/>
  </p:sldIdLst>
  <p:sldSz cx="9144000" cy="5143500" type="screen16x9"/>
  <p:notesSz cx="6858000" cy="9144000"/>
  <p:embeddedFontLst>
    <p:embeddedFont>
      <p:font typeface="Adobe Devanagari" panose="02040503050201020203" pitchFamily="18" charset="0"/>
      <p:regular r:id="rId19"/>
      <p:bold r:id="rId20"/>
      <p:italic r:id="rId21"/>
      <p:boldItalic r:id="rId22"/>
    </p:embeddedFont>
    <p:embeddedFont>
      <p:font typeface="Dosis" panose="020B0604020202020204" charset="0"/>
      <p:regular r:id="rId23"/>
      <p:bold r:id="rId24"/>
    </p:embeddedFont>
    <p:embeddedFont>
      <p:font typeface="Sniglet" panose="020B0604020202020204" charset="0"/>
      <p:regular r:id="rId25"/>
    </p:embeddedFont>
    <p:embeddedFont>
      <p:font typeface="Brush Script MT" panose="03060802040406070304" pitchFamily="66" charset="0"/>
      <p:italic r:id="rId26"/>
    </p:embeddedFont>
    <p:embeddedFont>
      <p:font typeface="Bahnschrift Light Condensed" panose="020B0502040204020203" pitchFamily="3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DC8B3-C1DB-4BB0-8200-5175A8964015}" type="slidenum">
              <a:rPr lang="de-DE" altLang="en-US"/>
              <a:pPr>
                <a:defRPr/>
              </a:pPr>
              <a:t>‹#›</a:t>
            </a:fld>
            <a:r>
              <a:rPr lang="de-DE" altLang="en-US"/>
              <a:t>/29</a:t>
            </a:r>
          </a:p>
        </p:txBody>
      </p:sp>
      <p:sp>
        <p:nvSpPr>
          <p:cNvPr id="5" name="Rectangle 550"/>
          <p:cNvSpPr>
            <a:spLocks noGrp="1" noChangeArrowheads="1"/>
          </p:cNvSpPr>
          <p:nvPr>
            <p:ph type="ftr" sz="quarter" idx="11"/>
          </p:nvPr>
        </p:nvSpPr>
        <p:spPr>
          <a:xfrm>
            <a:off x="2411414" y="4893469"/>
            <a:ext cx="4321175" cy="195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6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i="1"/>
              <a:t>Understanding </a:t>
            </a:r>
            <a:r>
              <a:rPr lang="de-DE" i="1" err="1"/>
              <a:t>Cryptography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Christof Paar </a:t>
            </a:r>
            <a:r>
              <a:rPr lang="de-DE" err="1"/>
              <a:t>and</a:t>
            </a:r>
            <a:r>
              <a:rPr lang="de-DE"/>
              <a:t> Jan Pelzl</a:t>
            </a:r>
          </a:p>
        </p:txBody>
      </p:sp>
    </p:spTree>
    <p:extLst>
      <p:ext uri="{BB962C8B-B14F-4D97-AF65-F5344CB8AC3E}">
        <p14:creationId xmlns:p14="http://schemas.microsoft.com/office/powerpoint/2010/main" val="333241373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 smtClean="0"/>
              <a:t>Shifting </a:t>
            </a:r>
            <a:r>
              <a:rPr lang="en-US" sz="4400" dirty="0" smtClean="0"/>
              <a:t>Cipher (Caesar)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457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883" y="795988"/>
            <a:ext cx="4603864" cy="33280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83528" y="4371651"/>
            <a:ext cx="4092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http://www.gutenberg.org/cache/epub/10/pg10.txt</a:t>
            </a:r>
          </a:p>
        </p:txBody>
      </p:sp>
    </p:spTree>
    <p:extLst>
      <p:ext uri="{BB962C8B-B14F-4D97-AF65-F5344CB8AC3E}">
        <p14:creationId xmlns:p14="http://schemas.microsoft.com/office/powerpoint/2010/main" val="357300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55" y="1402145"/>
            <a:ext cx="3529153" cy="352915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17" y="141006"/>
            <a:ext cx="3812318" cy="1047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826" y="220609"/>
            <a:ext cx="3611923" cy="261096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9186" y="592058"/>
            <a:ext cx="1217007" cy="149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368069" y="1092017"/>
            <a:ext cx="1802486" cy="159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359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52" y="289451"/>
            <a:ext cx="5745127" cy="33375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332" y="2110993"/>
            <a:ext cx="3939837" cy="253994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420616" y="1059125"/>
            <a:ext cx="427597" cy="112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6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42" y="329077"/>
            <a:ext cx="6047895" cy="439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61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how to decrypt the file?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477993"/>
            <a:ext cx="6735115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8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15" y="1052300"/>
            <a:ext cx="7840169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1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49" y="258233"/>
            <a:ext cx="6333451" cy="435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4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Tool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403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38" y="285213"/>
            <a:ext cx="5585645" cy="439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7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78" y="276293"/>
            <a:ext cx="3584576" cy="43869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50" y="1059125"/>
            <a:ext cx="4771466" cy="320728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388046" y="1210429"/>
            <a:ext cx="3105013" cy="323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46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87" y="197352"/>
            <a:ext cx="5117929" cy="39330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111" y="835459"/>
            <a:ext cx="3082755" cy="252655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072040" y="940714"/>
            <a:ext cx="1980104" cy="292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34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Encrypt and decrypt “hello shifting”</a:t>
            </a:r>
          </a:p>
          <a:p>
            <a:r>
              <a:rPr lang="en-US" dirty="0" smtClean="0"/>
              <a:t>Pick up your own key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0624951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44</Words>
  <Application>Microsoft Office PowerPoint</Application>
  <PresentationFormat>On-screen Show (16:9)</PresentationFormat>
  <Paragraphs>20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Adobe Devanagari</vt:lpstr>
      <vt:lpstr>Dosis</vt:lpstr>
      <vt:lpstr>Sniglet</vt:lpstr>
      <vt:lpstr>Brush Script MT</vt:lpstr>
      <vt:lpstr>Bahnschrift Light Condensed</vt:lpstr>
      <vt:lpstr>Arial</vt:lpstr>
      <vt:lpstr>Friar template</vt:lpstr>
      <vt:lpstr>Shifting Cipher (Caesar)</vt:lpstr>
      <vt:lpstr>Animation</vt:lpstr>
      <vt:lpstr>PowerPoint Presentation</vt:lpstr>
      <vt:lpstr>PowerPoint Presentation</vt:lpstr>
      <vt:lpstr>Using Tool</vt:lpstr>
      <vt:lpstr>PowerPoint Presentation</vt:lpstr>
      <vt:lpstr>PowerPoint Presentation</vt:lpstr>
      <vt:lpstr>PowerPoint Presentation</vt:lpstr>
      <vt:lpstr>Question</vt:lpstr>
      <vt:lpstr>Attack</vt:lpstr>
      <vt:lpstr>PowerPoint Presentation</vt:lpstr>
      <vt:lpstr>PowerPoint Presentation</vt:lpstr>
      <vt:lpstr>PowerPoint Presentation</vt:lpstr>
      <vt:lpstr>PowerPoint Presentation</vt:lpstr>
      <vt:lpstr>Question: how to decrypt the file?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194</cp:revision>
  <dcterms:modified xsi:type="dcterms:W3CDTF">2018-10-23T00:53:51Z</dcterms:modified>
</cp:coreProperties>
</file>