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2" r:id="rId3"/>
    <p:sldId id="363" r:id="rId4"/>
    <p:sldId id="302" r:id="rId5"/>
    <p:sldId id="364" r:id="rId6"/>
    <p:sldId id="365" r:id="rId7"/>
    <p:sldId id="368" r:id="rId8"/>
    <p:sldId id="366" r:id="rId9"/>
    <p:sldId id="367" r:id="rId10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Sniglet" panose="020B0604020202020204" charset="0"/>
      <p:regular r:id="rId15"/>
    </p:embeddedFont>
    <p:embeddedFont>
      <p:font typeface="Brush Script MT" panose="03060802040406070304" pitchFamily="66" charset="0"/>
      <p:italic r:id="rId16"/>
    </p:embeddedFont>
    <p:embeddedFont>
      <p:font typeface="Bahnschrift Light Condensed" panose="020B0502040204020203" pitchFamily="34" charset="0"/>
      <p:regular r:id="rId17"/>
    </p:embeddedFont>
    <p:embeddedFont>
      <p:font typeface="Adobe Devanagari" panose="02040503050201020203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XOR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88807"/>
              </p:ext>
            </p:extLst>
          </p:nvPr>
        </p:nvGraphicFramePr>
        <p:xfrm>
          <a:off x="1615824" y="929042"/>
          <a:ext cx="4857750" cy="3040380"/>
        </p:xfrm>
        <a:graphic>
          <a:graphicData uri="http://schemas.openxmlformats.org/drawingml/2006/table">
            <a:tbl>
              <a:tblPr/>
              <a:tblGrid>
                <a:gridCol w="257175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Symbol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Truth Table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endParaRPr lang="en-US" i="0">
                        <a:solidFill>
                          <a:srgbClr val="41414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2-input Ex-OR Gate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Boolean Expression Q = A ⊕ 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A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OR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B but NOT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BOTH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gives 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2-input exclusive-or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34" y="1606349"/>
            <a:ext cx="2038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5824" y="929201"/>
            <a:ext cx="3333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414042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6821" y="4443258"/>
            <a:ext cx="34996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https://www.electronics-tutorials.ws/logic/logic_7.html</a:t>
            </a:r>
          </a:p>
        </p:txBody>
      </p:sp>
    </p:spTree>
    <p:extLst>
      <p:ext uri="{BB962C8B-B14F-4D97-AF65-F5344CB8AC3E}">
        <p14:creationId xmlns:p14="http://schemas.microsoft.com/office/powerpoint/2010/main" val="117147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scii table 256 charac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8502"/>
            <a:ext cx="7766050" cy="433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5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by byte XOR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encryption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210038"/>
          </a:xfrm>
        </p:spPr>
        <p:txBody>
          <a:bodyPr/>
          <a:lstStyle/>
          <a:p>
            <a:r>
              <a:rPr lang="en-US" dirty="0" smtClean="0"/>
              <a:t>Convert each character to ASCII (Binary)</a:t>
            </a:r>
          </a:p>
          <a:p>
            <a:pPr lvl="1"/>
            <a:r>
              <a:rPr lang="en-US" dirty="0" smtClean="0"/>
              <a:t>A= (41)h = (0100 0001)b</a:t>
            </a:r>
          </a:p>
          <a:p>
            <a:r>
              <a:rPr lang="en-US" dirty="0" err="1" smtClean="0"/>
              <a:t>Xor</a:t>
            </a:r>
            <a:r>
              <a:rPr lang="en-US" dirty="0" smtClean="0"/>
              <a:t> with a key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11)h=(0001 0001)b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xor</a:t>
            </a:r>
            <a:r>
              <a:rPr lang="en-US" dirty="0" smtClean="0"/>
              <a:t> (11)h=?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25939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</a:t>
            </a:r>
            <a:r>
              <a:rPr lang="en-US" dirty="0"/>
              <a:t>0100 0001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(0101 0000)b=(50)h=80=P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5" y="193273"/>
            <a:ext cx="5058569" cy="2832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5" y="3236421"/>
            <a:ext cx="3639968" cy="14067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427517" y="1966947"/>
            <a:ext cx="1868270" cy="134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165" y="3315802"/>
            <a:ext cx="3172268" cy="12479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4234403" y="3939777"/>
            <a:ext cx="915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5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decryption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210038"/>
          </a:xfrm>
        </p:spPr>
        <p:txBody>
          <a:bodyPr/>
          <a:lstStyle/>
          <a:p>
            <a:r>
              <a:rPr lang="en-US" dirty="0" smtClean="0"/>
              <a:t>Convert the </a:t>
            </a:r>
            <a:r>
              <a:rPr lang="en-US" dirty="0" err="1" smtClean="0"/>
              <a:t>ciphertext</a:t>
            </a:r>
            <a:r>
              <a:rPr lang="en-US" dirty="0" smtClean="0"/>
              <a:t> to ASCII (Binary)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= (50)h = (0101 0000)b</a:t>
            </a:r>
          </a:p>
          <a:p>
            <a:r>
              <a:rPr lang="en-US" dirty="0" err="1" smtClean="0"/>
              <a:t>Xor</a:t>
            </a:r>
            <a:r>
              <a:rPr lang="en-US" dirty="0" smtClean="0"/>
              <a:t> with the same key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11)h=(0001 0001)b </a:t>
            </a:r>
          </a:p>
          <a:p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 (11)h=?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22910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(0101 0000)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(0100 </a:t>
            </a:r>
            <a:r>
              <a:rPr lang="en-US" smtClean="0"/>
              <a:t>0001)b=(41)h=P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" y="234281"/>
            <a:ext cx="5209882" cy="2337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18" y="3378709"/>
            <a:ext cx="4582164" cy="9526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81347" y="2276132"/>
            <a:ext cx="1315683" cy="110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7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 and decrypt “hello </a:t>
            </a:r>
            <a:r>
              <a:rPr lang="en-US" dirty="0" err="1" smtClean="0"/>
              <a:t>xor</a:t>
            </a:r>
            <a:r>
              <a:rPr lang="en-US" dirty="0" smtClean="0"/>
              <a:t>” using pencil and paper</a:t>
            </a:r>
          </a:p>
          <a:p>
            <a:r>
              <a:rPr lang="en-US" dirty="0" smtClean="0"/>
              <a:t>Verify it using the tool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49902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157</Words>
  <Application>Microsoft Office PowerPoint</Application>
  <PresentationFormat>On-screen Show (16:9)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Dosis</vt:lpstr>
      <vt:lpstr>Sniglet</vt:lpstr>
      <vt:lpstr>Lato</vt:lpstr>
      <vt:lpstr>Brush Script MT</vt:lpstr>
      <vt:lpstr>Arial</vt:lpstr>
      <vt:lpstr>Bahnschrift Light Condensed</vt:lpstr>
      <vt:lpstr>Adobe Devanagari</vt:lpstr>
      <vt:lpstr>Friar template</vt:lpstr>
      <vt:lpstr>XOR</vt:lpstr>
      <vt:lpstr>PowerPoint Presentation</vt:lpstr>
      <vt:lpstr>PowerPoint Presentation</vt:lpstr>
      <vt:lpstr>Byte by byte XOR</vt:lpstr>
      <vt:lpstr>Idea for encryption</vt:lpstr>
      <vt:lpstr>PowerPoint Presentation</vt:lpstr>
      <vt:lpstr>Idea for decryption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191</cp:revision>
  <dcterms:modified xsi:type="dcterms:W3CDTF">2018-10-22T23:48:37Z</dcterms:modified>
</cp:coreProperties>
</file>