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5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EEFFE-F615-408B-8487-77646843A52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5C49-E142-4C2B-8915-B8C32A9C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Share Files &amp; Folders Between Your Host Machine and </a:t>
            </a:r>
            <a:r>
              <a:rPr lang="en-US" sz="4000" dirty="0" err="1" smtClean="0"/>
              <a:t>VirtualBox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6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a folder on Host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7" y="1491244"/>
            <a:ext cx="6871912" cy="2527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78" y="4141484"/>
            <a:ext cx="58483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90" y="476808"/>
            <a:ext cx="7886700" cy="1325563"/>
          </a:xfrm>
        </p:spPr>
        <p:txBody>
          <a:bodyPr/>
          <a:lstStyle/>
          <a:p>
            <a:r>
              <a:rPr lang="en-US" dirty="0" smtClean="0"/>
              <a:t>Step 2: Add the shared folder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91" y="1990562"/>
            <a:ext cx="7201921" cy="43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Discover the shared folder on Guest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692065" cy="7849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have to type the password to log on Window if you using Window: </a:t>
            </a:r>
            <a:r>
              <a:rPr lang="en-US" dirty="0" smtClean="0">
                <a:solidFill>
                  <a:srgbClr val="FF0000"/>
                </a:solidFill>
              </a:rPr>
              <a:t>Pass0rd!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948" y="1321975"/>
            <a:ext cx="19431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4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52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Share Files &amp; Folders Between Your Host Machine and VirtualBox</vt:lpstr>
      <vt:lpstr>Step 1: Create a folder on Host</vt:lpstr>
      <vt:lpstr>Step 2: Add the shared folder</vt:lpstr>
      <vt:lpstr>Step 3: Discover the shared folder on Guest machine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Files &amp; Folders Between Your Host Machine and VirtualBox</dc:title>
  <dc:creator>Fxu</dc:creator>
  <cp:lastModifiedBy>Fxu</cp:lastModifiedBy>
  <cp:revision>8</cp:revision>
  <dcterms:created xsi:type="dcterms:W3CDTF">2018-04-29T00:09:51Z</dcterms:created>
  <dcterms:modified xsi:type="dcterms:W3CDTF">2018-04-29T00:19:57Z</dcterms:modified>
</cp:coreProperties>
</file>