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AE2E-4490-4CAD-B25A-B6FB8452275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A549-FE6C-473F-9DDE-E929FAA9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2daygeek.com/understanding-etc-shadow-file-forma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/</a:t>
            </a:r>
            <a:r>
              <a:rPr lang="en-US" dirty="0" err="1"/>
              <a:t>etc</a:t>
            </a:r>
            <a:r>
              <a:rPr lang="en-US" dirty="0"/>
              <a:t>/shadow file 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Shadow file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file contains the encrypted password information of all </a:t>
            </a:r>
            <a:r>
              <a:rPr lang="en-US" dirty="0" err="1"/>
              <a:t>linux</a:t>
            </a:r>
            <a:r>
              <a:rPr lang="en-US" dirty="0"/>
              <a:t> user’s accounts.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Shadow file contain every user encrypted password details with additional properties related to user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line with eight fields.</a:t>
            </a:r>
          </a:p>
        </p:txBody>
      </p:sp>
    </p:spTree>
    <p:extLst>
      <p:ext uri="{BB962C8B-B14F-4D97-AF65-F5344CB8AC3E}">
        <p14:creationId xmlns:p14="http://schemas.microsoft.com/office/powerpoint/2010/main" val="38479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the password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822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eight field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9100" y="3342480"/>
            <a:ext cx="7981950" cy="3225803"/>
          </a:xfrm>
        </p:spPr>
        <p:txBody>
          <a:bodyPr>
            <a:noAutofit/>
          </a:bodyPr>
          <a:lstStyle/>
          <a:p>
            <a:pPr fontAlgn="base"/>
            <a:r>
              <a:rPr lang="en-US" sz="1400" b="1" dirty="0"/>
              <a:t>Username (</a:t>
            </a:r>
            <a:r>
              <a:rPr lang="en-US" sz="1400" b="1" dirty="0" err="1"/>
              <a:t>mageshm</a:t>
            </a:r>
            <a:r>
              <a:rPr lang="en-US" sz="1400" b="1" dirty="0"/>
              <a:t>)</a:t>
            </a:r>
            <a:r>
              <a:rPr lang="en-US" sz="1400" dirty="0"/>
              <a:t> : Login user name.</a:t>
            </a:r>
          </a:p>
          <a:p>
            <a:pPr fontAlgn="base"/>
            <a:r>
              <a:rPr lang="en-US" sz="1400" b="1" dirty="0"/>
              <a:t>Password ($6$sTgBhfj0$pkzz/</a:t>
            </a:r>
            <a:r>
              <a:rPr lang="en-US" sz="1400" b="1" dirty="0" err="1"/>
              <a:t>JpVTk</a:t>
            </a:r>
            <a:r>
              <a:rPr lang="en-US" sz="1400" b="1" dirty="0"/>
              <a:t>./d4SDarljywUH8/TgNzL5rxtFlpsIsyi.i1)</a:t>
            </a:r>
            <a:r>
              <a:rPr lang="en-US" sz="1400" dirty="0"/>
              <a:t> : It’s your encrypted password. The password should be minimum 6-8 characters with (Alphabets(Caps &amp; Small), Special characters ($#%@&amp;), Digits (1,2,3) to create secure password.</a:t>
            </a:r>
          </a:p>
          <a:p>
            <a:pPr fontAlgn="base"/>
            <a:r>
              <a:rPr lang="en-US" sz="1400" b="1" dirty="0"/>
              <a:t>Last Changed Date(16088)</a:t>
            </a:r>
            <a:r>
              <a:rPr lang="en-US" sz="1400" dirty="0"/>
              <a:t> : Last password set/changed date</a:t>
            </a:r>
            <a:r>
              <a:rPr lang="en-US" sz="1400" dirty="0"/>
              <a:t>. Days since Jan 1, 1970</a:t>
            </a:r>
            <a:endParaRPr lang="en-US" sz="1400" dirty="0"/>
          </a:p>
          <a:p>
            <a:pPr fontAlgn="base"/>
            <a:r>
              <a:rPr lang="en-US" sz="1400" b="1" dirty="0"/>
              <a:t>Minimum days (0)</a:t>
            </a:r>
            <a:r>
              <a:rPr lang="en-US" sz="1400" dirty="0"/>
              <a:t> : How many days remaining to change new password of user.</a:t>
            </a:r>
          </a:p>
          <a:p>
            <a:pPr fontAlgn="base"/>
            <a:r>
              <a:rPr lang="en-US" sz="1400" b="1" dirty="0"/>
              <a:t>Maximum days (99999)</a:t>
            </a:r>
            <a:r>
              <a:rPr lang="en-US" sz="1400" dirty="0"/>
              <a:t> : How many days the password to be valid for user.</a:t>
            </a:r>
          </a:p>
          <a:p>
            <a:pPr fontAlgn="base"/>
            <a:r>
              <a:rPr lang="en-US" sz="1400" b="1" dirty="0"/>
              <a:t>Warn days (7)</a:t>
            </a:r>
            <a:r>
              <a:rPr lang="en-US" sz="1400" dirty="0"/>
              <a:t> : This will show the warning message to user, how many days remaining to update/change the new password.</a:t>
            </a:r>
          </a:p>
          <a:p>
            <a:pPr fontAlgn="base"/>
            <a:r>
              <a:rPr lang="en-US" sz="1400" b="1" dirty="0"/>
              <a:t>Inactive days ()</a:t>
            </a:r>
            <a:r>
              <a:rPr lang="en-US" sz="1400" dirty="0"/>
              <a:t> : After password expired, it will be disabled the user account for mentioned days (date).</a:t>
            </a:r>
          </a:p>
          <a:p>
            <a:pPr fontAlgn="base"/>
            <a:r>
              <a:rPr lang="en-US" sz="1400" b="1" dirty="0"/>
              <a:t>Expire date ()</a:t>
            </a:r>
            <a:r>
              <a:rPr lang="en-US" sz="1400" dirty="0"/>
              <a:t> : Within the mentioned (Expire) date, the account has been disabled and user can’t login to system</a:t>
            </a:r>
            <a:r>
              <a:rPr lang="en-US" sz="1400" dirty="0" smtClean="0"/>
              <a:t>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35087"/>
            <a:ext cx="824865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342355"/>
            <a:ext cx="8191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Password hash field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768" y="2814637"/>
            <a:ext cx="7972425" cy="3707607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 err="1"/>
              <a:t>hash_algorithm</a:t>
            </a:r>
            <a:r>
              <a:rPr lang="en-US" sz="2000" b="1" dirty="0"/>
              <a:t> (6)</a:t>
            </a:r>
            <a:r>
              <a:rPr lang="en-US" sz="2000" dirty="0"/>
              <a:t> : This field shows which hashing algorithm used. Currently using (SHA-512) Algorithm and its indicate 6</a:t>
            </a:r>
            <a:r>
              <a:rPr lang="en-US" sz="2000" dirty="0" smtClean="0"/>
              <a:t>.</a:t>
            </a:r>
          </a:p>
          <a:p>
            <a:pPr lvl="1" fontAlgn="base"/>
            <a:r>
              <a:rPr lang="en-US" sz="1600" dirty="0"/>
              <a:t>$1$ is MD5</a:t>
            </a:r>
          </a:p>
          <a:p>
            <a:pPr lvl="1" fontAlgn="base"/>
            <a:r>
              <a:rPr lang="en-US" sz="1600" dirty="0"/>
              <a:t>$2a$ is Blowfish</a:t>
            </a:r>
          </a:p>
          <a:p>
            <a:pPr lvl="1" fontAlgn="base"/>
            <a:r>
              <a:rPr lang="en-US" sz="1600" dirty="0"/>
              <a:t>$2y$ is Blowfish</a:t>
            </a:r>
          </a:p>
          <a:p>
            <a:pPr lvl="1" fontAlgn="base"/>
            <a:r>
              <a:rPr lang="en-US" sz="1600" dirty="0"/>
              <a:t>$5$ is SHA-256</a:t>
            </a:r>
          </a:p>
          <a:p>
            <a:pPr lvl="1" fontAlgn="base"/>
            <a:r>
              <a:rPr lang="en-US" sz="1600" dirty="0"/>
              <a:t>$6$ is SHA-512</a:t>
            </a:r>
            <a:endParaRPr lang="en-US" sz="1600" dirty="0"/>
          </a:p>
          <a:p>
            <a:pPr fontAlgn="base"/>
            <a:r>
              <a:rPr lang="en-US" sz="2000" b="1" dirty="0" err="1"/>
              <a:t>hash_salt</a:t>
            </a:r>
            <a:r>
              <a:rPr lang="en-US" sz="2000" b="1" dirty="0"/>
              <a:t> (sTgBhfj0)</a:t>
            </a:r>
            <a:r>
              <a:rPr lang="en-US" sz="2000" dirty="0"/>
              <a:t> : Salt </a:t>
            </a:r>
            <a:r>
              <a:rPr lang="en-US" sz="2000" dirty="0" smtClean="0"/>
              <a:t>string</a:t>
            </a:r>
            <a:endParaRPr lang="en-US" sz="2000" dirty="0"/>
          </a:p>
          <a:p>
            <a:pPr fontAlgn="base"/>
            <a:r>
              <a:rPr lang="en-US" sz="2000" b="1" dirty="0" err="1"/>
              <a:t>hash_data</a:t>
            </a:r>
            <a:r>
              <a:rPr lang="en-US" sz="2000" b="1" dirty="0"/>
              <a:t> (JpVTl8ZAmk./d4SDarRyWsGSZHguljywUHQMP4DWo8/TgNzL5rMpejqNWuyxtFlISxdyIqPmpsIsyi.i1)</a:t>
            </a:r>
            <a:r>
              <a:rPr lang="en-US" sz="2000" dirty="0"/>
              <a:t>: This is salted hash password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807369"/>
            <a:ext cx="8448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482"/>
            <a:ext cx="7965281" cy="21645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Display shadow of Kali</a:t>
            </a:r>
          </a:p>
          <a:p>
            <a:pPr lvl="1"/>
            <a:r>
              <a:rPr lang="en-US" dirty="0" smtClean="0"/>
              <a:t>User name: root</a:t>
            </a:r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toor</a:t>
            </a:r>
            <a:endParaRPr lang="en-US" dirty="0" smtClean="0"/>
          </a:p>
          <a:p>
            <a:r>
              <a:rPr lang="en-US" dirty="0" smtClean="0"/>
              <a:t>Find salt string</a:t>
            </a:r>
          </a:p>
          <a:p>
            <a:pPr lvl="1"/>
            <a:r>
              <a:rPr lang="en-US" dirty="0" err="1" smtClean="0"/>
              <a:t>uPdhX</a:t>
            </a:r>
            <a:r>
              <a:rPr lang="en-US" dirty="0" smtClean="0"/>
              <a:t>/</a:t>
            </a:r>
            <a:r>
              <a:rPr lang="en-US" dirty="0" err="1" smtClean="0"/>
              <a:t>Zf</a:t>
            </a:r>
            <a:endParaRPr lang="en-US" dirty="0" smtClean="0"/>
          </a:p>
          <a:p>
            <a:r>
              <a:rPr lang="en-US" dirty="0" smtClean="0"/>
              <a:t>Using the salt string to generate a new password</a:t>
            </a:r>
          </a:p>
          <a:p>
            <a:r>
              <a:rPr lang="en-US" dirty="0" smtClean="0"/>
              <a:t>Verify the password with the password in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3865844"/>
            <a:ext cx="7829550" cy="821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5052827"/>
            <a:ext cx="7829550" cy="6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https://www.2daygeek.com/understanding-etc-shadow-file-format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r>
              <a:rPr lang="en-US" dirty="0"/>
              <a:t>https://www.cyberciti.biz/faq/understanding-etcshadow-file/</a:t>
            </a:r>
          </a:p>
        </p:txBody>
      </p:sp>
    </p:spTree>
    <p:extLst>
      <p:ext uri="{BB962C8B-B14F-4D97-AF65-F5344CB8AC3E}">
        <p14:creationId xmlns:p14="http://schemas.microsoft.com/office/powerpoint/2010/main" val="40985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110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Understanding /etc/shadow file format</vt:lpstr>
      <vt:lpstr>What is Shadow file ?</vt:lpstr>
      <vt:lpstr>How to view the password list</vt:lpstr>
      <vt:lpstr>Details of eight field</vt:lpstr>
      <vt:lpstr>Understanding Password hash field</vt:lpstr>
      <vt:lpstr>Example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/etc/shadow file format</dc:title>
  <dc:creator>Fxu</dc:creator>
  <cp:lastModifiedBy>Fxu</cp:lastModifiedBy>
  <cp:revision>18</cp:revision>
  <dcterms:created xsi:type="dcterms:W3CDTF">2018-05-07T21:10:51Z</dcterms:created>
  <dcterms:modified xsi:type="dcterms:W3CDTF">2018-05-08T00:47:19Z</dcterms:modified>
</cp:coreProperties>
</file>