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638F6-B45A-4C25-A1D2-1485847FCEA5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/>
      <dgm:spPr/>
    </dgm:pt>
    <dgm:pt modelId="{D229AA0E-8806-4414-9972-340F2E8D719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Registry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(Hkey)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7BFB9949-5552-4293-BB3C-78B2895322AE}" type="parTrans" cxnId="{2E346AE0-A125-471E-84E8-122CC475A0F1}">
      <dgm:prSet/>
      <dgm:spPr/>
    </dgm:pt>
    <dgm:pt modelId="{4A1ED5C4-9B3B-4E65-AD1C-DE10134F2DB3}" type="sibTrans" cxnId="{2E346AE0-A125-471E-84E8-122CC475A0F1}">
      <dgm:prSet/>
      <dgm:spPr/>
    </dgm:pt>
    <dgm:pt modelId="{0ADFE14A-60E5-486C-8B20-0FF48382747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Local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Machine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D23660F0-B500-423E-829C-3BC43457CC16}" type="parTrans" cxnId="{7A3AF773-249F-4BF3-B24F-1A0C990B4D23}">
      <dgm:prSet/>
      <dgm:spPr/>
      <dgm:t>
        <a:bodyPr/>
        <a:lstStyle/>
        <a:p>
          <a:endParaRPr lang="en-US"/>
        </a:p>
      </dgm:t>
    </dgm:pt>
    <dgm:pt modelId="{B7E05F44-91A8-43F8-BEEC-4F87DD46E240}" type="sibTrans" cxnId="{7A3AF773-249F-4BF3-B24F-1A0C990B4D23}">
      <dgm:prSet/>
      <dgm:spPr/>
    </dgm:pt>
    <dgm:pt modelId="{D26026C0-0E72-409D-9193-20F8F4B38CE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Current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User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FFD6B23-77BE-4560-BF48-2329EF64D4C9}" type="parTrans" cxnId="{D4B50DCF-CFDB-4280-8478-738702D3E71C}">
      <dgm:prSet/>
      <dgm:spPr/>
      <dgm:t>
        <a:bodyPr/>
        <a:lstStyle/>
        <a:p>
          <a:endParaRPr lang="en-US"/>
        </a:p>
      </dgm:t>
    </dgm:pt>
    <dgm:pt modelId="{8BCF05A4-434B-4B9E-856F-568D0CF70A1A}" type="sibTrans" cxnId="{D4B50DCF-CFDB-4280-8478-738702D3E71C}">
      <dgm:prSet/>
      <dgm:spPr/>
    </dgm:pt>
    <dgm:pt modelId="{BC6B2C42-539F-4744-9828-5C3E13E7F2F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Users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F782613B-7DB4-449A-903D-7D7C1274940F}" type="parTrans" cxnId="{B984A2E5-E9EF-4D0B-93CF-91B0A147F1FF}">
      <dgm:prSet/>
      <dgm:spPr/>
      <dgm:t>
        <a:bodyPr/>
        <a:lstStyle/>
        <a:p>
          <a:endParaRPr lang="en-US"/>
        </a:p>
      </dgm:t>
    </dgm:pt>
    <dgm:pt modelId="{858243E2-4A4E-4C42-8E84-5810AFB7495A}" type="sibTrans" cxnId="{B984A2E5-E9EF-4D0B-93CF-91B0A147F1FF}">
      <dgm:prSet/>
      <dgm:spPr/>
    </dgm:pt>
    <dgm:pt modelId="{85BABFD2-1034-4C1D-AC1F-D693AEC3141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Classes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Root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4467B02-497D-49B9-8BC6-9838A69B627F}" type="parTrans" cxnId="{810134B0-B110-42B3-A72B-D4D4D9FB24C0}">
      <dgm:prSet/>
      <dgm:spPr/>
      <dgm:t>
        <a:bodyPr/>
        <a:lstStyle/>
        <a:p>
          <a:endParaRPr lang="en-US"/>
        </a:p>
      </dgm:t>
    </dgm:pt>
    <dgm:pt modelId="{1A2B471C-8B8B-4A9C-9954-BD8FE18D9DE9}" type="sibTrans" cxnId="{810134B0-B110-42B3-A72B-D4D4D9FB24C0}">
      <dgm:prSet/>
      <dgm:spPr/>
    </dgm:pt>
    <dgm:pt modelId="{747C9120-340B-482E-821C-269BCEB4654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Current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Config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8B685BB-C4E2-4D11-8EF2-9EC99149B8E9}" type="parTrans" cxnId="{56A7C323-A782-4514-B1A0-DA7C28C3CC9C}">
      <dgm:prSet/>
      <dgm:spPr/>
      <dgm:t>
        <a:bodyPr/>
        <a:lstStyle/>
        <a:p>
          <a:endParaRPr lang="en-US"/>
        </a:p>
      </dgm:t>
    </dgm:pt>
    <dgm:pt modelId="{7A189D25-BA9E-485A-BDB1-B201831F1427}" type="sibTrans" cxnId="{56A7C323-A782-4514-B1A0-DA7C28C3CC9C}">
      <dgm:prSet/>
      <dgm:spPr/>
    </dgm:pt>
    <dgm:pt modelId="{A465ECCF-FA39-4846-B916-B1BB23CD218A}" type="pres">
      <dgm:prSet presAssocID="{8E4638F6-B45A-4C25-A1D2-1485847FCEA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923491-264A-451F-8EF8-F870AE1D35E4}" type="pres">
      <dgm:prSet presAssocID="{D229AA0E-8806-4414-9972-340F2E8D7195}" presName="centerShape" presStyleLbl="node0" presStyleIdx="0" presStyleCnt="1"/>
      <dgm:spPr/>
    </dgm:pt>
    <dgm:pt modelId="{C918ADBA-46D6-4103-A150-C9D5B525469D}" type="pres">
      <dgm:prSet presAssocID="{D23660F0-B500-423E-829C-3BC43457CC16}" presName="Name9" presStyleLbl="parChTrans1D2" presStyleIdx="0" presStyleCnt="5"/>
      <dgm:spPr/>
    </dgm:pt>
    <dgm:pt modelId="{48AF647B-88FA-4E23-974E-1496EC755D4C}" type="pres">
      <dgm:prSet presAssocID="{D23660F0-B500-423E-829C-3BC43457CC16}" presName="connTx" presStyleLbl="parChTrans1D2" presStyleIdx="0" presStyleCnt="5"/>
      <dgm:spPr/>
    </dgm:pt>
    <dgm:pt modelId="{39BBF7DA-A6A8-494E-8540-2CC823180BFC}" type="pres">
      <dgm:prSet presAssocID="{0ADFE14A-60E5-486C-8B20-0FF483827471}" presName="node" presStyleLbl="node1" presStyleIdx="0" presStyleCnt="5">
        <dgm:presLayoutVars>
          <dgm:bulletEnabled val="1"/>
        </dgm:presLayoutVars>
      </dgm:prSet>
      <dgm:spPr/>
    </dgm:pt>
    <dgm:pt modelId="{9CFE292B-0136-4512-BC7A-378D201DC9C3}" type="pres">
      <dgm:prSet presAssocID="{5FFD6B23-77BE-4560-BF48-2329EF64D4C9}" presName="Name9" presStyleLbl="parChTrans1D2" presStyleIdx="1" presStyleCnt="5"/>
      <dgm:spPr/>
    </dgm:pt>
    <dgm:pt modelId="{4241F10E-7909-4B99-9536-8BEA31C6B83C}" type="pres">
      <dgm:prSet presAssocID="{5FFD6B23-77BE-4560-BF48-2329EF64D4C9}" presName="connTx" presStyleLbl="parChTrans1D2" presStyleIdx="1" presStyleCnt="5"/>
      <dgm:spPr/>
    </dgm:pt>
    <dgm:pt modelId="{C2288801-6475-489B-AC42-92485D3BBFB4}" type="pres">
      <dgm:prSet presAssocID="{D26026C0-0E72-409D-9193-20F8F4B38CEE}" presName="node" presStyleLbl="node1" presStyleIdx="1" presStyleCnt="5">
        <dgm:presLayoutVars>
          <dgm:bulletEnabled val="1"/>
        </dgm:presLayoutVars>
      </dgm:prSet>
      <dgm:spPr/>
    </dgm:pt>
    <dgm:pt modelId="{59A3EC34-0C98-4A38-BC61-426571404EAB}" type="pres">
      <dgm:prSet presAssocID="{F782613B-7DB4-449A-903D-7D7C1274940F}" presName="Name9" presStyleLbl="parChTrans1D2" presStyleIdx="2" presStyleCnt="5"/>
      <dgm:spPr/>
    </dgm:pt>
    <dgm:pt modelId="{396D4CB9-6198-4B81-B78B-28027BA4A485}" type="pres">
      <dgm:prSet presAssocID="{F782613B-7DB4-449A-903D-7D7C1274940F}" presName="connTx" presStyleLbl="parChTrans1D2" presStyleIdx="2" presStyleCnt="5"/>
      <dgm:spPr/>
    </dgm:pt>
    <dgm:pt modelId="{566E3B66-C7F3-4207-A4BF-87B921A2E156}" type="pres">
      <dgm:prSet presAssocID="{BC6B2C42-539F-4744-9828-5C3E13E7F2F5}" presName="node" presStyleLbl="node1" presStyleIdx="2" presStyleCnt="5">
        <dgm:presLayoutVars>
          <dgm:bulletEnabled val="1"/>
        </dgm:presLayoutVars>
      </dgm:prSet>
      <dgm:spPr/>
    </dgm:pt>
    <dgm:pt modelId="{753B14FA-9B39-407A-B3C5-0FA51ED9B1A9}" type="pres">
      <dgm:prSet presAssocID="{64467B02-497D-49B9-8BC6-9838A69B627F}" presName="Name9" presStyleLbl="parChTrans1D2" presStyleIdx="3" presStyleCnt="5"/>
      <dgm:spPr/>
    </dgm:pt>
    <dgm:pt modelId="{F96CDD6E-0900-41BA-9F21-CD020BBDB6D9}" type="pres">
      <dgm:prSet presAssocID="{64467B02-497D-49B9-8BC6-9838A69B627F}" presName="connTx" presStyleLbl="parChTrans1D2" presStyleIdx="3" presStyleCnt="5"/>
      <dgm:spPr/>
    </dgm:pt>
    <dgm:pt modelId="{99B5FEF4-79A3-4FC4-BF16-336258C58C3B}" type="pres">
      <dgm:prSet presAssocID="{85BABFD2-1034-4C1D-AC1F-D693AEC3141A}" presName="node" presStyleLbl="node1" presStyleIdx="3" presStyleCnt="5">
        <dgm:presLayoutVars>
          <dgm:bulletEnabled val="1"/>
        </dgm:presLayoutVars>
      </dgm:prSet>
      <dgm:spPr/>
    </dgm:pt>
    <dgm:pt modelId="{B340FF8D-E850-4777-9C86-3676E426029E}" type="pres">
      <dgm:prSet presAssocID="{68B685BB-C4E2-4D11-8EF2-9EC99149B8E9}" presName="Name9" presStyleLbl="parChTrans1D2" presStyleIdx="4" presStyleCnt="5"/>
      <dgm:spPr/>
    </dgm:pt>
    <dgm:pt modelId="{6D15BBA0-5A59-4C1F-90B4-106E813882B9}" type="pres">
      <dgm:prSet presAssocID="{68B685BB-C4E2-4D11-8EF2-9EC99149B8E9}" presName="connTx" presStyleLbl="parChTrans1D2" presStyleIdx="4" presStyleCnt="5"/>
      <dgm:spPr/>
    </dgm:pt>
    <dgm:pt modelId="{858EE26F-76AE-4707-B5D8-546AA5597F0A}" type="pres">
      <dgm:prSet presAssocID="{747C9120-340B-482E-821C-269BCEB4654E}" presName="node" presStyleLbl="node1" presStyleIdx="4" presStyleCnt="5">
        <dgm:presLayoutVars>
          <dgm:bulletEnabled val="1"/>
        </dgm:presLayoutVars>
      </dgm:prSet>
      <dgm:spPr/>
    </dgm:pt>
  </dgm:ptLst>
  <dgm:cxnLst>
    <dgm:cxn modelId="{27EF3063-0D57-4AE9-AE18-1163ACEB04BC}" type="presOf" srcId="{D229AA0E-8806-4414-9972-340F2E8D7195}" destId="{51923491-264A-451F-8EF8-F870AE1D35E4}" srcOrd="0" destOrd="0" presId="urn:microsoft.com/office/officeart/2005/8/layout/radial1"/>
    <dgm:cxn modelId="{CC7189D2-5FB9-4780-AAC6-1022E1106B07}" type="presOf" srcId="{F782613B-7DB4-449A-903D-7D7C1274940F}" destId="{59A3EC34-0C98-4A38-BC61-426571404EAB}" srcOrd="0" destOrd="0" presId="urn:microsoft.com/office/officeart/2005/8/layout/radial1"/>
    <dgm:cxn modelId="{C0113675-3D96-434C-81EC-48C8F726BC39}" type="presOf" srcId="{64467B02-497D-49B9-8BC6-9838A69B627F}" destId="{F96CDD6E-0900-41BA-9F21-CD020BBDB6D9}" srcOrd="1" destOrd="0" presId="urn:microsoft.com/office/officeart/2005/8/layout/radial1"/>
    <dgm:cxn modelId="{0F614AB9-EB3D-4C2F-AB0B-621B909592A7}" type="presOf" srcId="{F782613B-7DB4-449A-903D-7D7C1274940F}" destId="{396D4CB9-6198-4B81-B78B-28027BA4A485}" srcOrd="1" destOrd="0" presId="urn:microsoft.com/office/officeart/2005/8/layout/radial1"/>
    <dgm:cxn modelId="{F3128045-CF57-4FF4-9739-B05180D204B8}" type="presOf" srcId="{747C9120-340B-482E-821C-269BCEB4654E}" destId="{858EE26F-76AE-4707-B5D8-546AA5597F0A}" srcOrd="0" destOrd="0" presId="urn:microsoft.com/office/officeart/2005/8/layout/radial1"/>
    <dgm:cxn modelId="{892AB3DB-076D-46ED-93CE-C647478D9C70}" type="presOf" srcId="{5FFD6B23-77BE-4560-BF48-2329EF64D4C9}" destId="{9CFE292B-0136-4512-BC7A-378D201DC9C3}" srcOrd="0" destOrd="0" presId="urn:microsoft.com/office/officeart/2005/8/layout/radial1"/>
    <dgm:cxn modelId="{A0B0E4B4-366F-4DE7-AC5D-89E2E22BAB67}" type="presOf" srcId="{D26026C0-0E72-409D-9193-20F8F4B38CEE}" destId="{C2288801-6475-489B-AC42-92485D3BBFB4}" srcOrd="0" destOrd="0" presId="urn:microsoft.com/office/officeart/2005/8/layout/radial1"/>
    <dgm:cxn modelId="{EDDDD296-9465-454E-9E9A-FB7277429A7A}" type="presOf" srcId="{5FFD6B23-77BE-4560-BF48-2329EF64D4C9}" destId="{4241F10E-7909-4B99-9536-8BEA31C6B83C}" srcOrd="1" destOrd="0" presId="urn:microsoft.com/office/officeart/2005/8/layout/radial1"/>
    <dgm:cxn modelId="{56A7C323-A782-4514-B1A0-DA7C28C3CC9C}" srcId="{D229AA0E-8806-4414-9972-340F2E8D7195}" destId="{747C9120-340B-482E-821C-269BCEB4654E}" srcOrd="4" destOrd="0" parTransId="{68B685BB-C4E2-4D11-8EF2-9EC99149B8E9}" sibTransId="{7A189D25-BA9E-485A-BDB1-B201831F1427}"/>
    <dgm:cxn modelId="{19498769-6BDB-4B23-9AEB-3A2083CFABD5}" type="presOf" srcId="{D23660F0-B500-423E-829C-3BC43457CC16}" destId="{C918ADBA-46D6-4103-A150-C9D5B525469D}" srcOrd="0" destOrd="0" presId="urn:microsoft.com/office/officeart/2005/8/layout/radial1"/>
    <dgm:cxn modelId="{0A21B7C7-330E-4056-8A6D-218849A8D64C}" type="presOf" srcId="{85BABFD2-1034-4C1D-AC1F-D693AEC3141A}" destId="{99B5FEF4-79A3-4FC4-BF16-336258C58C3B}" srcOrd="0" destOrd="0" presId="urn:microsoft.com/office/officeart/2005/8/layout/radial1"/>
    <dgm:cxn modelId="{F7323F9D-AEDC-4528-99D8-C6EE1C72E1A4}" type="presOf" srcId="{D23660F0-B500-423E-829C-3BC43457CC16}" destId="{48AF647B-88FA-4E23-974E-1496EC755D4C}" srcOrd="1" destOrd="0" presId="urn:microsoft.com/office/officeart/2005/8/layout/radial1"/>
    <dgm:cxn modelId="{2E346AE0-A125-471E-84E8-122CC475A0F1}" srcId="{8E4638F6-B45A-4C25-A1D2-1485847FCEA5}" destId="{D229AA0E-8806-4414-9972-340F2E8D7195}" srcOrd="0" destOrd="0" parTransId="{7BFB9949-5552-4293-BB3C-78B2895322AE}" sibTransId="{4A1ED5C4-9B3B-4E65-AD1C-DE10134F2DB3}"/>
    <dgm:cxn modelId="{69FF377E-3E8E-4064-8A37-BEEAA94DDDB7}" type="presOf" srcId="{68B685BB-C4E2-4D11-8EF2-9EC99149B8E9}" destId="{6D15BBA0-5A59-4C1F-90B4-106E813882B9}" srcOrd="1" destOrd="0" presId="urn:microsoft.com/office/officeart/2005/8/layout/radial1"/>
    <dgm:cxn modelId="{D4B50DCF-CFDB-4280-8478-738702D3E71C}" srcId="{D229AA0E-8806-4414-9972-340F2E8D7195}" destId="{D26026C0-0E72-409D-9193-20F8F4B38CEE}" srcOrd="1" destOrd="0" parTransId="{5FFD6B23-77BE-4560-BF48-2329EF64D4C9}" sibTransId="{8BCF05A4-434B-4B9E-856F-568D0CF70A1A}"/>
    <dgm:cxn modelId="{B984A2E5-E9EF-4D0B-93CF-91B0A147F1FF}" srcId="{D229AA0E-8806-4414-9972-340F2E8D7195}" destId="{BC6B2C42-539F-4744-9828-5C3E13E7F2F5}" srcOrd="2" destOrd="0" parTransId="{F782613B-7DB4-449A-903D-7D7C1274940F}" sibTransId="{858243E2-4A4E-4C42-8E84-5810AFB7495A}"/>
    <dgm:cxn modelId="{7E16E040-3961-46CF-B9C7-BB4577678A1E}" type="presOf" srcId="{8E4638F6-B45A-4C25-A1D2-1485847FCEA5}" destId="{A465ECCF-FA39-4846-B916-B1BB23CD218A}" srcOrd="0" destOrd="0" presId="urn:microsoft.com/office/officeart/2005/8/layout/radial1"/>
    <dgm:cxn modelId="{13558DFD-1A1E-4A9E-A905-A79D77AA1902}" type="presOf" srcId="{0ADFE14A-60E5-486C-8B20-0FF483827471}" destId="{39BBF7DA-A6A8-494E-8540-2CC823180BFC}" srcOrd="0" destOrd="0" presId="urn:microsoft.com/office/officeart/2005/8/layout/radial1"/>
    <dgm:cxn modelId="{810134B0-B110-42B3-A72B-D4D4D9FB24C0}" srcId="{D229AA0E-8806-4414-9972-340F2E8D7195}" destId="{85BABFD2-1034-4C1D-AC1F-D693AEC3141A}" srcOrd="3" destOrd="0" parTransId="{64467B02-497D-49B9-8BC6-9838A69B627F}" sibTransId="{1A2B471C-8B8B-4A9C-9954-BD8FE18D9DE9}"/>
    <dgm:cxn modelId="{5E899947-39B0-4421-A007-76ECEA3D11DF}" type="presOf" srcId="{68B685BB-C4E2-4D11-8EF2-9EC99149B8E9}" destId="{B340FF8D-E850-4777-9C86-3676E426029E}" srcOrd="0" destOrd="0" presId="urn:microsoft.com/office/officeart/2005/8/layout/radial1"/>
    <dgm:cxn modelId="{2CAA4696-3ADA-4923-8896-FF6465D64596}" type="presOf" srcId="{BC6B2C42-539F-4744-9828-5C3E13E7F2F5}" destId="{566E3B66-C7F3-4207-A4BF-87B921A2E156}" srcOrd="0" destOrd="0" presId="urn:microsoft.com/office/officeart/2005/8/layout/radial1"/>
    <dgm:cxn modelId="{7A3AF773-249F-4BF3-B24F-1A0C990B4D23}" srcId="{D229AA0E-8806-4414-9972-340F2E8D7195}" destId="{0ADFE14A-60E5-486C-8B20-0FF483827471}" srcOrd="0" destOrd="0" parTransId="{D23660F0-B500-423E-829C-3BC43457CC16}" sibTransId="{B7E05F44-91A8-43F8-BEEC-4F87DD46E240}"/>
    <dgm:cxn modelId="{4181FA48-346D-4B00-A5CA-22049BAA4ED2}" type="presOf" srcId="{64467B02-497D-49B9-8BC6-9838A69B627F}" destId="{753B14FA-9B39-407A-B3C5-0FA51ED9B1A9}" srcOrd="0" destOrd="0" presId="urn:microsoft.com/office/officeart/2005/8/layout/radial1"/>
    <dgm:cxn modelId="{B7CF2F1C-E6DC-4C6B-B687-2299D2311499}" type="presParOf" srcId="{A465ECCF-FA39-4846-B916-B1BB23CD218A}" destId="{51923491-264A-451F-8EF8-F870AE1D35E4}" srcOrd="0" destOrd="0" presId="urn:microsoft.com/office/officeart/2005/8/layout/radial1"/>
    <dgm:cxn modelId="{8B83A0C8-079E-464B-A700-CC95DA261582}" type="presParOf" srcId="{A465ECCF-FA39-4846-B916-B1BB23CD218A}" destId="{C918ADBA-46D6-4103-A150-C9D5B525469D}" srcOrd="1" destOrd="0" presId="urn:microsoft.com/office/officeart/2005/8/layout/radial1"/>
    <dgm:cxn modelId="{046CE717-1DDF-4EF7-A487-D23C7848D236}" type="presParOf" srcId="{C918ADBA-46D6-4103-A150-C9D5B525469D}" destId="{48AF647B-88FA-4E23-974E-1496EC755D4C}" srcOrd="0" destOrd="0" presId="urn:microsoft.com/office/officeart/2005/8/layout/radial1"/>
    <dgm:cxn modelId="{7C36B620-7698-4AB4-9A92-5EE343B54AA6}" type="presParOf" srcId="{A465ECCF-FA39-4846-B916-B1BB23CD218A}" destId="{39BBF7DA-A6A8-494E-8540-2CC823180BFC}" srcOrd="2" destOrd="0" presId="urn:microsoft.com/office/officeart/2005/8/layout/radial1"/>
    <dgm:cxn modelId="{A0B92729-C734-4D6C-9C5E-DBE00B3CE423}" type="presParOf" srcId="{A465ECCF-FA39-4846-B916-B1BB23CD218A}" destId="{9CFE292B-0136-4512-BC7A-378D201DC9C3}" srcOrd="3" destOrd="0" presId="urn:microsoft.com/office/officeart/2005/8/layout/radial1"/>
    <dgm:cxn modelId="{527D0620-398C-45B3-A41A-B1240CDF7730}" type="presParOf" srcId="{9CFE292B-0136-4512-BC7A-378D201DC9C3}" destId="{4241F10E-7909-4B99-9536-8BEA31C6B83C}" srcOrd="0" destOrd="0" presId="urn:microsoft.com/office/officeart/2005/8/layout/radial1"/>
    <dgm:cxn modelId="{CD4BD7AD-9ED4-468F-9870-21C0960BC7FB}" type="presParOf" srcId="{A465ECCF-FA39-4846-B916-B1BB23CD218A}" destId="{C2288801-6475-489B-AC42-92485D3BBFB4}" srcOrd="4" destOrd="0" presId="urn:microsoft.com/office/officeart/2005/8/layout/radial1"/>
    <dgm:cxn modelId="{3ACFCC91-7677-4BA5-A979-95621130EF9E}" type="presParOf" srcId="{A465ECCF-FA39-4846-B916-B1BB23CD218A}" destId="{59A3EC34-0C98-4A38-BC61-426571404EAB}" srcOrd="5" destOrd="0" presId="urn:microsoft.com/office/officeart/2005/8/layout/radial1"/>
    <dgm:cxn modelId="{7468FD92-D488-4769-85F6-72E7941019F5}" type="presParOf" srcId="{59A3EC34-0C98-4A38-BC61-426571404EAB}" destId="{396D4CB9-6198-4B81-B78B-28027BA4A485}" srcOrd="0" destOrd="0" presId="urn:microsoft.com/office/officeart/2005/8/layout/radial1"/>
    <dgm:cxn modelId="{41A770F7-0AF3-42B4-B635-6A4574EE8B89}" type="presParOf" srcId="{A465ECCF-FA39-4846-B916-B1BB23CD218A}" destId="{566E3B66-C7F3-4207-A4BF-87B921A2E156}" srcOrd="6" destOrd="0" presId="urn:microsoft.com/office/officeart/2005/8/layout/radial1"/>
    <dgm:cxn modelId="{8E9EA626-9C68-4182-AEA3-839BC2A01B96}" type="presParOf" srcId="{A465ECCF-FA39-4846-B916-B1BB23CD218A}" destId="{753B14FA-9B39-407A-B3C5-0FA51ED9B1A9}" srcOrd="7" destOrd="0" presId="urn:microsoft.com/office/officeart/2005/8/layout/radial1"/>
    <dgm:cxn modelId="{28F839A7-2FCE-491C-AFA4-BCA390D43089}" type="presParOf" srcId="{753B14FA-9B39-407A-B3C5-0FA51ED9B1A9}" destId="{F96CDD6E-0900-41BA-9F21-CD020BBDB6D9}" srcOrd="0" destOrd="0" presId="urn:microsoft.com/office/officeart/2005/8/layout/radial1"/>
    <dgm:cxn modelId="{29839A99-4BB9-45BD-AA13-4072F26B396F}" type="presParOf" srcId="{A465ECCF-FA39-4846-B916-B1BB23CD218A}" destId="{99B5FEF4-79A3-4FC4-BF16-336258C58C3B}" srcOrd="8" destOrd="0" presId="urn:microsoft.com/office/officeart/2005/8/layout/radial1"/>
    <dgm:cxn modelId="{532323BD-7ED8-44E7-9F59-BE05CFBB2C85}" type="presParOf" srcId="{A465ECCF-FA39-4846-B916-B1BB23CD218A}" destId="{B340FF8D-E850-4777-9C86-3676E426029E}" srcOrd="9" destOrd="0" presId="urn:microsoft.com/office/officeart/2005/8/layout/radial1"/>
    <dgm:cxn modelId="{995B01F4-090D-4A55-8D56-0370FDB9DF88}" type="presParOf" srcId="{B340FF8D-E850-4777-9C86-3676E426029E}" destId="{6D15BBA0-5A59-4C1F-90B4-106E813882B9}" srcOrd="0" destOrd="0" presId="urn:microsoft.com/office/officeart/2005/8/layout/radial1"/>
    <dgm:cxn modelId="{695B1E9C-F7F8-4D52-A14E-4329D23F2074}" type="presParOf" srcId="{A465ECCF-FA39-4846-B916-B1BB23CD218A}" destId="{858EE26F-76AE-4707-B5D8-546AA5597F0A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C215E-F5DD-45FD-98AE-8AFC761D594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</dgm:pt>
    <dgm:pt modelId="{722A53D8-D664-4CFD-A57A-5ABFCAC17ED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All Users 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(2k/Me/XP)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72E873B-4615-4F85-A86F-FA4F412F55A0}" type="parTrans" cxnId="{ED3BFA2D-159F-439E-A7EC-14E3F0D780F2}">
      <dgm:prSet/>
      <dgm:spPr/>
    </dgm:pt>
    <dgm:pt modelId="{0ED76ACE-190E-4AD9-8CAA-742A31964D87}" type="sibTrans" cxnId="{ED3BFA2D-159F-439E-A7EC-14E3F0D780F2}">
      <dgm:prSet/>
      <dgm:spPr/>
    </dgm:pt>
    <dgm:pt modelId="{0A9E7B21-63F5-4281-82B2-9F89FE694F0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Current User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400755E4-8329-4B9C-9D3F-BA6DB56EC0CE}" type="parTrans" cxnId="{F1A674D3-2319-48A9-8F35-ED7E816877E8}">
      <dgm:prSet/>
      <dgm:spPr/>
    </dgm:pt>
    <dgm:pt modelId="{93698BC5-EAEC-4143-A28B-15F054620A72}" type="sibTrans" cxnId="{F1A674D3-2319-48A9-8F35-ED7E816877E8}">
      <dgm:prSet/>
      <dgm:spPr/>
    </dgm:pt>
    <dgm:pt modelId="{1B3E243B-EBC1-47FB-BDAF-2178CDF8BE4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HKey_Users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DEB04C02-5647-40D2-B983-D44BAA0AD53C}" type="parTrans" cxnId="{78322EED-D1CD-4D5F-B290-F82993334341}">
      <dgm:prSet/>
      <dgm:spPr/>
    </dgm:pt>
    <dgm:pt modelId="{D93E1AE0-1E55-4864-923E-1901E7E511BB}" type="sibTrans" cxnId="{78322EED-D1CD-4D5F-B290-F82993334341}">
      <dgm:prSet/>
      <dgm:spPr/>
    </dgm:pt>
    <dgm:pt modelId="{54E55C6E-DE31-4819-8DFA-0912AC4C8312}" type="pres">
      <dgm:prSet presAssocID="{C20C215E-F5DD-45FD-98AE-8AFC761D594E}" presName="cycle" presStyleCnt="0">
        <dgm:presLayoutVars>
          <dgm:dir/>
          <dgm:resizeHandles val="exact"/>
        </dgm:presLayoutVars>
      </dgm:prSet>
      <dgm:spPr/>
    </dgm:pt>
    <dgm:pt modelId="{5A4581D3-CCAC-48CE-BE8E-BB6444C9EBBA}" type="pres">
      <dgm:prSet presAssocID="{722A53D8-D664-4CFD-A57A-5ABFCAC17ED5}" presName="dummy" presStyleCnt="0"/>
      <dgm:spPr/>
    </dgm:pt>
    <dgm:pt modelId="{508023E7-3B2E-4CEA-9846-421336B027BF}" type="pres">
      <dgm:prSet presAssocID="{722A53D8-D664-4CFD-A57A-5ABFCAC17ED5}" presName="node" presStyleLbl="revTx" presStyleIdx="0" presStyleCnt="3">
        <dgm:presLayoutVars>
          <dgm:bulletEnabled val="1"/>
        </dgm:presLayoutVars>
      </dgm:prSet>
      <dgm:spPr/>
    </dgm:pt>
    <dgm:pt modelId="{22E0BFBD-D43B-42AD-A568-CB10FA466888}" type="pres">
      <dgm:prSet presAssocID="{0ED76ACE-190E-4AD9-8CAA-742A31964D87}" presName="sibTrans" presStyleLbl="node1" presStyleIdx="0" presStyleCnt="3"/>
      <dgm:spPr/>
    </dgm:pt>
    <dgm:pt modelId="{F5557E78-095B-4928-AE99-4B4F6778565E}" type="pres">
      <dgm:prSet presAssocID="{0A9E7B21-63F5-4281-82B2-9F89FE694F07}" presName="dummy" presStyleCnt="0"/>
      <dgm:spPr/>
    </dgm:pt>
    <dgm:pt modelId="{DF1DE329-8D5B-4F7F-A2B0-2A68B660B7E8}" type="pres">
      <dgm:prSet presAssocID="{0A9E7B21-63F5-4281-82B2-9F89FE694F07}" presName="node" presStyleLbl="revTx" presStyleIdx="1" presStyleCnt="3">
        <dgm:presLayoutVars>
          <dgm:bulletEnabled val="1"/>
        </dgm:presLayoutVars>
      </dgm:prSet>
      <dgm:spPr/>
    </dgm:pt>
    <dgm:pt modelId="{4F20370D-7C2F-4774-8BB0-C576BE6742CF}" type="pres">
      <dgm:prSet presAssocID="{93698BC5-EAEC-4143-A28B-15F054620A72}" presName="sibTrans" presStyleLbl="node1" presStyleIdx="1" presStyleCnt="3"/>
      <dgm:spPr/>
    </dgm:pt>
    <dgm:pt modelId="{75D531B7-DFBE-4421-9A30-91F93DE3CC62}" type="pres">
      <dgm:prSet presAssocID="{1B3E243B-EBC1-47FB-BDAF-2178CDF8BE4B}" presName="dummy" presStyleCnt="0"/>
      <dgm:spPr/>
    </dgm:pt>
    <dgm:pt modelId="{9D63ABB4-4FFC-4129-9D3A-25DB872FC337}" type="pres">
      <dgm:prSet presAssocID="{1B3E243B-EBC1-47FB-BDAF-2178CDF8BE4B}" presName="node" presStyleLbl="revTx" presStyleIdx="2" presStyleCnt="3">
        <dgm:presLayoutVars>
          <dgm:bulletEnabled val="1"/>
        </dgm:presLayoutVars>
      </dgm:prSet>
      <dgm:spPr/>
    </dgm:pt>
    <dgm:pt modelId="{72EC8B42-D6DA-4740-92F4-2DDB3F1D9A4A}" type="pres">
      <dgm:prSet presAssocID="{D93E1AE0-1E55-4864-923E-1901E7E511BB}" presName="sibTrans" presStyleLbl="node1" presStyleIdx="2" presStyleCnt="3"/>
      <dgm:spPr/>
    </dgm:pt>
  </dgm:ptLst>
  <dgm:cxnLst>
    <dgm:cxn modelId="{F28B9505-23F3-4677-85A0-CD2830408BE3}" type="presOf" srcId="{D93E1AE0-1E55-4864-923E-1901E7E511BB}" destId="{72EC8B42-D6DA-4740-92F4-2DDB3F1D9A4A}" srcOrd="0" destOrd="0" presId="urn:microsoft.com/office/officeart/2005/8/layout/cycle1"/>
    <dgm:cxn modelId="{F1A674D3-2319-48A9-8F35-ED7E816877E8}" srcId="{C20C215E-F5DD-45FD-98AE-8AFC761D594E}" destId="{0A9E7B21-63F5-4281-82B2-9F89FE694F07}" srcOrd="1" destOrd="0" parTransId="{400755E4-8329-4B9C-9D3F-BA6DB56EC0CE}" sibTransId="{93698BC5-EAEC-4143-A28B-15F054620A72}"/>
    <dgm:cxn modelId="{B5E3A1E0-ADA4-41C2-8E54-58060567ED29}" type="presOf" srcId="{722A53D8-D664-4CFD-A57A-5ABFCAC17ED5}" destId="{508023E7-3B2E-4CEA-9846-421336B027BF}" srcOrd="0" destOrd="0" presId="urn:microsoft.com/office/officeart/2005/8/layout/cycle1"/>
    <dgm:cxn modelId="{775E0C6C-D30E-4CFD-ADBE-902E9925FD04}" type="presOf" srcId="{0A9E7B21-63F5-4281-82B2-9F89FE694F07}" destId="{DF1DE329-8D5B-4F7F-A2B0-2A68B660B7E8}" srcOrd="0" destOrd="0" presId="urn:microsoft.com/office/officeart/2005/8/layout/cycle1"/>
    <dgm:cxn modelId="{20DCB1E5-757E-43F7-A241-E2A651CE8FF6}" type="presOf" srcId="{93698BC5-EAEC-4143-A28B-15F054620A72}" destId="{4F20370D-7C2F-4774-8BB0-C576BE6742CF}" srcOrd="0" destOrd="0" presId="urn:microsoft.com/office/officeart/2005/8/layout/cycle1"/>
    <dgm:cxn modelId="{8DD6807D-2C82-4932-BB9D-7EC3D36BCFE0}" type="presOf" srcId="{0ED76ACE-190E-4AD9-8CAA-742A31964D87}" destId="{22E0BFBD-D43B-42AD-A568-CB10FA466888}" srcOrd="0" destOrd="0" presId="urn:microsoft.com/office/officeart/2005/8/layout/cycle1"/>
    <dgm:cxn modelId="{78322EED-D1CD-4D5F-B290-F82993334341}" srcId="{C20C215E-F5DD-45FD-98AE-8AFC761D594E}" destId="{1B3E243B-EBC1-47FB-BDAF-2178CDF8BE4B}" srcOrd="2" destOrd="0" parTransId="{DEB04C02-5647-40D2-B983-D44BAA0AD53C}" sibTransId="{D93E1AE0-1E55-4864-923E-1901E7E511BB}"/>
    <dgm:cxn modelId="{ED3BFA2D-159F-439E-A7EC-14E3F0D780F2}" srcId="{C20C215E-F5DD-45FD-98AE-8AFC761D594E}" destId="{722A53D8-D664-4CFD-A57A-5ABFCAC17ED5}" srcOrd="0" destOrd="0" parTransId="{972E873B-4615-4F85-A86F-FA4F412F55A0}" sibTransId="{0ED76ACE-190E-4AD9-8CAA-742A31964D87}"/>
    <dgm:cxn modelId="{F411D063-2162-4F22-AAA8-7AA9179FF621}" type="presOf" srcId="{C20C215E-F5DD-45FD-98AE-8AFC761D594E}" destId="{54E55C6E-DE31-4819-8DFA-0912AC4C8312}" srcOrd="0" destOrd="0" presId="urn:microsoft.com/office/officeart/2005/8/layout/cycle1"/>
    <dgm:cxn modelId="{69530F95-7171-4365-BA0D-84A3E136251B}" type="presOf" srcId="{1B3E243B-EBC1-47FB-BDAF-2178CDF8BE4B}" destId="{9D63ABB4-4FFC-4129-9D3A-25DB872FC337}" srcOrd="0" destOrd="0" presId="urn:microsoft.com/office/officeart/2005/8/layout/cycle1"/>
    <dgm:cxn modelId="{200DC0A8-032B-49E9-A434-6083C99287A1}" type="presParOf" srcId="{54E55C6E-DE31-4819-8DFA-0912AC4C8312}" destId="{5A4581D3-CCAC-48CE-BE8E-BB6444C9EBBA}" srcOrd="0" destOrd="0" presId="urn:microsoft.com/office/officeart/2005/8/layout/cycle1"/>
    <dgm:cxn modelId="{06DBF865-38B0-4756-B72B-4145734F2460}" type="presParOf" srcId="{54E55C6E-DE31-4819-8DFA-0912AC4C8312}" destId="{508023E7-3B2E-4CEA-9846-421336B027BF}" srcOrd="1" destOrd="0" presId="urn:microsoft.com/office/officeart/2005/8/layout/cycle1"/>
    <dgm:cxn modelId="{04AFAE2B-2C7E-49E9-88D9-3B3E08E9C7F6}" type="presParOf" srcId="{54E55C6E-DE31-4819-8DFA-0912AC4C8312}" destId="{22E0BFBD-D43B-42AD-A568-CB10FA466888}" srcOrd="2" destOrd="0" presId="urn:microsoft.com/office/officeart/2005/8/layout/cycle1"/>
    <dgm:cxn modelId="{025C7964-3A0F-4982-92C9-1F5947F8E92C}" type="presParOf" srcId="{54E55C6E-DE31-4819-8DFA-0912AC4C8312}" destId="{F5557E78-095B-4928-AE99-4B4F6778565E}" srcOrd="3" destOrd="0" presId="urn:microsoft.com/office/officeart/2005/8/layout/cycle1"/>
    <dgm:cxn modelId="{96636BBC-931D-4EBF-937B-667C865C0A65}" type="presParOf" srcId="{54E55C6E-DE31-4819-8DFA-0912AC4C8312}" destId="{DF1DE329-8D5B-4F7F-A2B0-2A68B660B7E8}" srcOrd="4" destOrd="0" presId="urn:microsoft.com/office/officeart/2005/8/layout/cycle1"/>
    <dgm:cxn modelId="{10200A4F-2ECC-4E17-BE6C-EC3741162321}" type="presParOf" srcId="{54E55C6E-DE31-4819-8DFA-0912AC4C8312}" destId="{4F20370D-7C2F-4774-8BB0-C576BE6742CF}" srcOrd="5" destOrd="0" presId="urn:microsoft.com/office/officeart/2005/8/layout/cycle1"/>
    <dgm:cxn modelId="{627942C6-022F-44AB-BC8A-868DF35A5EBB}" type="presParOf" srcId="{54E55C6E-DE31-4819-8DFA-0912AC4C8312}" destId="{75D531B7-DFBE-4421-9A30-91F93DE3CC62}" srcOrd="6" destOrd="0" presId="urn:microsoft.com/office/officeart/2005/8/layout/cycle1"/>
    <dgm:cxn modelId="{3DB6935F-8269-429C-82EB-7F275D8E3CDD}" type="presParOf" srcId="{54E55C6E-DE31-4819-8DFA-0912AC4C8312}" destId="{9D63ABB4-4FFC-4129-9D3A-25DB872FC337}" srcOrd="7" destOrd="0" presId="urn:microsoft.com/office/officeart/2005/8/layout/cycle1"/>
    <dgm:cxn modelId="{74D110FE-1097-4A23-9CC7-E892D637FD3B}" type="presParOf" srcId="{54E55C6E-DE31-4819-8DFA-0912AC4C8312}" destId="{72EC8B42-D6DA-4740-92F4-2DDB3F1D9A4A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CE7847-1AA2-4380-9BB2-9BE04CFB3FA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56F91FF-F35D-46F0-9C85-29AEC18D5D4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.mp3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49F1FA81-1F64-4AA7-8538-8CF2F47678EC}" type="parTrans" cxnId="{D99D5DCE-7147-46A7-948B-C07BD1DCAD6C}">
      <dgm:prSet/>
      <dgm:spPr/>
    </dgm:pt>
    <dgm:pt modelId="{F39F74C5-9D3F-4384-8975-B0E988128C01}" type="sibTrans" cxnId="{D99D5DCE-7147-46A7-948B-C07BD1DCAD6C}">
      <dgm:prSet/>
      <dgm:spPr/>
    </dgm:pt>
    <dgm:pt modelId="{65D663CC-0FFB-48D0-AF13-669B1E95BC4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(Default)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0A32586-22EB-4B30-9155-604530E62009}" type="parTrans" cxnId="{977B11DC-4B2B-4E36-AFC4-B76A9754A404}">
      <dgm:prSet/>
      <dgm:spPr/>
    </dgm:pt>
    <dgm:pt modelId="{5F12FEB5-F3E4-4AB8-9811-559A845E8054}" type="sibTrans" cxnId="{977B11DC-4B2B-4E36-AFC4-B76A9754A404}">
      <dgm:prSet/>
      <dgm:spPr/>
    </dgm:pt>
    <dgm:pt modelId="{0F9E4DFB-7668-4140-9B11-CCE483BB75E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MMJB.mp3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FE3B656D-02A3-433B-A961-20A3C6DE4C11}" type="parTrans" cxnId="{F729A2A9-E5D2-4BE3-95A0-5EFD669975FA}">
      <dgm:prSet/>
      <dgm:spPr/>
    </dgm:pt>
    <dgm:pt modelId="{F8EB5DE5-CDAA-405D-8082-B0E7D82BE451}" type="sibTrans" cxnId="{F729A2A9-E5D2-4BE3-95A0-5EFD669975FA}">
      <dgm:prSet/>
      <dgm:spPr/>
    </dgm:pt>
    <dgm:pt modelId="{71E0A37F-8502-48D3-A3DF-EA6A7B01191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Icon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19B2EAB-E006-4A9B-91E4-1F8331EEC0B1}" type="parTrans" cxnId="{2E845B09-60DF-4008-91AE-4A428F3B15C1}">
      <dgm:prSet/>
      <dgm:spPr/>
    </dgm:pt>
    <dgm:pt modelId="{81699173-6B9F-496F-A10D-5970E67D7EAF}" type="sibTrans" cxnId="{2E845B09-60DF-4008-91AE-4A428F3B15C1}">
      <dgm:prSet/>
      <dgm:spPr/>
    </dgm:pt>
    <dgm:pt modelId="{E94B3F58-18CF-4708-8E45-794931C9B39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Command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EFC0F71C-7071-418E-B371-F94B75A53EB3}" type="parTrans" cxnId="{445540F3-DB70-4E69-8DF4-DA1A9BCA9578}">
      <dgm:prSet/>
      <dgm:spPr/>
    </dgm:pt>
    <dgm:pt modelId="{A5DE8F90-3202-4AFF-BF9A-2EF549678D4C}" type="sibTrans" cxnId="{445540F3-DB70-4E69-8DF4-DA1A9BCA9578}">
      <dgm:prSet/>
      <dgm:spPr/>
    </dgm:pt>
    <dgm:pt modelId="{52407A2C-6002-4149-AA07-D0751B18827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ContentType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894D34F-1D83-4E75-8AE5-B2A56A4F1117}" type="parTrans" cxnId="{C4858BA9-7C22-472F-8FFA-14D9930CF6C3}">
      <dgm:prSet/>
      <dgm:spPr/>
    </dgm:pt>
    <dgm:pt modelId="{3FA4E3FF-0982-45A5-941C-8C02F3927729}" type="sibTrans" cxnId="{C4858BA9-7C22-472F-8FFA-14D9930CF6C3}">
      <dgm:prSet/>
      <dgm:spPr/>
    </dgm:pt>
    <dgm:pt modelId="{C5BC900C-ED1E-4454-A163-7FE8BABBC21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OpenWithList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E6AB1BA-5B02-4E02-A103-27938B85F38E}" type="parTrans" cxnId="{6EBB961C-0904-4A62-BEA3-CC34E574B469}">
      <dgm:prSet/>
      <dgm:spPr/>
    </dgm:pt>
    <dgm:pt modelId="{B8060C9E-715B-4D2D-8FCB-7B81D16FCDE2}" type="sibTrans" cxnId="{6EBB961C-0904-4A62-BEA3-CC34E574B469}">
      <dgm:prSet/>
      <dgm:spPr/>
    </dgm:pt>
    <dgm:pt modelId="{6EF47E15-D931-42FF-A553-8339FD5DFF5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Icon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6819D11-492D-448A-BDB7-6A79858D768C}" type="parTrans" cxnId="{841D7585-890C-4FAE-80AB-CA4AFF93CEB8}">
      <dgm:prSet/>
      <dgm:spPr/>
    </dgm:pt>
    <dgm:pt modelId="{953721AB-DF17-4E62-9282-FE067486D71C}" type="sibTrans" cxnId="{841D7585-890C-4FAE-80AB-CA4AFF93CEB8}">
      <dgm:prSet/>
      <dgm:spPr/>
    </dgm:pt>
    <dgm:pt modelId="{6CFAB4C7-460C-49C4-AE9E-DFBE2AF156C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Command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78987B6E-9A75-41EE-9168-AD4D07C800D3}" type="parTrans" cxnId="{919202FB-7E97-4EEE-9193-08B70B30C2C1}">
      <dgm:prSet/>
      <dgm:spPr/>
    </dgm:pt>
    <dgm:pt modelId="{A9A6C036-968C-4395-BA60-B42B3C418557}" type="sibTrans" cxnId="{919202FB-7E97-4EEE-9193-08B70B30C2C1}">
      <dgm:prSet/>
      <dgm:spPr/>
    </dgm:pt>
    <dgm:pt modelId="{3525DE70-9CE6-47EE-9E0E-E1C63FF9E4BE}" type="pres">
      <dgm:prSet presAssocID="{72CE7847-1AA2-4380-9BB2-9BE04CFB3F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1D547B-F03C-4D12-BEB6-CB9FBD4EF18E}" type="pres">
      <dgm:prSet presAssocID="{156F91FF-F35D-46F0-9C85-29AEC18D5D4E}" presName="hierRoot1" presStyleCnt="0">
        <dgm:presLayoutVars>
          <dgm:hierBranch/>
        </dgm:presLayoutVars>
      </dgm:prSet>
      <dgm:spPr/>
    </dgm:pt>
    <dgm:pt modelId="{25301924-8DCD-4D0B-85B0-6495C7180783}" type="pres">
      <dgm:prSet presAssocID="{156F91FF-F35D-46F0-9C85-29AEC18D5D4E}" presName="rootComposite1" presStyleCnt="0"/>
      <dgm:spPr/>
    </dgm:pt>
    <dgm:pt modelId="{CD585F62-000C-468F-AC1E-C0C9CDC306AC}" type="pres">
      <dgm:prSet presAssocID="{156F91FF-F35D-46F0-9C85-29AEC18D5D4E}" presName="rootText1" presStyleLbl="node0" presStyleIdx="0" presStyleCnt="1">
        <dgm:presLayoutVars>
          <dgm:chPref val="3"/>
        </dgm:presLayoutVars>
      </dgm:prSet>
      <dgm:spPr/>
    </dgm:pt>
    <dgm:pt modelId="{F48821CC-6C13-48CF-B54E-3A500D417B56}" type="pres">
      <dgm:prSet presAssocID="{156F91FF-F35D-46F0-9C85-29AEC18D5D4E}" presName="rootConnector1" presStyleLbl="node1" presStyleIdx="0" presStyleCnt="0"/>
      <dgm:spPr/>
    </dgm:pt>
    <dgm:pt modelId="{693A694E-C5C8-4852-B1C7-01070E411EDA}" type="pres">
      <dgm:prSet presAssocID="{156F91FF-F35D-46F0-9C85-29AEC18D5D4E}" presName="hierChild2" presStyleCnt="0"/>
      <dgm:spPr/>
    </dgm:pt>
    <dgm:pt modelId="{0B1391F0-3F6D-40A4-8164-12AE3C3B04F0}" type="pres">
      <dgm:prSet presAssocID="{10A32586-22EB-4B30-9155-604530E62009}" presName="Name35" presStyleLbl="parChTrans1D2" presStyleIdx="0" presStyleCnt="3"/>
      <dgm:spPr/>
    </dgm:pt>
    <dgm:pt modelId="{7B1BD691-C0E1-49D1-A84C-AA9D3DCB2188}" type="pres">
      <dgm:prSet presAssocID="{65D663CC-0FFB-48D0-AF13-669B1E95BC4A}" presName="hierRoot2" presStyleCnt="0">
        <dgm:presLayoutVars>
          <dgm:hierBranch/>
        </dgm:presLayoutVars>
      </dgm:prSet>
      <dgm:spPr/>
    </dgm:pt>
    <dgm:pt modelId="{98B2DFC3-2AAE-419E-A523-A1B5B1823E56}" type="pres">
      <dgm:prSet presAssocID="{65D663CC-0FFB-48D0-AF13-669B1E95BC4A}" presName="rootComposite" presStyleCnt="0"/>
      <dgm:spPr/>
    </dgm:pt>
    <dgm:pt modelId="{441EAC33-D685-41BC-B140-3D2AB5AD57CD}" type="pres">
      <dgm:prSet presAssocID="{65D663CC-0FFB-48D0-AF13-669B1E95BC4A}" presName="rootText" presStyleLbl="node2" presStyleIdx="0" presStyleCnt="3">
        <dgm:presLayoutVars>
          <dgm:chPref val="3"/>
        </dgm:presLayoutVars>
      </dgm:prSet>
      <dgm:spPr/>
    </dgm:pt>
    <dgm:pt modelId="{A1E412C8-E6ED-41F1-8AAD-BFEF8E6DFC3B}" type="pres">
      <dgm:prSet presAssocID="{65D663CC-0FFB-48D0-AF13-669B1E95BC4A}" presName="rootConnector" presStyleLbl="node2" presStyleIdx="0" presStyleCnt="3"/>
      <dgm:spPr/>
    </dgm:pt>
    <dgm:pt modelId="{F25B242B-C5FA-47AC-BFFD-428A1251F11E}" type="pres">
      <dgm:prSet presAssocID="{65D663CC-0FFB-48D0-AF13-669B1E95BC4A}" presName="hierChild4" presStyleCnt="0"/>
      <dgm:spPr/>
    </dgm:pt>
    <dgm:pt modelId="{FD0BF5FE-5677-4729-A754-93DC9E26A926}" type="pres">
      <dgm:prSet presAssocID="{FE3B656D-02A3-433B-A961-20A3C6DE4C11}" presName="Name35" presStyleLbl="parChTrans1D3" presStyleIdx="0" presStyleCnt="3"/>
      <dgm:spPr/>
    </dgm:pt>
    <dgm:pt modelId="{11FDE35F-854E-4DB5-B29A-1DC4C45B34D5}" type="pres">
      <dgm:prSet presAssocID="{0F9E4DFB-7668-4140-9B11-CCE483BB75EA}" presName="hierRoot2" presStyleCnt="0">
        <dgm:presLayoutVars>
          <dgm:hierBranch val="r"/>
        </dgm:presLayoutVars>
      </dgm:prSet>
      <dgm:spPr/>
    </dgm:pt>
    <dgm:pt modelId="{33AE577D-E064-489B-AB76-490A83B7B410}" type="pres">
      <dgm:prSet presAssocID="{0F9E4DFB-7668-4140-9B11-CCE483BB75EA}" presName="rootComposite" presStyleCnt="0"/>
      <dgm:spPr/>
    </dgm:pt>
    <dgm:pt modelId="{A0F6823E-4CFC-4945-87AC-40694723D06C}" type="pres">
      <dgm:prSet presAssocID="{0F9E4DFB-7668-4140-9B11-CCE483BB75EA}" presName="rootText" presStyleLbl="node3" presStyleIdx="0" presStyleCnt="3">
        <dgm:presLayoutVars>
          <dgm:chPref val="3"/>
        </dgm:presLayoutVars>
      </dgm:prSet>
      <dgm:spPr/>
    </dgm:pt>
    <dgm:pt modelId="{05F27859-ECFA-452D-95E8-997BCC760F1A}" type="pres">
      <dgm:prSet presAssocID="{0F9E4DFB-7668-4140-9B11-CCE483BB75EA}" presName="rootConnector" presStyleLbl="node3" presStyleIdx="0" presStyleCnt="3"/>
      <dgm:spPr/>
    </dgm:pt>
    <dgm:pt modelId="{9C030FFA-6C70-44BA-98D1-3831E256C19F}" type="pres">
      <dgm:prSet presAssocID="{0F9E4DFB-7668-4140-9B11-CCE483BB75EA}" presName="hierChild4" presStyleCnt="0"/>
      <dgm:spPr/>
    </dgm:pt>
    <dgm:pt modelId="{D8401F93-80DE-4A3B-94FD-BA7EAAFFF472}" type="pres">
      <dgm:prSet presAssocID="{819B2EAB-E006-4A9B-91E4-1F8331EEC0B1}" presName="Name50" presStyleLbl="parChTrans1D4" presStyleIdx="0" presStyleCnt="2"/>
      <dgm:spPr/>
    </dgm:pt>
    <dgm:pt modelId="{8D9AA6C0-5AAF-4EA1-8E97-FB471BA8E3EB}" type="pres">
      <dgm:prSet presAssocID="{71E0A37F-8502-48D3-A3DF-EA6A7B011919}" presName="hierRoot2" presStyleCnt="0">
        <dgm:presLayoutVars>
          <dgm:hierBranch val="r"/>
        </dgm:presLayoutVars>
      </dgm:prSet>
      <dgm:spPr/>
    </dgm:pt>
    <dgm:pt modelId="{DAF4160B-4E7C-4EE9-841D-7482C8403812}" type="pres">
      <dgm:prSet presAssocID="{71E0A37F-8502-48D3-A3DF-EA6A7B011919}" presName="rootComposite" presStyleCnt="0"/>
      <dgm:spPr/>
    </dgm:pt>
    <dgm:pt modelId="{832343B6-84E6-457C-A485-CB021572D3E8}" type="pres">
      <dgm:prSet presAssocID="{71E0A37F-8502-48D3-A3DF-EA6A7B011919}" presName="rootText" presStyleLbl="node4" presStyleIdx="0" presStyleCnt="2">
        <dgm:presLayoutVars>
          <dgm:chPref val="3"/>
        </dgm:presLayoutVars>
      </dgm:prSet>
      <dgm:spPr/>
    </dgm:pt>
    <dgm:pt modelId="{86C0712D-2D31-4318-AEAC-74AE277F42E7}" type="pres">
      <dgm:prSet presAssocID="{71E0A37F-8502-48D3-A3DF-EA6A7B011919}" presName="rootConnector" presStyleLbl="node4" presStyleIdx="0" presStyleCnt="2"/>
      <dgm:spPr/>
    </dgm:pt>
    <dgm:pt modelId="{0B4B5B5B-847E-498D-9CCF-6DFC86AA87CD}" type="pres">
      <dgm:prSet presAssocID="{71E0A37F-8502-48D3-A3DF-EA6A7B011919}" presName="hierChild4" presStyleCnt="0"/>
      <dgm:spPr/>
    </dgm:pt>
    <dgm:pt modelId="{83563FE5-B745-4EA1-A85F-D19C3B81A476}" type="pres">
      <dgm:prSet presAssocID="{71E0A37F-8502-48D3-A3DF-EA6A7B011919}" presName="hierChild5" presStyleCnt="0"/>
      <dgm:spPr/>
    </dgm:pt>
    <dgm:pt modelId="{F9BA44FE-89EB-4928-A6B9-A69CBF9B4077}" type="pres">
      <dgm:prSet presAssocID="{EFC0F71C-7071-418E-B371-F94B75A53EB3}" presName="Name50" presStyleLbl="parChTrans1D4" presStyleIdx="1" presStyleCnt="2"/>
      <dgm:spPr/>
    </dgm:pt>
    <dgm:pt modelId="{7E68A363-1407-4967-AA19-8F5FC2479463}" type="pres">
      <dgm:prSet presAssocID="{E94B3F58-18CF-4708-8E45-794931C9B391}" presName="hierRoot2" presStyleCnt="0">
        <dgm:presLayoutVars>
          <dgm:hierBranch val="r"/>
        </dgm:presLayoutVars>
      </dgm:prSet>
      <dgm:spPr/>
    </dgm:pt>
    <dgm:pt modelId="{AC731F3E-D558-4922-ABFF-4892D24EDD6E}" type="pres">
      <dgm:prSet presAssocID="{E94B3F58-18CF-4708-8E45-794931C9B391}" presName="rootComposite" presStyleCnt="0"/>
      <dgm:spPr/>
    </dgm:pt>
    <dgm:pt modelId="{77505914-D710-4E54-BD72-28FAA1C0640B}" type="pres">
      <dgm:prSet presAssocID="{E94B3F58-18CF-4708-8E45-794931C9B391}" presName="rootText" presStyleLbl="node4" presStyleIdx="1" presStyleCnt="2">
        <dgm:presLayoutVars>
          <dgm:chPref val="3"/>
        </dgm:presLayoutVars>
      </dgm:prSet>
      <dgm:spPr/>
    </dgm:pt>
    <dgm:pt modelId="{273EDE63-4B64-4861-A59C-A17C69093C7E}" type="pres">
      <dgm:prSet presAssocID="{E94B3F58-18CF-4708-8E45-794931C9B391}" presName="rootConnector" presStyleLbl="node4" presStyleIdx="1" presStyleCnt="2"/>
      <dgm:spPr/>
    </dgm:pt>
    <dgm:pt modelId="{55552835-FE96-4C33-BAAD-2C3F10699687}" type="pres">
      <dgm:prSet presAssocID="{E94B3F58-18CF-4708-8E45-794931C9B391}" presName="hierChild4" presStyleCnt="0"/>
      <dgm:spPr/>
    </dgm:pt>
    <dgm:pt modelId="{8A8E7A32-0AB4-4547-BEDE-35486ACDE8BF}" type="pres">
      <dgm:prSet presAssocID="{E94B3F58-18CF-4708-8E45-794931C9B391}" presName="hierChild5" presStyleCnt="0"/>
      <dgm:spPr/>
    </dgm:pt>
    <dgm:pt modelId="{022B51DE-7CDA-4474-B0AA-50F6232CFD08}" type="pres">
      <dgm:prSet presAssocID="{0F9E4DFB-7668-4140-9B11-CCE483BB75EA}" presName="hierChild5" presStyleCnt="0"/>
      <dgm:spPr/>
    </dgm:pt>
    <dgm:pt modelId="{DB8D27BE-E00B-47D7-8EC2-94EEABAF694A}" type="pres">
      <dgm:prSet presAssocID="{65D663CC-0FFB-48D0-AF13-669B1E95BC4A}" presName="hierChild5" presStyleCnt="0"/>
      <dgm:spPr/>
    </dgm:pt>
    <dgm:pt modelId="{F11B5F7E-4673-4F83-8B5E-8BFEDFC0F766}" type="pres">
      <dgm:prSet presAssocID="{6894D34F-1D83-4E75-8AE5-B2A56A4F1117}" presName="Name35" presStyleLbl="parChTrans1D2" presStyleIdx="1" presStyleCnt="3"/>
      <dgm:spPr/>
    </dgm:pt>
    <dgm:pt modelId="{4040D273-FE4B-4F46-8D96-B2293580D57B}" type="pres">
      <dgm:prSet presAssocID="{52407A2C-6002-4149-AA07-D0751B188276}" presName="hierRoot2" presStyleCnt="0">
        <dgm:presLayoutVars>
          <dgm:hierBranch/>
        </dgm:presLayoutVars>
      </dgm:prSet>
      <dgm:spPr/>
    </dgm:pt>
    <dgm:pt modelId="{894C4CBE-3B3C-4C5C-BA24-A63E8A44C78C}" type="pres">
      <dgm:prSet presAssocID="{52407A2C-6002-4149-AA07-D0751B188276}" presName="rootComposite" presStyleCnt="0"/>
      <dgm:spPr/>
    </dgm:pt>
    <dgm:pt modelId="{9ADC1BCB-70B8-4DDF-9CE4-B944038E6E90}" type="pres">
      <dgm:prSet presAssocID="{52407A2C-6002-4149-AA07-D0751B188276}" presName="rootText" presStyleLbl="node2" presStyleIdx="1" presStyleCnt="3">
        <dgm:presLayoutVars>
          <dgm:chPref val="3"/>
        </dgm:presLayoutVars>
      </dgm:prSet>
      <dgm:spPr/>
    </dgm:pt>
    <dgm:pt modelId="{9CCD51B2-B9EE-46CE-81B7-76AD2FDF82C0}" type="pres">
      <dgm:prSet presAssocID="{52407A2C-6002-4149-AA07-D0751B188276}" presName="rootConnector" presStyleLbl="node2" presStyleIdx="1" presStyleCnt="3"/>
      <dgm:spPr/>
    </dgm:pt>
    <dgm:pt modelId="{62996867-EF37-4AC8-BC10-59D23E6B567F}" type="pres">
      <dgm:prSet presAssocID="{52407A2C-6002-4149-AA07-D0751B188276}" presName="hierChild4" presStyleCnt="0"/>
      <dgm:spPr/>
    </dgm:pt>
    <dgm:pt modelId="{C2BA5192-CDCF-428C-8059-F138D15B36D8}" type="pres">
      <dgm:prSet presAssocID="{52407A2C-6002-4149-AA07-D0751B188276}" presName="hierChild5" presStyleCnt="0"/>
      <dgm:spPr/>
    </dgm:pt>
    <dgm:pt modelId="{ACF66E6E-2475-426F-BBE7-E354DB920474}" type="pres">
      <dgm:prSet presAssocID="{9E6AB1BA-5B02-4E02-A103-27938B85F38E}" presName="Name35" presStyleLbl="parChTrans1D2" presStyleIdx="2" presStyleCnt="3"/>
      <dgm:spPr/>
    </dgm:pt>
    <dgm:pt modelId="{F80AD535-3D6D-42B9-8225-C58653EDC1AF}" type="pres">
      <dgm:prSet presAssocID="{C5BC900C-ED1E-4454-A163-7FE8BABBC213}" presName="hierRoot2" presStyleCnt="0">
        <dgm:presLayoutVars>
          <dgm:hierBranch/>
        </dgm:presLayoutVars>
      </dgm:prSet>
      <dgm:spPr/>
    </dgm:pt>
    <dgm:pt modelId="{A828B183-736C-43AC-82C2-DE93F8349362}" type="pres">
      <dgm:prSet presAssocID="{C5BC900C-ED1E-4454-A163-7FE8BABBC213}" presName="rootComposite" presStyleCnt="0"/>
      <dgm:spPr/>
    </dgm:pt>
    <dgm:pt modelId="{15201869-6AA1-4930-8EC5-B185A3332568}" type="pres">
      <dgm:prSet presAssocID="{C5BC900C-ED1E-4454-A163-7FE8BABBC213}" presName="rootText" presStyleLbl="node2" presStyleIdx="2" presStyleCnt="3">
        <dgm:presLayoutVars>
          <dgm:chPref val="3"/>
        </dgm:presLayoutVars>
      </dgm:prSet>
      <dgm:spPr/>
    </dgm:pt>
    <dgm:pt modelId="{55D24D2D-044F-4BF9-8C6C-F11EDB7CBA1C}" type="pres">
      <dgm:prSet presAssocID="{C5BC900C-ED1E-4454-A163-7FE8BABBC213}" presName="rootConnector" presStyleLbl="node2" presStyleIdx="2" presStyleCnt="3"/>
      <dgm:spPr/>
    </dgm:pt>
    <dgm:pt modelId="{BC54848D-BBC6-42D2-A2F8-136DB33643DE}" type="pres">
      <dgm:prSet presAssocID="{C5BC900C-ED1E-4454-A163-7FE8BABBC213}" presName="hierChild4" presStyleCnt="0"/>
      <dgm:spPr/>
    </dgm:pt>
    <dgm:pt modelId="{F25A9588-181B-4D57-A913-D7C0A1554EE7}" type="pres">
      <dgm:prSet presAssocID="{86819D11-492D-448A-BDB7-6A79858D768C}" presName="Name35" presStyleLbl="parChTrans1D3" presStyleIdx="1" presStyleCnt="3"/>
      <dgm:spPr/>
    </dgm:pt>
    <dgm:pt modelId="{A2E5032F-241D-4B2E-9A2B-141F2D6A8BCD}" type="pres">
      <dgm:prSet presAssocID="{6EF47E15-D931-42FF-A553-8339FD5DFF52}" presName="hierRoot2" presStyleCnt="0">
        <dgm:presLayoutVars>
          <dgm:hierBranch val="r"/>
        </dgm:presLayoutVars>
      </dgm:prSet>
      <dgm:spPr/>
    </dgm:pt>
    <dgm:pt modelId="{9B7AB771-8834-4370-A193-588CB7FF0364}" type="pres">
      <dgm:prSet presAssocID="{6EF47E15-D931-42FF-A553-8339FD5DFF52}" presName="rootComposite" presStyleCnt="0"/>
      <dgm:spPr/>
    </dgm:pt>
    <dgm:pt modelId="{672D9C68-8D3B-415A-940B-2B96D5AE7FDE}" type="pres">
      <dgm:prSet presAssocID="{6EF47E15-D931-42FF-A553-8339FD5DFF52}" presName="rootText" presStyleLbl="node3" presStyleIdx="1" presStyleCnt="3">
        <dgm:presLayoutVars>
          <dgm:chPref val="3"/>
        </dgm:presLayoutVars>
      </dgm:prSet>
      <dgm:spPr/>
    </dgm:pt>
    <dgm:pt modelId="{4C7BE638-5482-46C3-AC5D-FA5B765C2452}" type="pres">
      <dgm:prSet presAssocID="{6EF47E15-D931-42FF-A553-8339FD5DFF52}" presName="rootConnector" presStyleLbl="node3" presStyleIdx="1" presStyleCnt="3"/>
      <dgm:spPr/>
    </dgm:pt>
    <dgm:pt modelId="{015BE30B-D86A-4643-9235-C93309F6A117}" type="pres">
      <dgm:prSet presAssocID="{6EF47E15-D931-42FF-A553-8339FD5DFF52}" presName="hierChild4" presStyleCnt="0"/>
      <dgm:spPr/>
    </dgm:pt>
    <dgm:pt modelId="{F810F096-BCA1-4BEC-87C3-FD62840E2965}" type="pres">
      <dgm:prSet presAssocID="{6EF47E15-D931-42FF-A553-8339FD5DFF52}" presName="hierChild5" presStyleCnt="0"/>
      <dgm:spPr/>
    </dgm:pt>
    <dgm:pt modelId="{381479B8-7134-4664-8426-AE5CDB0D22B0}" type="pres">
      <dgm:prSet presAssocID="{78987B6E-9A75-41EE-9168-AD4D07C800D3}" presName="Name35" presStyleLbl="parChTrans1D3" presStyleIdx="2" presStyleCnt="3"/>
      <dgm:spPr/>
    </dgm:pt>
    <dgm:pt modelId="{ACD2C7D3-8125-4C6A-B639-85339A925E44}" type="pres">
      <dgm:prSet presAssocID="{6CFAB4C7-460C-49C4-AE9E-DFBE2AF156C7}" presName="hierRoot2" presStyleCnt="0">
        <dgm:presLayoutVars>
          <dgm:hierBranch val="r"/>
        </dgm:presLayoutVars>
      </dgm:prSet>
      <dgm:spPr/>
    </dgm:pt>
    <dgm:pt modelId="{62A22205-8CF3-48F9-9057-658565CF3C0E}" type="pres">
      <dgm:prSet presAssocID="{6CFAB4C7-460C-49C4-AE9E-DFBE2AF156C7}" presName="rootComposite" presStyleCnt="0"/>
      <dgm:spPr/>
    </dgm:pt>
    <dgm:pt modelId="{607D78EF-461B-4ECC-9A48-A7949359F9C1}" type="pres">
      <dgm:prSet presAssocID="{6CFAB4C7-460C-49C4-AE9E-DFBE2AF156C7}" presName="rootText" presStyleLbl="node3" presStyleIdx="2" presStyleCnt="3">
        <dgm:presLayoutVars>
          <dgm:chPref val="3"/>
        </dgm:presLayoutVars>
      </dgm:prSet>
      <dgm:spPr/>
    </dgm:pt>
    <dgm:pt modelId="{FDDC0A96-2AB7-4F00-953A-AC461058CBA9}" type="pres">
      <dgm:prSet presAssocID="{6CFAB4C7-460C-49C4-AE9E-DFBE2AF156C7}" presName="rootConnector" presStyleLbl="node3" presStyleIdx="2" presStyleCnt="3"/>
      <dgm:spPr/>
    </dgm:pt>
    <dgm:pt modelId="{E9507BE1-F0B3-4CAE-8B60-9FFDC1DAEC82}" type="pres">
      <dgm:prSet presAssocID="{6CFAB4C7-460C-49C4-AE9E-DFBE2AF156C7}" presName="hierChild4" presStyleCnt="0"/>
      <dgm:spPr/>
    </dgm:pt>
    <dgm:pt modelId="{2155E7FF-FC95-4797-97F8-562958210796}" type="pres">
      <dgm:prSet presAssocID="{6CFAB4C7-460C-49C4-AE9E-DFBE2AF156C7}" presName="hierChild5" presStyleCnt="0"/>
      <dgm:spPr/>
    </dgm:pt>
    <dgm:pt modelId="{15C34B9C-C9D0-4194-8289-DC5030197182}" type="pres">
      <dgm:prSet presAssocID="{C5BC900C-ED1E-4454-A163-7FE8BABBC213}" presName="hierChild5" presStyleCnt="0"/>
      <dgm:spPr/>
    </dgm:pt>
    <dgm:pt modelId="{20D3D3C0-A514-4F42-B8A8-DA03B65FA4F2}" type="pres">
      <dgm:prSet presAssocID="{156F91FF-F35D-46F0-9C85-29AEC18D5D4E}" presName="hierChild3" presStyleCnt="0"/>
      <dgm:spPr/>
    </dgm:pt>
  </dgm:ptLst>
  <dgm:cxnLst>
    <dgm:cxn modelId="{7598695D-7E5A-48AA-A784-73CC61C67D1A}" type="presOf" srcId="{0F9E4DFB-7668-4140-9B11-CCE483BB75EA}" destId="{A0F6823E-4CFC-4945-87AC-40694723D06C}" srcOrd="0" destOrd="0" presId="urn:microsoft.com/office/officeart/2005/8/layout/orgChart1"/>
    <dgm:cxn modelId="{B745F3CE-83D7-458F-9C85-1A16843EF94D}" type="presOf" srcId="{FE3B656D-02A3-433B-A961-20A3C6DE4C11}" destId="{FD0BF5FE-5677-4729-A754-93DC9E26A926}" srcOrd="0" destOrd="0" presId="urn:microsoft.com/office/officeart/2005/8/layout/orgChart1"/>
    <dgm:cxn modelId="{BD9FA5FB-49BF-498E-8D6E-8A4EB167BF36}" type="presOf" srcId="{52407A2C-6002-4149-AA07-D0751B188276}" destId="{9CCD51B2-B9EE-46CE-81B7-76AD2FDF82C0}" srcOrd="1" destOrd="0" presId="urn:microsoft.com/office/officeart/2005/8/layout/orgChart1"/>
    <dgm:cxn modelId="{44035D80-7C26-4822-BE2F-1E44C18AC765}" type="presOf" srcId="{6CFAB4C7-460C-49C4-AE9E-DFBE2AF156C7}" destId="{FDDC0A96-2AB7-4F00-953A-AC461058CBA9}" srcOrd="1" destOrd="0" presId="urn:microsoft.com/office/officeart/2005/8/layout/orgChart1"/>
    <dgm:cxn modelId="{248956D9-40A7-4FD5-A203-E0FA341CEDC5}" type="presOf" srcId="{156F91FF-F35D-46F0-9C85-29AEC18D5D4E}" destId="{CD585F62-000C-468F-AC1E-C0C9CDC306AC}" srcOrd="0" destOrd="0" presId="urn:microsoft.com/office/officeart/2005/8/layout/orgChart1"/>
    <dgm:cxn modelId="{E11C1415-98D9-4E0A-B0AD-390E5A84165B}" type="presOf" srcId="{819B2EAB-E006-4A9B-91E4-1F8331EEC0B1}" destId="{D8401F93-80DE-4A3B-94FD-BA7EAAFFF472}" srcOrd="0" destOrd="0" presId="urn:microsoft.com/office/officeart/2005/8/layout/orgChart1"/>
    <dgm:cxn modelId="{D45C12F0-399E-4849-A8A9-8F16C4C621D3}" type="presOf" srcId="{156F91FF-F35D-46F0-9C85-29AEC18D5D4E}" destId="{F48821CC-6C13-48CF-B54E-3A500D417B56}" srcOrd="1" destOrd="0" presId="urn:microsoft.com/office/officeart/2005/8/layout/orgChart1"/>
    <dgm:cxn modelId="{6EBB961C-0904-4A62-BEA3-CC34E574B469}" srcId="{156F91FF-F35D-46F0-9C85-29AEC18D5D4E}" destId="{C5BC900C-ED1E-4454-A163-7FE8BABBC213}" srcOrd="2" destOrd="0" parTransId="{9E6AB1BA-5B02-4E02-A103-27938B85F38E}" sibTransId="{B8060C9E-715B-4D2D-8FCB-7B81D16FCDE2}"/>
    <dgm:cxn modelId="{531D0AEB-0B25-426E-85BD-1BDBF031A55D}" type="presOf" srcId="{E94B3F58-18CF-4708-8E45-794931C9B391}" destId="{77505914-D710-4E54-BD72-28FAA1C0640B}" srcOrd="0" destOrd="0" presId="urn:microsoft.com/office/officeart/2005/8/layout/orgChart1"/>
    <dgm:cxn modelId="{C4858BA9-7C22-472F-8FFA-14D9930CF6C3}" srcId="{156F91FF-F35D-46F0-9C85-29AEC18D5D4E}" destId="{52407A2C-6002-4149-AA07-D0751B188276}" srcOrd="1" destOrd="0" parTransId="{6894D34F-1D83-4E75-8AE5-B2A56A4F1117}" sibTransId="{3FA4E3FF-0982-45A5-941C-8C02F3927729}"/>
    <dgm:cxn modelId="{F8F41B82-E777-44DA-80C4-FF5032E1598D}" type="presOf" srcId="{6CFAB4C7-460C-49C4-AE9E-DFBE2AF156C7}" destId="{607D78EF-461B-4ECC-9A48-A7949359F9C1}" srcOrd="0" destOrd="0" presId="urn:microsoft.com/office/officeart/2005/8/layout/orgChart1"/>
    <dgm:cxn modelId="{5221BD9F-5BEE-4671-9C0D-5839E95CE171}" type="presOf" srcId="{71E0A37F-8502-48D3-A3DF-EA6A7B011919}" destId="{832343B6-84E6-457C-A485-CB021572D3E8}" srcOrd="0" destOrd="0" presId="urn:microsoft.com/office/officeart/2005/8/layout/orgChart1"/>
    <dgm:cxn modelId="{56D89FB6-9006-4703-854E-801DDD442A4A}" type="presOf" srcId="{78987B6E-9A75-41EE-9168-AD4D07C800D3}" destId="{381479B8-7134-4664-8426-AE5CDB0D22B0}" srcOrd="0" destOrd="0" presId="urn:microsoft.com/office/officeart/2005/8/layout/orgChart1"/>
    <dgm:cxn modelId="{25323F83-A701-4676-AE7C-3776314D708B}" type="presOf" srcId="{6894D34F-1D83-4E75-8AE5-B2A56A4F1117}" destId="{F11B5F7E-4673-4F83-8B5E-8BFEDFC0F766}" srcOrd="0" destOrd="0" presId="urn:microsoft.com/office/officeart/2005/8/layout/orgChart1"/>
    <dgm:cxn modelId="{A82D0754-2F6C-4E8A-B6E0-0B0151AA7011}" type="presOf" srcId="{EFC0F71C-7071-418E-B371-F94B75A53EB3}" destId="{F9BA44FE-89EB-4928-A6B9-A69CBF9B4077}" srcOrd="0" destOrd="0" presId="urn:microsoft.com/office/officeart/2005/8/layout/orgChart1"/>
    <dgm:cxn modelId="{0B620817-3D92-41F6-8B69-BB231695C42D}" type="presOf" srcId="{71E0A37F-8502-48D3-A3DF-EA6A7B011919}" destId="{86C0712D-2D31-4318-AEAC-74AE277F42E7}" srcOrd="1" destOrd="0" presId="urn:microsoft.com/office/officeart/2005/8/layout/orgChart1"/>
    <dgm:cxn modelId="{271B3CC3-7BFB-477E-B802-25EBC4D3F421}" type="presOf" srcId="{65D663CC-0FFB-48D0-AF13-669B1E95BC4A}" destId="{A1E412C8-E6ED-41F1-8AAD-BFEF8E6DFC3B}" srcOrd="1" destOrd="0" presId="urn:microsoft.com/office/officeart/2005/8/layout/orgChart1"/>
    <dgm:cxn modelId="{841D7585-890C-4FAE-80AB-CA4AFF93CEB8}" srcId="{C5BC900C-ED1E-4454-A163-7FE8BABBC213}" destId="{6EF47E15-D931-42FF-A553-8339FD5DFF52}" srcOrd="0" destOrd="0" parTransId="{86819D11-492D-448A-BDB7-6A79858D768C}" sibTransId="{953721AB-DF17-4E62-9282-FE067486D71C}"/>
    <dgm:cxn modelId="{10EF0FCF-2847-414E-986C-1DAD8BD89D45}" type="presOf" srcId="{0F9E4DFB-7668-4140-9B11-CCE483BB75EA}" destId="{05F27859-ECFA-452D-95E8-997BCC760F1A}" srcOrd="1" destOrd="0" presId="urn:microsoft.com/office/officeart/2005/8/layout/orgChart1"/>
    <dgm:cxn modelId="{794AA78B-EA0C-416E-BE24-3D0A6B934E91}" type="presOf" srcId="{C5BC900C-ED1E-4454-A163-7FE8BABBC213}" destId="{55D24D2D-044F-4BF9-8C6C-F11EDB7CBA1C}" srcOrd="1" destOrd="0" presId="urn:microsoft.com/office/officeart/2005/8/layout/orgChart1"/>
    <dgm:cxn modelId="{977B11DC-4B2B-4E36-AFC4-B76A9754A404}" srcId="{156F91FF-F35D-46F0-9C85-29AEC18D5D4E}" destId="{65D663CC-0FFB-48D0-AF13-669B1E95BC4A}" srcOrd="0" destOrd="0" parTransId="{10A32586-22EB-4B30-9155-604530E62009}" sibTransId="{5F12FEB5-F3E4-4AB8-9811-559A845E8054}"/>
    <dgm:cxn modelId="{175ACB4F-A9EB-45E7-911A-CE63D6E348C3}" type="presOf" srcId="{C5BC900C-ED1E-4454-A163-7FE8BABBC213}" destId="{15201869-6AA1-4930-8EC5-B185A3332568}" srcOrd="0" destOrd="0" presId="urn:microsoft.com/office/officeart/2005/8/layout/orgChart1"/>
    <dgm:cxn modelId="{F729A2A9-E5D2-4BE3-95A0-5EFD669975FA}" srcId="{65D663CC-0FFB-48D0-AF13-669B1E95BC4A}" destId="{0F9E4DFB-7668-4140-9B11-CCE483BB75EA}" srcOrd="0" destOrd="0" parTransId="{FE3B656D-02A3-433B-A961-20A3C6DE4C11}" sibTransId="{F8EB5DE5-CDAA-405D-8082-B0E7D82BE451}"/>
    <dgm:cxn modelId="{445540F3-DB70-4E69-8DF4-DA1A9BCA9578}" srcId="{0F9E4DFB-7668-4140-9B11-CCE483BB75EA}" destId="{E94B3F58-18CF-4708-8E45-794931C9B391}" srcOrd="1" destOrd="0" parTransId="{EFC0F71C-7071-418E-B371-F94B75A53EB3}" sibTransId="{A5DE8F90-3202-4AFF-BF9A-2EF549678D4C}"/>
    <dgm:cxn modelId="{63C80556-B70C-40D0-B94D-B63F6E670E9F}" type="presOf" srcId="{65D663CC-0FFB-48D0-AF13-669B1E95BC4A}" destId="{441EAC33-D685-41BC-B140-3D2AB5AD57CD}" srcOrd="0" destOrd="0" presId="urn:microsoft.com/office/officeart/2005/8/layout/orgChart1"/>
    <dgm:cxn modelId="{919202FB-7E97-4EEE-9193-08B70B30C2C1}" srcId="{C5BC900C-ED1E-4454-A163-7FE8BABBC213}" destId="{6CFAB4C7-460C-49C4-AE9E-DFBE2AF156C7}" srcOrd="1" destOrd="0" parTransId="{78987B6E-9A75-41EE-9168-AD4D07C800D3}" sibTransId="{A9A6C036-968C-4395-BA60-B42B3C418557}"/>
    <dgm:cxn modelId="{1910D935-091C-4E04-81FE-2994E52C463A}" type="presOf" srcId="{9E6AB1BA-5B02-4E02-A103-27938B85F38E}" destId="{ACF66E6E-2475-426F-BBE7-E354DB920474}" srcOrd="0" destOrd="0" presId="urn:microsoft.com/office/officeart/2005/8/layout/orgChart1"/>
    <dgm:cxn modelId="{ACB2F6D3-BCA6-43D5-A2B7-25D25A6A61F0}" type="presOf" srcId="{6EF47E15-D931-42FF-A553-8339FD5DFF52}" destId="{672D9C68-8D3B-415A-940B-2B96D5AE7FDE}" srcOrd="0" destOrd="0" presId="urn:microsoft.com/office/officeart/2005/8/layout/orgChart1"/>
    <dgm:cxn modelId="{C35EF18D-3408-459B-8231-C0EC714D0310}" type="presOf" srcId="{E94B3F58-18CF-4708-8E45-794931C9B391}" destId="{273EDE63-4B64-4861-A59C-A17C69093C7E}" srcOrd="1" destOrd="0" presId="urn:microsoft.com/office/officeart/2005/8/layout/orgChart1"/>
    <dgm:cxn modelId="{96B21885-2094-4B85-B47F-96E661BEE443}" type="presOf" srcId="{86819D11-492D-448A-BDB7-6A79858D768C}" destId="{F25A9588-181B-4D57-A913-D7C0A1554EE7}" srcOrd="0" destOrd="0" presId="urn:microsoft.com/office/officeart/2005/8/layout/orgChart1"/>
    <dgm:cxn modelId="{4D406888-6CD5-4700-9B63-7702873E96C0}" type="presOf" srcId="{10A32586-22EB-4B30-9155-604530E62009}" destId="{0B1391F0-3F6D-40A4-8164-12AE3C3B04F0}" srcOrd="0" destOrd="0" presId="urn:microsoft.com/office/officeart/2005/8/layout/orgChart1"/>
    <dgm:cxn modelId="{2E845B09-60DF-4008-91AE-4A428F3B15C1}" srcId="{0F9E4DFB-7668-4140-9B11-CCE483BB75EA}" destId="{71E0A37F-8502-48D3-A3DF-EA6A7B011919}" srcOrd="0" destOrd="0" parTransId="{819B2EAB-E006-4A9B-91E4-1F8331EEC0B1}" sibTransId="{81699173-6B9F-496F-A10D-5970E67D7EAF}"/>
    <dgm:cxn modelId="{C568C85F-9033-4CB6-B518-715AE8254E5D}" type="presOf" srcId="{52407A2C-6002-4149-AA07-D0751B188276}" destId="{9ADC1BCB-70B8-4DDF-9CE4-B944038E6E90}" srcOrd="0" destOrd="0" presId="urn:microsoft.com/office/officeart/2005/8/layout/orgChart1"/>
    <dgm:cxn modelId="{D99D5DCE-7147-46A7-948B-C07BD1DCAD6C}" srcId="{72CE7847-1AA2-4380-9BB2-9BE04CFB3FAA}" destId="{156F91FF-F35D-46F0-9C85-29AEC18D5D4E}" srcOrd="0" destOrd="0" parTransId="{49F1FA81-1F64-4AA7-8538-8CF2F47678EC}" sibTransId="{F39F74C5-9D3F-4384-8975-B0E988128C01}"/>
    <dgm:cxn modelId="{5C4EAAA3-0F49-488F-B2CB-3ECD1128054E}" type="presOf" srcId="{72CE7847-1AA2-4380-9BB2-9BE04CFB3FAA}" destId="{3525DE70-9CE6-47EE-9E0E-E1C63FF9E4BE}" srcOrd="0" destOrd="0" presId="urn:microsoft.com/office/officeart/2005/8/layout/orgChart1"/>
    <dgm:cxn modelId="{189A5AD1-55A8-49E6-8C6C-4B00E9DBE45E}" type="presOf" srcId="{6EF47E15-D931-42FF-A553-8339FD5DFF52}" destId="{4C7BE638-5482-46C3-AC5D-FA5B765C2452}" srcOrd="1" destOrd="0" presId="urn:microsoft.com/office/officeart/2005/8/layout/orgChart1"/>
    <dgm:cxn modelId="{A6B3B749-DE73-49B4-BC83-D13CB2BB2B2E}" type="presParOf" srcId="{3525DE70-9CE6-47EE-9E0E-E1C63FF9E4BE}" destId="{BD1D547B-F03C-4D12-BEB6-CB9FBD4EF18E}" srcOrd="0" destOrd="0" presId="urn:microsoft.com/office/officeart/2005/8/layout/orgChart1"/>
    <dgm:cxn modelId="{88B69CBA-0771-42EB-AFA5-C3673B55F804}" type="presParOf" srcId="{BD1D547B-F03C-4D12-BEB6-CB9FBD4EF18E}" destId="{25301924-8DCD-4D0B-85B0-6495C7180783}" srcOrd="0" destOrd="0" presId="urn:microsoft.com/office/officeart/2005/8/layout/orgChart1"/>
    <dgm:cxn modelId="{01EAEFF8-560B-406C-98BC-280427EC9CC2}" type="presParOf" srcId="{25301924-8DCD-4D0B-85B0-6495C7180783}" destId="{CD585F62-000C-468F-AC1E-C0C9CDC306AC}" srcOrd="0" destOrd="0" presId="urn:microsoft.com/office/officeart/2005/8/layout/orgChart1"/>
    <dgm:cxn modelId="{2B63BD0F-506A-434E-88CA-0620010F05B0}" type="presParOf" srcId="{25301924-8DCD-4D0B-85B0-6495C7180783}" destId="{F48821CC-6C13-48CF-B54E-3A500D417B56}" srcOrd="1" destOrd="0" presId="urn:microsoft.com/office/officeart/2005/8/layout/orgChart1"/>
    <dgm:cxn modelId="{75C3C0DE-37B8-4B20-BD6E-943F2E3F397A}" type="presParOf" srcId="{BD1D547B-F03C-4D12-BEB6-CB9FBD4EF18E}" destId="{693A694E-C5C8-4852-B1C7-01070E411EDA}" srcOrd="1" destOrd="0" presId="urn:microsoft.com/office/officeart/2005/8/layout/orgChart1"/>
    <dgm:cxn modelId="{E288F297-0F3D-4519-B5C4-6820FFBF4FD5}" type="presParOf" srcId="{693A694E-C5C8-4852-B1C7-01070E411EDA}" destId="{0B1391F0-3F6D-40A4-8164-12AE3C3B04F0}" srcOrd="0" destOrd="0" presId="urn:microsoft.com/office/officeart/2005/8/layout/orgChart1"/>
    <dgm:cxn modelId="{749CAE62-68DD-4E20-91C1-F2D99A3EE479}" type="presParOf" srcId="{693A694E-C5C8-4852-B1C7-01070E411EDA}" destId="{7B1BD691-C0E1-49D1-A84C-AA9D3DCB2188}" srcOrd="1" destOrd="0" presId="urn:microsoft.com/office/officeart/2005/8/layout/orgChart1"/>
    <dgm:cxn modelId="{08E09B1C-1C67-4DB7-9B61-1324758BCCFD}" type="presParOf" srcId="{7B1BD691-C0E1-49D1-A84C-AA9D3DCB2188}" destId="{98B2DFC3-2AAE-419E-A523-A1B5B1823E56}" srcOrd="0" destOrd="0" presId="urn:microsoft.com/office/officeart/2005/8/layout/orgChart1"/>
    <dgm:cxn modelId="{951CC45E-D360-49DE-9A3F-B9527CD413A1}" type="presParOf" srcId="{98B2DFC3-2AAE-419E-A523-A1B5B1823E56}" destId="{441EAC33-D685-41BC-B140-3D2AB5AD57CD}" srcOrd="0" destOrd="0" presId="urn:microsoft.com/office/officeart/2005/8/layout/orgChart1"/>
    <dgm:cxn modelId="{C8434E47-8872-42B2-BECB-92E3DEF0DD9C}" type="presParOf" srcId="{98B2DFC3-2AAE-419E-A523-A1B5B1823E56}" destId="{A1E412C8-E6ED-41F1-8AAD-BFEF8E6DFC3B}" srcOrd="1" destOrd="0" presId="urn:microsoft.com/office/officeart/2005/8/layout/orgChart1"/>
    <dgm:cxn modelId="{662EEAF2-48A0-4C5A-8F3B-14BD89818989}" type="presParOf" srcId="{7B1BD691-C0E1-49D1-A84C-AA9D3DCB2188}" destId="{F25B242B-C5FA-47AC-BFFD-428A1251F11E}" srcOrd="1" destOrd="0" presId="urn:microsoft.com/office/officeart/2005/8/layout/orgChart1"/>
    <dgm:cxn modelId="{24F6A52A-38EF-4A0A-B562-1B16A57DBA57}" type="presParOf" srcId="{F25B242B-C5FA-47AC-BFFD-428A1251F11E}" destId="{FD0BF5FE-5677-4729-A754-93DC9E26A926}" srcOrd="0" destOrd="0" presId="urn:microsoft.com/office/officeart/2005/8/layout/orgChart1"/>
    <dgm:cxn modelId="{478F719D-A06D-4DAB-A953-4E13135B4819}" type="presParOf" srcId="{F25B242B-C5FA-47AC-BFFD-428A1251F11E}" destId="{11FDE35F-854E-4DB5-B29A-1DC4C45B34D5}" srcOrd="1" destOrd="0" presId="urn:microsoft.com/office/officeart/2005/8/layout/orgChart1"/>
    <dgm:cxn modelId="{55E3BE2D-0874-45D4-ADA9-A7D4A9F51AE3}" type="presParOf" srcId="{11FDE35F-854E-4DB5-B29A-1DC4C45B34D5}" destId="{33AE577D-E064-489B-AB76-490A83B7B410}" srcOrd="0" destOrd="0" presId="urn:microsoft.com/office/officeart/2005/8/layout/orgChart1"/>
    <dgm:cxn modelId="{EC1196FD-7628-4A90-ADEA-4A8526D50D2B}" type="presParOf" srcId="{33AE577D-E064-489B-AB76-490A83B7B410}" destId="{A0F6823E-4CFC-4945-87AC-40694723D06C}" srcOrd="0" destOrd="0" presId="urn:microsoft.com/office/officeart/2005/8/layout/orgChart1"/>
    <dgm:cxn modelId="{9513C46B-9E7F-4413-8704-A19111A566FD}" type="presParOf" srcId="{33AE577D-E064-489B-AB76-490A83B7B410}" destId="{05F27859-ECFA-452D-95E8-997BCC760F1A}" srcOrd="1" destOrd="0" presId="urn:microsoft.com/office/officeart/2005/8/layout/orgChart1"/>
    <dgm:cxn modelId="{3198AEB5-9312-42EC-8D4E-9E5F3C1A2598}" type="presParOf" srcId="{11FDE35F-854E-4DB5-B29A-1DC4C45B34D5}" destId="{9C030FFA-6C70-44BA-98D1-3831E256C19F}" srcOrd="1" destOrd="0" presId="urn:microsoft.com/office/officeart/2005/8/layout/orgChart1"/>
    <dgm:cxn modelId="{45DB1EAF-86F7-48FF-B8AF-DDF80F368AF3}" type="presParOf" srcId="{9C030FFA-6C70-44BA-98D1-3831E256C19F}" destId="{D8401F93-80DE-4A3B-94FD-BA7EAAFFF472}" srcOrd="0" destOrd="0" presId="urn:microsoft.com/office/officeart/2005/8/layout/orgChart1"/>
    <dgm:cxn modelId="{E1042AA8-B9CA-415E-9DFC-B200EC1001A9}" type="presParOf" srcId="{9C030FFA-6C70-44BA-98D1-3831E256C19F}" destId="{8D9AA6C0-5AAF-4EA1-8E97-FB471BA8E3EB}" srcOrd="1" destOrd="0" presId="urn:microsoft.com/office/officeart/2005/8/layout/orgChart1"/>
    <dgm:cxn modelId="{76E49333-7456-4D8C-94AC-2B21E1FC5D42}" type="presParOf" srcId="{8D9AA6C0-5AAF-4EA1-8E97-FB471BA8E3EB}" destId="{DAF4160B-4E7C-4EE9-841D-7482C8403812}" srcOrd="0" destOrd="0" presId="urn:microsoft.com/office/officeart/2005/8/layout/orgChart1"/>
    <dgm:cxn modelId="{3A885BF3-1067-4389-9240-80206422AAAE}" type="presParOf" srcId="{DAF4160B-4E7C-4EE9-841D-7482C8403812}" destId="{832343B6-84E6-457C-A485-CB021572D3E8}" srcOrd="0" destOrd="0" presId="urn:microsoft.com/office/officeart/2005/8/layout/orgChart1"/>
    <dgm:cxn modelId="{7C5E5B9E-14D8-47C6-9745-74F35A710011}" type="presParOf" srcId="{DAF4160B-4E7C-4EE9-841D-7482C8403812}" destId="{86C0712D-2D31-4318-AEAC-74AE277F42E7}" srcOrd="1" destOrd="0" presId="urn:microsoft.com/office/officeart/2005/8/layout/orgChart1"/>
    <dgm:cxn modelId="{160564AC-21F7-4CF9-812B-ECBC9AC1EA1E}" type="presParOf" srcId="{8D9AA6C0-5AAF-4EA1-8E97-FB471BA8E3EB}" destId="{0B4B5B5B-847E-498D-9CCF-6DFC86AA87CD}" srcOrd="1" destOrd="0" presId="urn:microsoft.com/office/officeart/2005/8/layout/orgChart1"/>
    <dgm:cxn modelId="{2E502BBC-98DC-461B-9BAC-70DC95A2D26E}" type="presParOf" srcId="{8D9AA6C0-5AAF-4EA1-8E97-FB471BA8E3EB}" destId="{83563FE5-B745-4EA1-A85F-D19C3B81A476}" srcOrd="2" destOrd="0" presId="urn:microsoft.com/office/officeart/2005/8/layout/orgChart1"/>
    <dgm:cxn modelId="{01CE9666-5FFA-4596-B02A-B3371EE00F84}" type="presParOf" srcId="{9C030FFA-6C70-44BA-98D1-3831E256C19F}" destId="{F9BA44FE-89EB-4928-A6B9-A69CBF9B4077}" srcOrd="2" destOrd="0" presId="urn:microsoft.com/office/officeart/2005/8/layout/orgChart1"/>
    <dgm:cxn modelId="{B9EF99EE-848D-4390-8A97-926F895F506F}" type="presParOf" srcId="{9C030FFA-6C70-44BA-98D1-3831E256C19F}" destId="{7E68A363-1407-4967-AA19-8F5FC2479463}" srcOrd="3" destOrd="0" presId="urn:microsoft.com/office/officeart/2005/8/layout/orgChart1"/>
    <dgm:cxn modelId="{CB1EFE1D-7FDF-4C37-8376-B7E9DDA0EC72}" type="presParOf" srcId="{7E68A363-1407-4967-AA19-8F5FC2479463}" destId="{AC731F3E-D558-4922-ABFF-4892D24EDD6E}" srcOrd="0" destOrd="0" presId="urn:microsoft.com/office/officeart/2005/8/layout/orgChart1"/>
    <dgm:cxn modelId="{AE240D2F-B374-4FD9-AD68-DAEA866C39BF}" type="presParOf" srcId="{AC731F3E-D558-4922-ABFF-4892D24EDD6E}" destId="{77505914-D710-4E54-BD72-28FAA1C0640B}" srcOrd="0" destOrd="0" presId="urn:microsoft.com/office/officeart/2005/8/layout/orgChart1"/>
    <dgm:cxn modelId="{D0497E30-9D4C-486C-A637-2CDC9268F770}" type="presParOf" srcId="{AC731F3E-D558-4922-ABFF-4892D24EDD6E}" destId="{273EDE63-4B64-4861-A59C-A17C69093C7E}" srcOrd="1" destOrd="0" presId="urn:microsoft.com/office/officeart/2005/8/layout/orgChart1"/>
    <dgm:cxn modelId="{AE418D97-7CA3-4A40-B93F-2BD6FCF025FF}" type="presParOf" srcId="{7E68A363-1407-4967-AA19-8F5FC2479463}" destId="{55552835-FE96-4C33-BAAD-2C3F10699687}" srcOrd="1" destOrd="0" presId="urn:microsoft.com/office/officeart/2005/8/layout/orgChart1"/>
    <dgm:cxn modelId="{3BB61F5B-8D82-45E5-B463-7630A1A2FD09}" type="presParOf" srcId="{7E68A363-1407-4967-AA19-8F5FC2479463}" destId="{8A8E7A32-0AB4-4547-BEDE-35486ACDE8BF}" srcOrd="2" destOrd="0" presId="urn:microsoft.com/office/officeart/2005/8/layout/orgChart1"/>
    <dgm:cxn modelId="{23E52AE7-40B1-43B3-AE13-EA0FA9C551A3}" type="presParOf" srcId="{11FDE35F-854E-4DB5-B29A-1DC4C45B34D5}" destId="{022B51DE-7CDA-4474-B0AA-50F6232CFD08}" srcOrd="2" destOrd="0" presId="urn:microsoft.com/office/officeart/2005/8/layout/orgChart1"/>
    <dgm:cxn modelId="{3CDC72F5-A703-4B5C-AF7D-1CEB1D9B6F96}" type="presParOf" srcId="{7B1BD691-C0E1-49D1-A84C-AA9D3DCB2188}" destId="{DB8D27BE-E00B-47D7-8EC2-94EEABAF694A}" srcOrd="2" destOrd="0" presId="urn:microsoft.com/office/officeart/2005/8/layout/orgChart1"/>
    <dgm:cxn modelId="{979A08E3-D858-4BCB-8F7F-E5D4C28925CC}" type="presParOf" srcId="{693A694E-C5C8-4852-B1C7-01070E411EDA}" destId="{F11B5F7E-4673-4F83-8B5E-8BFEDFC0F766}" srcOrd="2" destOrd="0" presId="urn:microsoft.com/office/officeart/2005/8/layout/orgChart1"/>
    <dgm:cxn modelId="{240E5FEA-9514-4230-B5DB-F5201EB65C79}" type="presParOf" srcId="{693A694E-C5C8-4852-B1C7-01070E411EDA}" destId="{4040D273-FE4B-4F46-8D96-B2293580D57B}" srcOrd="3" destOrd="0" presId="urn:microsoft.com/office/officeart/2005/8/layout/orgChart1"/>
    <dgm:cxn modelId="{8B1B088B-910A-434A-ABE0-338CE26BBF00}" type="presParOf" srcId="{4040D273-FE4B-4F46-8D96-B2293580D57B}" destId="{894C4CBE-3B3C-4C5C-BA24-A63E8A44C78C}" srcOrd="0" destOrd="0" presId="urn:microsoft.com/office/officeart/2005/8/layout/orgChart1"/>
    <dgm:cxn modelId="{2D341EB0-87BE-4307-B111-8DF1A5C53874}" type="presParOf" srcId="{894C4CBE-3B3C-4C5C-BA24-A63E8A44C78C}" destId="{9ADC1BCB-70B8-4DDF-9CE4-B944038E6E90}" srcOrd="0" destOrd="0" presId="urn:microsoft.com/office/officeart/2005/8/layout/orgChart1"/>
    <dgm:cxn modelId="{79A9A8C6-49A5-4722-B5EB-1B8B4E58E1A0}" type="presParOf" srcId="{894C4CBE-3B3C-4C5C-BA24-A63E8A44C78C}" destId="{9CCD51B2-B9EE-46CE-81B7-76AD2FDF82C0}" srcOrd="1" destOrd="0" presId="urn:microsoft.com/office/officeart/2005/8/layout/orgChart1"/>
    <dgm:cxn modelId="{CA1506B5-0329-4EC1-83FC-185CE0B44474}" type="presParOf" srcId="{4040D273-FE4B-4F46-8D96-B2293580D57B}" destId="{62996867-EF37-4AC8-BC10-59D23E6B567F}" srcOrd="1" destOrd="0" presId="urn:microsoft.com/office/officeart/2005/8/layout/orgChart1"/>
    <dgm:cxn modelId="{5D760211-9DDB-4342-B736-95D84149FA7A}" type="presParOf" srcId="{4040D273-FE4B-4F46-8D96-B2293580D57B}" destId="{C2BA5192-CDCF-428C-8059-F138D15B36D8}" srcOrd="2" destOrd="0" presId="urn:microsoft.com/office/officeart/2005/8/layout/orgChart1"/>
    <dgm:cxn modelId="{CCA66299-0C6F-4C60-8105-991D7B433079}" type="presParOf" srcId="{693A694E-C5C8-4852-B1C7-01070E411EDA}" destId="{ACF66E6E-2475-426F-BBE7-E354DB920474}" srcOrd="4" destOrd="0" presId="urn:microsoft.com/office/officeart/2005/8/layout/orgChart1"/>
    <dgm:cxn modelId="{49A165DE-B127-4678-A071-F0CB782EF8A0}" type="presParOf" srcId="{693A694E-C5C8-4852-B1C7-01070E411EDA}" destId="{F80AD535-3D6D-42B9-8225-C58653EDC1AF}" srcOrd="5" destOrd="0" presId="urn:microsoft.com/office/officeart/2005/8/layout/orgChart1"/>
    <dgm:cxn modelId="{A0CAD4EA-BB3E-42AE-85FA-AC76D155670B}" type="presParOf" srcId="{F80AD535-3D6D-42B9-8225-C58653EDC1AF}" destId="{A828B183-736C-43AC-82C2-DE93F8349362}" srcOrd="0" destOrd="0" presId="urn:microsoft.com/office/officeart/2005/8/layout/orgChart1"/>
    <dgm:cxn modelId="{0EE5C905-766A-4175-B6AF-0B6EECBEAA28}" type="presParOf" srcId="{A828B183-736C-43AC-82C2-DE93F8349362}" destId="{15201869-6AA1-4930-8EC5-B185A3332568}" srcOrd="0" destOrd="0" presId="urn:microsoft.com/office/officeart/2005/8/layout/orgChart1"/>
    <dgm:cxn modelId="{7BA81512-3CE3-4FE7-86A2-72492F36D271}" type="presParOf" srcId="{A828B183-736C-43AC-82C2-DE93F8349362}" destId="{55D24D2D-044F-4BF9-8C6C-F11EDB7CBA1C}" srcOrd="1" destOrd="0" presId="urn:microsoft.com/office/officeart/2005/8/layout/orgChart1"/>
    <dgm:cxn modelId="{5AAB8CDB-D5B0-445C-8AC3-29124F642F6E}" type="presParOf" srcId="{F80AD535-3D6D-42B9-8225-C58653EDC1AF}" destId="{BC54848D-BBC6-42D2-A2F8-136DB33643DE}" srcOrd="1" destOrd="0" presId="urn:microsoft.com/office/officeart/2005/8/layout/orgChart1"/>
    <dgm:cxn modelId="{6BCDADF3-646A-4114-A9CA-F25406CE770E}" type="presParOf" srcId="{BC54848D-BBC6-42D2-A2F8-136DB33643DE}" destId="{F25A9588-181B-4D57-A913-D7C0A1554EE7}" srcOrd="0" destOrd="0" presId="urn:microsoft.com/office/officeart/2005/8/layout/orgChart1"/>
    <dgm:cxn modelId="{0EE30192-FD34-4417-BB92-5F1B67F2FA61}" type="presParOf" srcId="{BC54848D-BBC6-42D2-A2F8-136DB33643DE}" destId="{A2E5032F-241D-4B2E-9A2B-141F2D6A8BCD}" srcOrd="1" destOrd="0" presId="urn:microsoft.com/office/officeart/2005/8/layout/orgChart1"/>
    <dgm:cxn modelId="{45BE00EE-6249-49F4-96EC-1E444B477C4B}" type="presParOf" srcId="{A2E5032F-241D-4B2E-9A2B-141F2D6A8BCD}" destId="{9B7AB771-8834-4370-A193-588CB7FF0364}" srcOrd="0" destOrd="0" presId="urn:microsoft.com/office/officeart/2005/8/layout/orgChart1"/>
    <dgm:cxn modelId="{95A5CA94-603A-472C-84C6-17113E3E71E4}" type="presParOf" srcId="{9B7AB771-8834-4370-A193-588CB7FF0364}" destId="{672D9C68-8D3B-415A-940B-2B96D5AE7FDE}" srcOrd="0" destOrd="0" presId="urn:microsoft.com/office/officeart/2005/8/layout/orgChart1"/>
    <dgm:cxn modelId="{4EDDC7EA-0C79-47A1-8E76-0B38D4C1C431}" type="presParOf" srcId="{9B7AB771-8834-4370-A193-588CB7FF0364}" destId="{4C7BE638-5482-46C3-AC5D-FA5B765C2452}" srcOrd="1" destOrd="0" presId="urn:microsoft.com/office/officeart/2005/8/layout/orgChart1"/>
    <dgm:cxn modelId="{D31FA104-A1BC-40BA-A029-3E7E82F0B5B3}" type="presParOf" srcId="{A2E5032F-241D-4B2E-9A2B-141F2D6A8BCD}" destId="{015BE30B-D86A-4643-9235-C93309F6A117}" srcOrd="1" destOrd="0" presId="urn:microsoft.com/office/officeart/2005/8/layout/orgChart1"/>
    <dgm:cxn modelId="{5E7BB16A-0B21-4E29-BFEC-0F8A6C13CD7A}" type="presParOf" srcId="{A2E5032F-241D-4B2E-9A2B-141F2D6A8BCD}" destId="{F810F096-BCA1-4BEC-87C3-FD62840E2965}" srcOrd="2" destOrd="0" presId="urn:microsoft.com/office/officeart/2005/8/layout/orgChart1"/>
    <dgm:cxn modelId="{1DFDFE17-B448-4E30-9BA9-BFB0567A0D44}" type="presParOf" srcId="{BC54848D-BBC6-42D2-A2F8-136DB33643DE}" destId="{381479B8-7134-4664-8426-AE5CDB0D22B0}" srcOrd="2" destOrd="0" presId="urn:microsoft.com/office/officeart/2005/8/layout/orgChart1"/>
    <dgm:cxn modelId="{6CB7CC1A-8BBB-4777-BF83-5894AE89137C}" type="presParOf" srcId="{BC54848D-BBC6-42D2-A2F8-136DB33643DE}" destId="{ACD2C7D3-8125-4C6A-B639-85339A925E44}" srcOrd="3" destOrd="0" presId="urn:microsoft.com/office/officeart/2005/8/layout/orgChart1"/>
    <dgm:cxn modelId="{BE7B469B-363B-4BC5-9D4D-C7B554754BC6}" type="presParOf" srcId="{ACD2C7D3-8125-4C6A-B639-85339A925E44}" destId="{62A22205-8CF3-48F9-9057-658565CF3C0E}" srcOrd="0" destOrd="0" presId="urn:microsoft.com/office/officeart/2005/8/layout/orgChart1"/>
    <dgm:cxn modelId="{EE351E73-9CE3-46F2-BAEA-C1B35F6CD5B5}" type="presParOf" srcId="{62A22205-8CF3-48F9-9057-658565CF3C0E}" destId="{607D78EF-461B-4ECC-9A48-A7949359F9C1}" srcOrd="0" destOrd="0" presId="urn:microsoft.com/office/officeart/2005/8/layout/orgChart1"/>
    <dgm:cxn modelId="{02BE2204-8448-42DC-B038-BEED8914AD6C}" type="presParOf" srcId="{62A22205-8CF3-48F9-9057-658565CF3C0E}" destId="{FDDC0A96-2AB7-4F00-953A-AC461058CBA9}" srcOrd="1" destOrd="0" presId="urn:microsoft.com/office/officeart/2005/8/layout/orgChart1"/>
    <dgm:cxn modelId="{A447134C-5F99-4552-A39E-E63E8E73966F}" type="presParOf" srcId="{ACD2C7D3-8125-4C6A-B639-85339A925E44}" destId="{E9507BE1-F0B3-4CAE-8B60-9FFDC1DAEC82}" srcOrd="1" destOrd="0" presId="urn:microsoft.com/office/officeart/2005/8/layout/orgChart1"/>
    <dgm:cxn modelId="{977BB8FA-B752-4F1C-9D99-3520D5371AD3}" type="presParOf" srcId="{ACD2C7D3-8125-4C6A-B639-85339A925E44}" destId="{2155E7FF-FC95-4797-97F8-562958210796}" srcOrd="2" destOrd="0" presId="urn:microsoft.com/office/officeart/2005/8/layout/orgChart1"/>
    <dgm:cxn modelId="{088BBF7F-3751-47FF-8BE0-9CA551DFBD59}" type="presParOf" srcId="{F80AD535-3D6D-42B9-8225-C58653EDC1AF}" destId="{15C34B9C-C9D0-4194-8289-DC5030197182}" srcOrd="2" destOrd="0" presId="urn:microsoft.com/office/officeart/2005/8/layout/orgChart1"/>
    <dgm:cxn modelId="{2153021B-C4DB-48E7-AAD3-93B45C453F33}" type="presParOf" srcId="{BD1D547B-F03C-4D12-BEB6-CB9FBD4EF18E}" destId="{20D3D3C0-A514-4F42-B8A8-DA03B65FA4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AAC9DF-3339-4B4C-BDCC-C5E55AD52B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5A57AD61-D6BB-465A-9BEB-DAE203C75AE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.mp3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76437E6B-7876-4FE0-A937-A1374D7F878A}" type="parTrans" cxnId="{2EDD05DD-D46B-41C9-BBF8-970A56DB1213}">
      <dgm:prSet/>
      <dgm:spPr/>
    </dgm:pt>
    <dgm:pt modelId="{7D2B1CF5-3433-404F-9D4E-517663EED9AF}" type="sibTrans" cxnId="{2EDD05DD-D46B-41C9-BBF8-970A56DB1213}">
      <dgm:prSet/>
      <dgm:spPr/>
    </dgm:pt>
    <dgm:pt modelId="{EED4E840-47AF-4412-B61F-DDDB05FF6D1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(Default)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48CDA82-978E-4CE1-BCD2-0A0E61FF53A3}" type="parTrans" cxnId="{650EE476-2A60-417F-B4D9-C79B8B4D01EB}">
      <dgm:prSet/>
      <dgm:spPr/>
    </dgm:pt>
    <dgm:pt modelId="{5CBD72C2-D732-470E-9115-501107395100}" type="sibTrans" cxnId="{650EE476-2A60-417F-B4D9-C79B8B4D01EB}">
      <dgm:prSet/>
      <dgm:spPr/>
    </dgm:pt>
    <dgm:pt modelId="{5DFCD8C9-FDC9-4E20-8856-0E8F7F8575B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MMJB.mp3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60FEFB2-555B-498D-8CC1-315333606555}" type="parTrans" cxnId="{C0F8BB51-8469-4AFD-8C3A-B3F4401FDD39}">
      <dgm:prSet/>
      <dgm:spPr/>
    </dgm:pt>
    <dgm:pt modelId="{F1EFDD04-7359-42C5-9D4D-E3AE44C6BE37}" type="sibTrans" cxnId="{C0F8BB51-8469-4AFD-8C3A-B3F4401FDD39}">
      <dgm:prSet/>
      <dgm:spPr/>
    </dgm:pt>
    <dgm:pt modelId="{CAB55EF8-BA6D-4A2D-8614-654D1EDAD0E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Icon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A4FC463D-41DC-489D-A108-53B66120BB9A}" type="parTrans" cxnId="{FFEF213A-811C-44D6-97CF-0AE96C324797}">
      <dgm:prSet/>
      <dgm:spPr/>
    </dgm:pt>
    <dgm:pt modelId="{4F5ED07E-3AF4-4F6F-907A-CFF0EBD2E61B}" type="sibTrans" cxnId="{FFEF213A-811C-44D6-97CF-0AE96C324797}">
      <dgm:prSet/>
      <dgm:spPr/>
    </dgm:pt>
    <dgm:pt modelId="{0F475A74-0D3F-48D3-B6AD-845214D3715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Command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2DC67E2-A11E-4D51-B627-0BF833CCD241}" type="parTrans" cxnId="{C2A632E7-2A0F-4648-88B7-E32D033A5FFA}">
      <dgm:prSet/>
      <dgm:spPr/>
    </dgm:pt>
    <dgm:pt modelId="{4CC99F47-E35D-49E6-A818-0AD6B4D27920}" type="sibTrans" cxnId="{C2A632E7-2A0F-4648-88B7-E32D033A5FFA}">
      <dgm:prSet/>
      <dgm:spPr/>
    </dgm:pt>
    <dgm:pt modelId="{37A9D473-FE90-43F8-8133-3F5B94E3704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ContentType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CC391F5-EC65-47BC-9035-F6B270C0DA83}" type="parTrans" cxnId="{04DF5636-2AA3-4D3C-AF66-DC0AF1B57303}">
      <dgm:prSet/>
      <dgm:spPr/>
    </dgm:pt>
    <dgm:pt modelId="{F88D61E2-3939-45E6-9077-6C2A08716659}" type="sibTrans" cxnId="{04DF5636-2AA3-4D3C-AF66-DC0AF1B57303}">
      <dgm:prSet/>
      <dgm:spPr/>
    </dgm:pt>
    <dgm:pt modelId="{F64E3A25-1A2A-46DE-A7A1-42442C857F6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OpenWithList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E3B1C04-AFB1-48F6-A73B-F179E27C1507}" type="parTrans" cxnId="{7B351AC6-7D8D-4D3C-90BF-0011A6CD944C}">
      <dgm:prSet/>
      <dgm:spPr/>
    </dgm:pt>
    <dgm:pt modelId="{1374ADB4-E375-45F0-8A2E-DB431872ACDB}" type="sibTrans" cxnId="{7B351AC6-7D8D-4D3C-90BF-0011A6CD944C}">
      <dgm:prSet/>
      <dgm:spPr/>
    </dgm:pt>
    <dgm:pt modelId="{21B0F943-5386-4B07-9082-AE054559DD7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Icon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3B3FD9E-EED6-4DBF-A8B8-8765B174AEC0}" type="parTrans" cxnId="{0F788A55-16E6-458A-8878-3085A7CC5E17}">
      <dgm:prSet/>
      <dgm:spPr/>
    </dgm:pt>
    <dgm:pt modelId="{C08896CD-EABC-4A73-8A41-2A108BE01731}" type="sibTrans" cxnId="{0F788A55-16E6-458A-8878-3085A7CC5E17}">
      <dgm:prSet/>
      <dgm:spPr/>
    </dgm:pt>
    <dgm:pt modelId="{FD092D6A-3BEF-4897-9815-60FFE87B1FA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Command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163672F-0D02-4E21-AF48-4E1C3EFFB0A5}" type="parTrans" cxnId="{95F88D86-0632-41B3-99C1-DFBD3FCF88B8}">
      <dgm:prSet/>
      <dgm:spPr/>
    </dgm:pt>
    <dgm:pt modelId="{C31C762E-9AA0-451D-BE66-686460139F4C}" type="sibTrans" cxnId="{95F88D86-0632-41B3-99C1-DFBD3FCF88B8}">
      <dgm:prSet/>
      <dgm:spPr/>
    </dgm:pt>
    <dgm:pt modelId="{65BBE51C-1FEA-4949-99A1-7D365AF8887E}" type="pres">
      <dgm:prSet presAssocID="{38AAC9DF-3339-4B4C-BDCC-C5E55AD52B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FEB692-24D7-4653-86C5-F3B8AB2CE5B9}" type="pres">
      <dgm:prSet presAssocID="{5A57AD61-D6BB-465A-9BEB-DAE203C75AED}" presName="hierRoot1" presStyleCnt="0">
        <dgm:presLayoutVars>
          <dgm:hierBranch/>
        </dgm:presLayoutVars>
      </dgm:prSet>
      <dgm:spPr/>
    </dgm:pt>
    <dgm:pt modelId="{588DE6B2-DC39-4C7C-A932-10A4F0962501}" type="pres">
      <dgm:prSet presAssocID="{5A57AD61-D6BB-465A-9BEB-DAE203C75AED}" presName="rootComposite1" presStyleCnt="0"/>
      <dgm:spPr/>
    </dgm:pt>
    <dgm:pt modelId="{5AFB074F-8949-4B87-956E-5C144E9223E6}" type="pres">
      <dgm:prSet presAssocID="{5A57AD61-D6BB-465A-9BEB-DAE203C75AED}" presName="rootText1" presStyleLbl="node0" presStyleIdx="0" presStyleCnt="1">
        <dgm:presLayoutVars>
          <dgm:chPref val="3"/>
        </dgm:presLayoutVars>
      </dgm:prSet>
      <dgm:spPr/>
    </dgm:pt>
    <dgm:pt modelId="{C44AA494-53D3-44F9-A6F1-B448F5D8C9E7}" type="pres">
      <dgm:prSet presAssocID="{5A57AD61-D6BB-465A-9BEB-DAE203C75AED}" presName="rootConnector1" presStyleLbl="node1" presStyleIdx="0" presStyleCnt="0"/>
      <dgm:spPr/>
    </dgm:pt>
    <dgm:pt modelId="{BC378235-0127-45AA-8043-811DB9DFA205}" type="pres">
      <dgm:prSet presAssocID="{5A57AD61-D6BB-465A-9BEB-DAE203C75AED}" presName="hierChild2" presStyleCnt="0"/>
      <dgm:spPr/>
    </dgm:pt>
    <dgm:pt modelId="{DD247D87-BF9E-4BD0-B647-2CD4FEC2FF44}" type="pres">
      <dgm:prSet presAssocID="{848CDA82-978E-4CE1-BCD2-0A0E61FF53A3}" presName="Name35" presStyleLbl="parChTrans1D2" presStyleIdx="0" presStyleCnt="3"/>
      <dgm:spPr/>
    </dgm:pt>
    <dgm:pt modelId="{6C62D606-F030-4E56-8714-56251B156ABE}" type="pres">
      <dgm:prSet presAssocID="{EED4E840-47AF-4412-B61F-DDDB05FF6D14}" presName="hierRoot2" presStyleCnt="0">
        <dgm:presLayoutVars>
          <dgm:hierBranch/>
        </dgm:presLayoutVars>
      </dgm:prSet>
      <dgm:spPr/>
    </dgm:pt>
    <dgm:pt modelId="{9C4EE670-89C7-44C2-BB19-2F85D0FE8134}" type="pres">
      <dgm:prSet presAssocID="{EED4E840-47AF-4412-B61F-DDDB05FF6D14}" presName="rootComposite" presStyleCnt="0"/>
      <dgm:spPr/>
    </dgm:pt>
    <dgm:pt modelId="{B4892C91-F9F8-4E11-AC1E-3B83E82B7AA4}" type="pres">
      <dgm:prSet presAssocID="{EED4E840-47AF-4412-B61F-DDDB05FF6D14}" presName="rootText" presStyleLbl="node2" presStyleIdx="0" presStyleCnt="3">
        <dgm:presLayoutVars>
          <dgm:chPref val="3"/>
        </dgm:presLayoutVars>
      </dgm:prSet>
      <dgm:spPr/>
    </dgm:pt>
    <dgm:pt modelId="{8A4119F7-C390-469D-A5F3-452690ABFA77}" type="pres">
      <dgm:prSet presAssocID="{EED4E840-47AF-4412-B61F-DDDB05FF6D14}" presName="rootConnector" presStyleLbl="node2" presStyleIdx="0" presStyleCnt="3"/>
      <dgm:spPr/>
    </dgm:pt>
    <dgm:pt modelId="{8D6146A3-15F9-4B92-806A-5A5B25ADF802}" type="pres">
      <dgm:prSet presAssocID="{EED4E840-47AF-4412-B61F-DDDB05FF6D14}" presName="hierChild4" presStyleCnt="0"/>
      <dgm:spPr/>
    </dgm:pt>
    <dgm:pt modelId="{73DB1BE6-138E-4C00-B681-7ED7C9AA2E45}" type="pres">
      <dgm:prSet presAssocID="{660FEFB2-555B-498D-8CC1-315333606555}" presName="Name35" presStyleLbl="parChTrans1D3" presStyleIdx="0" presStyleCnt="3"/>
      <dgm:spPr/>
    </dgm:pt>
    <dgm:pt modelId="{04FFA4F0-2E35-4F88-B438-C7A7F7695366}" type="pres">
      <dgm:prSet presAssocID="{5DFCD8C9-FDC9-4E20-8856-0E8F7F8575B8}" presName="hierRoot2" presStyleCnt="0">
        <dgm:presLayoutVars>
          <dgm:hierBranch val="r"/>
        </dgm:presLayoutVars>
      </dgm:prSet>
      <dgm:spPr/>
    </dgm:pt>
    <dgm:pt modelId="{901BE1B8-F2A6-40F0-B8C2-2C60D8B91734}" type="pres">
      <dgm:prSet presAssocID="{5DFCD8C9-FDC9-4E20-8856-0E8F7F8575B8}" presName="rootComposite" presStyleCnt="0"/>
      <dgm:spPr/>
    </dgm:pt>
    <dgm:pt modelId="{900C09EB-8470-4492-86A1-AD27366F9016}" type="pres">
      <dgm:prSet presAssocID="{5DFCD8C9-FDC9-4E20-8856-0E8F7F8575B8}" presName="rootText" presStyleLbl="node3" presStyleIdx="0" presStyleCnt="3">
        <dgm:presLayoutVars>
          <dgm:chPref val="3"/>
        </dgm:presLayoutVars>
      </dgm:prSet>
      <dgm:spPr/>
    </dgm:pt>
    <dgm:pt modelId="{5571668C-021F-4650-A005-B789A8C50457}" type="pres">
      <dgm:prSet presAssocID="{5DFCD8C9-FDC9-4E20-8856-0E8F7F8575B8}" presName="rootConnector" presStyleLbl="node3" presStyleIdx="0" presStyleCnt="3"/>
      <dgm:spPr/>
    </dgm:pt>
    <dgm:pt modelId="{E560C6B3-6788-4D29-B7C9-1C3BC21D4E76}" type="pres">
      <dgm:prSet presAssocID="{5DFCD8C9-FDC9-4E20-8856-0E8F7F8575B8}" presName="hierChild4" presStyleCnt="0"/>
      <dgm:spPr/>
    </dgm:pt>
    <dgm:pt modelId="{E9BE9DE4-2CE4-410C-8585-FD095C3BFFD7}" type="pres">
      <dgm:prSet presAssocID="{A4FC463D-41DC-489D-A108-53B66120BB9A}" presName="Name50" presStyleLbl="parChTrans1D4" presStyleIdx="0" presStyleCnt="2"/>
      <dgm:spPr/>
    </dgm:pt>
    <dgm:pt modelId="{8E66BF82-A9CE-4541-A5A5-69F2EA0CB6FC}" type="pres">
      <dgm:prSet presAssocID="{CAB55EF8-BA6D-4A2D-8614-654D1EDAD0E7}" presName="hierRoot2" presStyleCnt="0">
        <dgm:presLayoutVars>
          <dgm:hierBranch val="r"/>
        </dgm:presLayoutVars>
      </dgm:prSet>
      <dgm:spPr/>
    </dgm:pt>
    <dgm:pt modelId="{852214F0-A272-4983-A632-AAD0F7C08636}" type="pres">
      <dgm:prSet presAssocID="{CAB55EF8-BA6D-4A2D-8614-654D1EDAD0E7}" presName="rootComposite" presStyleCnt="0"/>
      <dgm:spPr/>
    </dgm:pt>
    <dgm:pt modelId="{58401C51-6CEC-464F-B9AF-0218B2AA57F9}" type="pres">
      <dgm:prSet presAssocID="{CAB55EF8-BA6D-4A2D-8614-654D1EDAD0E7}" presName="rootText" presStyleLbl="node4" presStyleIdx="0" presStyleCnt="2">
        <dgm:presLayoutVars>
          <dgm:chPref val="3"/>
        </dgm:presLayoutVars>
      </dgm:prSet>
      <dgm:spPr/>
    </dgm:pt>
    <dgm:pt modelId="{B0389B45-D379-456A-913F-51DCE05902FF}" type="pres">
      <dgm:prSet presAssocID="{CAB55EF8-BA6D-4A2D-8614-654D1EDAD0E7}" presName="rootConnector" presStyleLbl="node4" presStyleIdx="0" presStyleCnt="2"/>
      <dgm:spPr/>
    </dgm:pt>
    <dgm:pt modelId="{3E401603-3C98-4DEA-AD6B-5164BF8B2DDD}" type="pres">
      <dgm:prSet presAssocID="{CAB55EF8-BA6D-4A2D-8614-654D1EDAD0E7}" presName="hierChild4" presStyleCnt="0"/>
      <dgm:spPr/>
    </dgm:pt>
    <dgm:pt modelId="{B4EB7B65-176D-49E4-901E-F1BD5C5EA93F}" type="pres">
      <dgm:prSet presAssocID="{CAB55EF8-BA6D-4A2D-8614-654D1EDAD0E7}" presName="hierChild5" presStyleCnt="0"/>
      <dgm:spPr/>
    </dgm:pt>
    <dgm:pt modelId="{9C1F42FE-3E93-4323-80F8-94AB6F200C7F}" type="pres">
      <dgm:prSet presAssocID="{52DC67E2-A11E-4D51-B627-0BF833CCD241}" presName="Name50" presStyleLbl="parChTrans1D4" presStyleIdx="1" presStyleCnt="2"/>
      <dgm:spPr/>
    </dgm:pt>
    <dgm:pt modelId="{46679D0F-F4C9-4E81-862B-66F2823399F9}" type="pres">
      <dgm:prSet presAssocID="{0F475A74-0D3F-48D3-B6AD-845214D37158}" presName="hierRoot2" presStyleCnt="0">
        <dgm:presLayoutVars>
          <dgm:hierBranch val="r"/>
        </dgm:presLayoutVars>
      </dgm:prSet>
      <dgm:spPr/>
    </dgm:pt>
    <dgm:pt modelId="{433ACAFC-685E-4149-9A34-26F2B693F3ED}" type="pres">
      <dgm:prSet presAssocID="{0F475A74-0D3F-48D3-B6AD-845214D37158}" presName="rootComposite" presStyleCnt="0"/>
      <dgm:spPr/>
    </dgm:pt>
    <dgm:pt modelId="{9A333D24-B451-414C-BC17-297C72053153}" type="pres">
      <dgm:prSet presAssocID="{0F475A74-0D3F-48D3-B6AD-845214D37158}" presName="rootText" presStyleLbl="node4" presStyleIdx="1" presStyleCnt="2">
        <dgm:presLayoutVars>
          <dgm:chPref val="3"/>
        </dgm:presLayoutVars>
      </dgm:prSet>
      <dgm:spPr/>
    </dgm:pt>
    <dgm:pt modelId="{EC6CB8C7-B6FF-4565-A6CF-723517B620B1}" type="pres">
      <dgm:prSet presAssocID="{0F475A74-0D3F-48D3-B6AD-845214D37158}" presName="rootConnector" presStyleLbl="node4" presStyleIdx="1" presStyleCnt="2"/>
      <dgm:spPr/>
    </dgm:pt>
    <dgm:pt modelId="{902C649E-C2EF-41E6-8E6A-C6A0AF9C461E}" type="pres">
      <dgm:prSet presAssocID="{0F475A74-0D3F-48D3-B6AD-845214D37158}" presName="hierChild4" presStyleCnt="0"/>
      <dgm:spPr/>
    </dgm:pt>
    <dgm:pt modelId="{809FACD6-7B12-4E6F-9F5E-CC2AA33FBC0E}" type="pres">
      <dgm:prSet presAssocID="{0F475A74-0D3F-48D3-B6AD-845214D37158}" presName="hierChild5" presStyleCnt="0"/>
      <dgm:spPr/>
    </dgm:pt>
    <dgm:pt modelId="{FA1FA40E-A229-4477-B02E-C642DA4D0C2D}" type="pres">
      <dgm:prSet presAssocID="{5DFCD8C9-FDC9-4E20-8856-0E8F7F8575B8}" presName="hierChild5" presStyleCnt="0"/>
      <dgm:spPr/>
    </dgm:pt>
    <dgm:pt modelId="{2184554E-9087-478E-947A-DF64B8A503E4}" type="pres">
      <dgm:prSet presAssocID="{EED4E840-47AF-4412-B61F-DDDB05FF6D14}" presName="hierChild5" presStyleCnt="0"/>
      <dgm:spPr/>
    </dgm:pt>
    <dgm:pt modelId="{083AC62F-F5D5-4481-A9C9-341CA3E59C6E}" type="pres">
      <dgm:prSet presAssocID="{5CC391F5-EC65-47BC-9035-F6B270C0DA83}" presName="Name35" presStyleLbl="parChTrans1D2" presStyleIdx="1" presStyleCnt="3"/>
      <dgm:spPr/>
    </dgm:pt>
    <dgm:pt modelId="{EED2BEAF-68B2-449D-90CC-465B94F0BED0}" type="pres">
      <dgm:prSet presAssocID="{37A9D473-FE90-43F8-8133-3F5B94E3704B}" presName="hierRoot2" presStyleCnt="0">
        <dgm:presLayoutVars>
          <dgm:hierBranch/>
        </dgm:presLayoutVars>
      </dgm:prSet>
      <dgm:spPr/>
    </dgm:pt>
    <dgm:pt modelId="{2CC541ED-724E-4489-905A-2CA552D481BC}" type="pres">
      <dgm:prSet presAssocID="{37A9D473-FE90-43F8-8133-3F5B94E3704B}" presName="rootComposite" presStyleCnt="0"/>
      <dgm:spPr/>
    </dgm:pt>
    <dgm:pt modelId="{719662A9-CC06-4672-A038-14C2C65DBF29}" type="pres">
      <dgm:prSet presAssocID="{37A9D473-FE90-43F8-8133-3F5B94E3704B}" presName="rootText" presStyleLbl="node2" presStyleIdx="1" presStyleCnt="3">
        <dgm:presLayoutVars>
          <dgm:chPref val="3"/>
        </dgm:presLayoutVars>
      </dgm:prSet>
      <dgm:spPr/>
    </dgm:pt>
    <dgm:pt modelId="{FC760020-6D5F-4D21-874F-63E827A626E0}" type="pres">
      <dgm:prSet presAssocID="{37A9D473-FE90-43F8-8133-3F5B94E3704B}" presName="rootConnector" presStyleLbl="node2" presStyleIdx="1" presStyleCnt="3"/>
      <dgm:spPr/>
    </dgm:pt>
    <dgm:pt modelId="{2C2A2889-CD97-4ECB-9B60-312A123EDEA7}" type="pres">
      <dgm:prSet presAssocID="{37A9D473-FE90-43F8-8133-3F5B94E3704B}" presName="hierChild4" presStyleCnt="0"/>
      <dgm:spPr/>
    </dgm:pt>
    <dgm:pt modelId="{0E1D2E40-0A44-4FC1-BCBB-950EDB487C08}" type="pres">
      <dgm:prSet presAssocID="{37A9D473-FE90-43F8-8133-3F5B94E3704B}" presName="hierChild5" presStyleCnt="0"/>
      <dgm:spPr/>
    </dgm:pt>
    <dgm:pt modelId="{CFAF2A0B-57B1-46B9-8159-72B935E590F5}" type="pres">
      <dgm:prSet presAssocID="{8E3B1C04-AFB1-48F6-A73B-F179E27C1507}" presName="Name35" presStyleLbl="parChTrans1D2" presStyleIdx="2" presStyleCnt="3"/>
      <dgm:spPr/>
    </dgm:pt>
    <dgm:pt modelId="{EF8E23FD-D513-4981-A4FD-A31C3F51CE3E}" type="pres">
      <dgm:prSet presAssocID="{F64E3A25-1A2A-46DE-A7A1-42442C857F6D}" presName="hierRoot2" presStyleCnt="0">
        <dgm:presLayoutVars>
          <dgm:hierBranch/>
        </dgm:presLayoutVars>
      </dgm:prSet>
      <dgm:spPr/>
    </dgm:pt>
    <dgm:pt modelId="{ECB6236F-5EEA-41D5-A5F6-1A075B2EE2E6}" type="pres">
      <dgm:prSet presAssocID="{F64E3A25-1A2A-46DE-A7A1-42442C857F6D}" presName="rootComposite" presStyleCnt="0"/>
      <dgm:spPr/>
    </dgm:pt>
    <dgm:pt modelId="{9D4C13DC-10BD-4F98-96E2-9E080F0272FC}" type="pres">
      <dgm:prSet presAssocID="{F64E3A25-1A2A-46DE-A7A1-42442C857F6D}" presName="rootText" presStyleLbl="node2" presStyleIdx="2" presStyleCnt="3">
        <dgm:presLayoutVars>
          <dgm:chPref val="3"/>
        </dgm:presLayoutVars>
      </dgm:prSet>
      <dgm:spPr/>
    </dgm:pt>
    <dgm:pt modelId="{8CE26219-F00B-4628-AACA-A840607BD0E5}" type="pres">
      <dgm:prSet presAssocID="{F64E3A25-1A2A-46DE-A7A1-42442C857F6D}" presName="rootConnector" presStyleLbl="node2" presStyleIdx="2" presStyleCnt="3"/>
      <dgm:spPr/>
    </dgm:pt>
    <dgm:pt modelId="{DDC8026B-6F10-44AE-9B86-750E8E481CE0}" type="pres">
      <dgm:prSet presAssocID="{F64E3A25-1A2A-46DE-A7A1-42442C857F6D}" presName="hierChild4" presStyleCnt="0"/>
      <dgm:spPr/>
    </dgm:pt>
    <dgm:pt modelId="{95BFB4ED-C932-4904-9456-0CD83046D677}" type="pres">
      <dgm:prSet presAssocID="{63B3FD9E-EED6-4DBF-A8B8-8765B174AEC0}" presName="Name35" presStyleLbl="parChTrans1D3" presStyleIdx="1" presStyleCnt="3"/>
      <dgm:spPr/>
    </dgm:pt>
    <dgm:pt modelId="{F1A00FF9-B61D-4D5F-A4F6-0D767AB18310}" type="pres">
      <dgm:prSet presAssocID="{21B0F943-5386-4B07-9082-AE054559DD76}" presName="hierRoot2" presStyleCnt="0">
        <dgm:presLayoutVars>
          <dgm:hierBranch val="r"/>
        </dgm:presLayoutVars>
      </dgm:prSet>
      <dgm:spPr/>
    </dgm:pt>
    <dgm:pt modelId="{A3A00D7D-F7D5-4D4B-BEFD-B4A41B8501D2}" type="pres">
      <dgm:prSet presAssocID="{21B0F943-5386-4B07-9082-AE054559DD76}" presName="rootComposite" presStyleCnt="0"/>
      <dgm:spPr/>
    </dgm:pt>
    <dgm:pt modelId="{C43439D6-15D1-40FD-BA7D-A3E1FF3F64FC}" type="pres">
      <dgm:prSet presAssocID="{21B0F943-5386-4B07-9082-AE054559DD76}" presName="rootText" presStyleLbl="node3" presStyleIdx="1" presStyleCnt="3">
        <dgm:presLayoutVars>
          <dgm:chPref val="3"/>
        </dgm:presLayoutVars>
      </dgm:prSet>
      <dgm:spPr/>
    </dgm:pt>
    <dgm:pt modelId="{B14EC310-1F96-4F3A-8E11-626C3B0F29CF}" type="pres">
      <dgm:prSet presAssocID="{21B0F943-5386-4B07-9082-AE054559DD76}" presName="rootConnector" presStyleLbl="node3" presStyleIdx="1" presStyleCnt="3"/>
      <dgm:spPr/>
    </dgm:pt>
    <dgm:pt modelId="{FFF75C9B-21AA-4136-9C9F-4588E8CC1F33}" type="pres">
      <dgm:prSet presAssocID="{21B0F943-5386-4B07-9082-AE054559DD76}" presName="hierChild4" presStyleCnt="0"/>
      <dgm:spPr/>
    </dgm:pt>
    <dgm:pt modelId="{38D1D8A7-6DDB-477C-AFAB-0432B29669C6}" type="pres">
      <dgm:prSet presAssocID="{21B0F943-5386-4B07-9082-AE054559DD76}" presName="hierChild5" presStyleCnt="0"/>
      <dgm:spPr/>
    </dgm:pt>
    <dgm:pt modelId="{1A5D3FA6-BC34-4072-965F-8A9B444B3B7A}" type="pres">
      <dgm:prSet presAssocID="{9163672F-0D02-4E21-AF48-4E1C3EFFB0A5}" presName="Name35" presStyleLbl="parChTrans1D3" presStyleIdx="2" presStyleCnt="3"/>
      <dgm:spPr/>
    </dgm:pt>
    <dgm:pt modelId="{A8EEBD2A-C95C-4186-9BAD-E99B0E135228}" type="pres">
      <dgm:prSet presAssocID="{FD092D6A-3BEF-4897-9815-60FFE87B1FA2}" presName="hierRoot2" presStyleCnt="0">
        <dgm:presLayoutVars>
          <dgm:hierBranch val="r"/>
        </dgm:presLayoutVars>
      </dgm:prSet>
      <dgm:spPr/>
    </dgm:pt>
    <dgm:pt modelId="{D0054D2B-06E0-488D-866F-F11FDF6871DD}" type="pres">
      <dgm:prSet presAssocID="{FD092D6A-3BEF-4897-9815-60FFE87B1FA2}" presName="rootComposite" presStyleCnt="0"/>
      <dgm:spPr/>
    </dgm:pt>
    <dgm:pt modelId="{BF1A5114-A0C1-4283-9D63-D6A523FAED2C}" type="pres">
      <dgm:prSet presAssocID="{FD092D6A-3BEF-4897-9815-60FFE87B1FA2}" presName="rootText" presStyleLbl="node3" presStyleIdx="2" presStyleCnt="3">
        <dgm:presLayoutVars>
          <dgm:chPref val="3"/>
        </dgm:presLayoutVars>
      </dgm:prSet>
      <dgm:spPr/>
    </dgm:pt>
    <dgm:pt modelId="{3949FB54-5557-4A2A-A9A5-38C82A996250}" type="pres">
      <dgm:prSet presAssocID="{FD092D6A-3BEF-4897-9815-60FFE87B1FA2}" presName="rootConnector" presStyleLbl="node3" presStyleIdx="2" presStyleCnt="3"/>
      <dgm:spPr/>
    </dgm:pt>
    <dgm:pt modelId="{01E55384-41A9-4180-A15F-0B09E094E8B0}" type="pres">
      <dgm:prSet presAssocID="{FD092D6A-3BEF-4897-9815-60FFE87B1FA2}" presName="hierChild4" presStyleCnt="0"/>
      <dgm:spPr/>
    </dgm:pt>
    <dgm:pt modelId="{B5F29B8D-5763-4168-8E63-5C77DF4CBB8D}" type="pres">
      <dgm:prSet presAssocID="{FD092D6A-3BEF-4897-9815-60FFE87B1FA2}" presName="hierChild5" presStyleCnt="0"/>
      <dgm:spPr/>
    </dgm:pt>
    <dgm:pt modelId="{BAAF026C-A4DC-4436-A85D-78440F4D7365}" type="pres">
      <dgm:prSet presAssocID="{F64E3A25-1A2A-46DE-A7A1-42442C857F6D}" presName="hierChild5" presStyleCnt="0"/>
      <dgm:spPr/>
    </dgm:pt>
    <dgm:pt modelId="{57BC652B-A784-4527-8D43-AEEB6AAAD8DB}" type="pres">
      <dgm:prSet presAssocID="{5A57AD61-D6BB-465A-9BEB-DAE203C75AED}" presName="hierChild3" presStyleCnt="0"/>
      <dgm:spPr/>
    </dgm:pt>
  </dgm:ptLst>
  <dgm:cxnLst>
    <dgm:cxn modelId="{9767B556-5CF8-4AE4-8A26-B28BC410C797}" type="presOf" srcId="{37A9D473-FE90-43F8-8133-3F5B94E3704B}" destId="{719662A9-CC06-4672-A038-14C2C65DBF29}" srcOrd="0" destOrd="0" presId="urn:microsoft.com/office/officeart/2005/8/layout/orgChart1"/>
    <dgm:cxn modelId="{82D43B27-869B-43B8-BD46-172B3FAF567F}" type="presOf" srcId="{9163672F-0D02-4E21-AF48-4E1C3EFFB0A5}" destId="{1A5D3FA6-BC34-4072-965F-8A9B444B3B7A}" srcOrd="0" destOrd="0" presId="urn:microsoft.com/office/officeart/2005/8/layout/orgChart1"/>
    <dgm:cxn modelId="{6AD688E0-D152-4886-A2CC-10BC0FCE26F0}" type="presOf" srcId="{21B0F943-5386-4B07-9082-AE054559DD76}" destId="{C43439D6-15D1-40FD-BA7D-A3E1FF3F64FC}" srcOrd="0" destOrd="0" presId="urn:microsoft.com/office/officeart/2005/8/layout/orgChart1"/>
    <dgm:cxn modelId="{79E0C510-3489-481F-9FEA-4632DD540349}" type="presOf" srcId="{5CC391F5-EC65-47BC-9035-F6B270C0DA83}" destId="{083AC62F-F5D5-4481-A9C9-341CA3E59C6E}" srcOrd="0" destOrd="0" presId="urn:microsoft.com/office/officeart/2005/8/layout/orgChart1"/>
    <dgm:cxn modelId="{D44B1F95-2496-4E94-AA6B-6A648B72FED0}" type="presOf" srcId="{F64E3A25-1A2A-46DE-A7A1-42442C857F6D}" destId="{9D4C13DC-10BD-4F98-96E2-9E080F0272FC}" srcOrd="0" destOrd="0" presId="urn:microsoft.com/office/officeart/2005/8/layout/orgChart1"/>
    <dgm:cxn modelId="{C2A632E7-2A0F-4648-88B7-E32D033A5FFA}" srcId="{5DFCD8C9-FDC9-4E20-8856-0E8F7F8575B8}" destId="{0F475A74-0D3F-48D3-B6AD-845214D37158}" srcOrd="1" destOrd="0" parTransId="{52DC67E2-A11E-4D51-B627-0BF833CCD241}" sibTransId="{4CC99F47-E35D-49E6-A818-0AD6B4D27920}"/>
    <dgm:cxn modelId="{0B55423A-992F-4FC1-A1D5-8F763AA5951F}" type="presOf" srcId="{5A57AD61-D6BB-465A-9BEB-DAE203C75AED}" destId="{5AFB074F-8949-4B87-956E-5C144E9223E6}" srcOrd="0" destOrd="0" presId="urn:microsoft.com/office/officeart/2005/8/layout/orgChart1"/>
    <dgm:cxn modelId="{E290E820-5D7B-4DC0-AB80-283914A0CD88}" type="presOf" srcId="{52DC67E2-A11E-4D51-B627-0BF833CCD241}" destId="{9C1F42FE-3E93-4323-80F8-94AB6F200C7F}" srcOrd="0" destOrd="0" presId="urn:microsoft.com/office/officeart/2005/8/layout/orgChart1"/>
    <dgm:cxn modelId="{04DF5636-2AA3-4D3C-AF66-DC0AF1B57303}" srcId="{5A57AD61-D6BB-465A-9BEB-DAE203C75AED}" destId="{37A9D473-FE90-43F8-8133-3F5B94E3704B}" srcOrd="1" destOrd="0" parTransId="{5CC391F5-EC65-47BC-9035-F6B270C0DA83}" sibTransId="{F88D61E2-3939-45E6-9077-6C2A08716659}"/>
    <dgm:cxn modelId="{FE987C8B-293C-43B9-9CB5-CDA04AAFC419}" type="presOf" srcId="{5DFCD8C9-FDC9-4E20-8856-0E8F7F8575B8}" destId="{900C09EB-8470-4492-86A1-AD27366F9016}" srcOrd="0" destOrd="0" presId="urn:microsoft.com/office/officeart/2005/8/layout/orgChart1"/>
    <dgm:cxn modelId="{245D149D-B863-42D3-8089-F03DC3D4E1E5}" type="presOf" srcId="{21B0F943-5386-4B07-9082-AE054559DD76}" destId="{B14EC310-1F96-4F3A-8E11-626C3B0F29CF}" srcOrd="1" destOrd="0" presId="urn:microsoft.com/office/officeart/2005/8/layout/orgChart1"/>
    <dgm:cxn modelId="{2EDD05DD-D46B-41C9-BBF8-970A56DB1213}" srcId="{38AAC9DF-3339-4B4C-BDCC-C5E55AD52B29}" destId="{5A57AD61-D6BB-465A-9BEB-DAE203C75AED}" srcOrd="0" destOrd="0" parTransId="{76437E6B-7876-4FE0-A937-A1374D7F878A}" sibTransId="{7D2B1CF5-3433-404F-9D4E-517663EED9AF}"/>
    <dgm:cxn modelId="{66B86954-2AA9-4C3F-A3EC-FFA38839E99A}" type="presOf" srcId="{848CDA82-978E-4CE1-BCD2-0A0E61FF53A3}" destId="{DD247D87-BF9E-4BD0-B647-2CD4FEC2FF44}" srcOrd="0" destOrd="0" presId="urn:microsoft.com/office/officeart/2005/8/layout/orgChart1"/>
    <dgm:cxn modelId="{35038A66-4791-4903-8C6F-C954A0D4EFA0}" type="presOf" srcId="{5DFCD8C9-FDC9-4E20-8856-0E8F7F8575B8}" destId="{5571668C-021F-4650-A005-B789A8C50457}" srcOrd="1" destOrd="0" presId="urn:microsoft.com/office/officeart/2005/8/layout/orgChart1"/>
    <dgm:cxn modelId="{7B351AC6-7D8D-4D3C-90BF-0011A6CD944C}" srcId="{5A57AD61-D6BB-465A-9BEB-DAE203C75AED}" destId="{F64E3A25-1A2A-46DE-A7A1-42442C857F6D}" srcOrd="2" destOrd="0" parTransId="{8E3B1C04-AFB1-48F6-A73B-F179E27C1507}" sibTransId="{1374ADB4-E375-45F0-8A2E-DB431872ACDB}"/>
    <dgm:cxn modelId="{95F88D86-0632-41B3-99C1-DFBD3FCF88B8}" srcId="{F64E3A25-1A2A-46DE-A7A1-42442C857F6D}" destId="{FD092D6A-3BEF-4897-9815-60FFE87B1FA2}" srcOrd="1" destOrd="0" parTransId="{9163672F-0D02-4E21-AF48-4E1C3EFFB0A5}" sibTransId="{C31C762E-9AA0-451D-BE66-686460139F4C}"/>
    <dgm:cxn modelId="{300DD6FB-86A1-4324-BAD6-015CB9109D12}" type="presOf" srcId="{38AAC9DF-3339-4B4C-BDCC-C5E55AD52B29}" destId="{65BBE51C-1FEA-4949-99A1-7D365AF8887E}" srcOrd="0" destOrd="0" presId="urn:microsoft.com/office/officeart/2005/8/layout/orgChart1"/>
    <dgm:cxn modelId="{B84034F0-517F-42B7-B14E-74B38D5F14A7}" type="presOf" srcId="{CAB55EF8-BA6D-4A2D-8614-654D1EDAD0E7}" destId="{B0389B45-D379-456A-913F-51DCE05902FF}" srcOrd="1" destOrd="0" presId="urn:microsoft.com/office/officeart/2005/8/layout/orgChart1"/>
    <dgm:cxn modelId="{0F788A55-16E6-458A-8878-3085A7CC5E17}" srcId="{F64E3A25-1A2A-46DE-A7A1-42442C857F6D}" destId="{21B0F943-5386-4B07-9082-AE054559DD76}" srcOrd="0" destOrd="0" parTransId="{63B3FD9E-EED6-4DBF-A8B8-8765B174AEC0}" sibTransId="{C08896CD-EABC-4A73-8A41-2A108BE01731}"/>
    <dgm:cxn modelId="{FFEF213A-811C-44D6-97CF-0AE96C324797}" srcId="{5DFCD8C9-FDC9-4E20-8856-0E8F7F8575B8}" destId="{CAB55EF8-BA6D-4A2D-8614-654D1EDAD0E7}" srcOrd="0" destOrd="0" parTransId="{A4FC463D-41DC-489D-A108-53B66120BB9A}" sibTransId="{4F5ED07E-3AF4-4F6F-907A-CFF0EBD2E61B}"/>
    <dgm:cxn modelId="{67344701-9CB7-4EC4-B8BC-C3575D563C5B}" type="presOf" srcId="{0F475A74-0D3F-48D3-B6AD-845214D37158}" destId="{EC6CB8C7-B6FF-4565-A6CF-723517B620B1}" srcOrd="1" destOrd="0" presId="urn:microsoft.com/office/officeart/2005/8/layout/orgChart1"/>
    <dgm:cxn modelId="{21576D66-B86F-4D27-A260-785C2F5DB943}" type="presOf" srcId="{A4FC463D-41DC-489D-A108-53B66120BB9A}" destId="{E9BE9DE4-2CE4-410C-8585-FD095C3BFFD7}" srcOrd="0" destOrd="0" presId="urn:microsoft.com/office/officeart/2005/8/layout/orgChart1"/>
    <dgm:cxn modelId="{54183A44-8E84-4214-82B9-338A240CEA93}" type="presOf" srcId="{37A9D473-FE90-43F8-8133-3F5B94E3704B}" destId="{FC760020-6D5F-4D21-874F-63E827A626E0}" srcOrd="1" destOrd="0" presId="urn:microsoft.com/office/officeart/2005/8/layout/orgChart1"/>
    <dgm:cxn modelId="{C0F8BB51-8469-4AFD-8C3A-B3F4401FDD39}" srcId="{EED4E840-47AF-4412-B61F-DDDB05FF6D14}" destId="{5DFCD8C9-FDC9-4E20-8856-0E8F7F8575B8}" srcOrd="0" destOrd="0" parTransId="{660FEFB2-555B-498D-8CC1-315333606555}" sibTransId="{F1EFDD04-7359-42C5-9D4D-E3AE44C6BE37}"/>
    <dgm:cxn modelId="{A7530332-D2EA-4C70-974F-A31F8683CD6C}" type="presOf" srcId="{0F475A74-0D3F-48D3-B6AD-845214D37158}" destId="{9A333D24-B451-414C-BC17-297C72053153}" srcOrd="0" destOrd="0" presId="urn:microsoft.com/office/officeart/2005/8/layout/orgChart1"/>
    <dgm:cxn modelId="{EFE0971F-3C9C-4261-8FD2-40E0F60433B6}" type="presOf" srcId="{5A57AD61-D6BB-465A-9BEB-DAE203C75AED}" destId="{C44AA494-53D3-44F9-A6F1-B448F5D8C9E7}" srcOrd="1" destOrd="0" presId="urn:microsoft.com/office/officeart/2005/8/layout/orgChart1"/>
    <dgm:cxn modelId="{3AAC7C41-6552-423E-902B-8F3963AC1130}" type="presOf" srcId="{EED4E840-47AF-4412-B61F-DDDB05FF6D14}" destId="{B4892C91-F9F8-4E11-AC1E-3B83E82B7AA4}" srcOrd="0" destOrd="0" presId="urn:microsoft.com/office/officeart/2005/8/layout/orgChart1"/>
    <dgm:cxn modelId="{F17DB3AE-9C45-49FB-9D13-BC0A53568B60}" type="presOf" srcId="{FD092D6A-3BEF-4897-9815-60FFE87B1FA2}" destId="{BF1A5114-A0C1-4283-9D63-D6A523FAED2C}" srcOrd="0" destOrd="0" presId="urn:microsoft.com/office/officeart/2005/8/layout/orgChart1"/>
    <dgm:cxn modelId="{59D15229-0A8E-4D99-854E-718108DE86CD}" type="presOf" srcId="{8E3B1C04-AFB1-48F6-A73B-F179E27C1507}" destId="{CFAF2A0B-57B1-46B9-8159-72B935E590F5}" srcOrd="0" destOrd="0" presId="urn:microsoft.com/office/officeart/2005/8/layout/orgChart1"/>
    <dgm:cxn modelId="{F8482378-006F-4454-AC88-88C1700FF3D2}" type="presOf" srcId="{63B3FD9E-EED6-4DBF-A8B8-8765B174AEC0}" destId="{95BFB4ED-C932-4904-9456-0CD83046D677}" srcOrd="0" destOrd="0" presId="urn:microsoft.com/office/officeart/2005/8/layout/orgChart1"/>
    <dgm:cxn modelId="{17AA2CA4-0141-4A7F-8D9A-A3E489F30A12}" type="presOf" srcId="{F64E3A25-1A2A-46DE-A7A1-42442C857F6D}" destId="{8CE26219-F00B-4628-AACA-A840607BD0E5}" srcOrd="1" destOrd="0" presId="urn:microsoft.com/office/officeart/2005/8/layout/orgChart1"/>
    <dgm:cxn modelId="{FB65F9C5-BAB2-43A8-88CB-C785F8BF83D0}" type="presOf" srcId="{CAB55EF8-BA6D-4A2D-8614-654D1EDAD0E7}" destId="{58401C51-6CEC-464F-B9AF-0218B2AA57F9}" srcOrd="0" destOrd="0" presId="urn:microsoft.com/office/officeart/2005/8/layout/orgChart1"/>
    <dgm:cxn modelId="{71AD8C95-4113-4C1D-A551-CCCE9EFC3878}" type="presOf" srcId="{660FEFB2-555B-498D-8CC1-315333606555}" destId="{73DB1BE6-138E-4C00-B681-7ED7C9AA2E45}" srcOrd="0" destOrd="0" presId="urn:microsoft.com/office/officeart/2005/8/layout/orgChart1"/>
    <dgm:cxn modelId="{650EE476-2A60-417F-B4D9-C79B8B4D01EB}" srcId="{5A57AD61-D6BB-465A-9BEB-DAE203C75AED}" destId="{EED4E840-47AF-4412-B61F-DDDB05FF6D14}" srcOrd="0" destOrd="0" parTransId="{848CDA82-978E-4CE1-BCD2-0A0E61FF53A3}" sibTransId="{5CBD72C2-D732-470E-9115-501107395100}"/>
    <dgm:cxn modelId="{3D14282F-CAE0-438D-8AE0-C0175DB3577C}" type="presOf" srcId="{EED4E840-47AF-4412-B61F-DDDB05FF6D14}" destId="{8A4119F7-C390-469D-A5F3-452690ABFA77}" srcOrd="1" destOrd="0" presId="urn:microsoft.com/office/officeart/2005/8/layout/orgChart1"/>
    <dgm:cxn modelId="{865BBD30-D6EA-4815-A22A-8F4D89D836BF}" type="presOf" srcId="{FD092D6A-3BEF-4897-9815-60FFE87B1FA2}" destId="{3949FB54-5557-4A2A-A9A5-38C82A996250}" srcOrd="1" destOrd="0" presId="urn:microsoft.com/office/officeart/2005/8/layout/orgChart1"/>
    <dgm:cxn modelId="{91B05089-2CB2-4060-8241-82C6048725A9}" type="presParOf" srcId="{65BBE51C-1FEA-4949-99A1-7D365AF8887E}" destId="{37FEB692-24D7-4653-86C5-F3B8AB2CE5B9}" srcOrd="0" destOrd="0" presId="urn:microsoft.com/office/officeart/2005/8/layout/orgChart1"/>
    <dgm:cxn modelId="{D5704622-966B-4CBB-A394-04D6E97F67C1}" type="presParOf" srcId="{37FEB692-24D7-4653-86C5-F3B8AB2CE5B9}" destId="{588DE6B2-DC39-4C7C-A932-10A4F0962501}" srcOrd="0" destOrd="0" presId="urn:microsoft.com/office/officeart/2005/8/layout/orgChart1"/>
    <dgm:cxn modelId="{2A5A8E79-8813-4679-A15E-DA534FBBA094}" type="presParOf" srcId="{588DE6B2-DC39-4C7C-A932-10A4F0962501}" destId="{5AFB074F-8949-4B87-956E-5C144E9223E6}" srcOrd="0" destOrd="0" presId="urn:microsoft.com/office/officeart/2005/8/layout/orgChart1"/>
    <dgm:cxn modelId="{2DCBC17A-7CFA-4826-A0FB-A3634528F7B9}" type="presParOf" srcId="{588DE6B2-DC39-4C7C-A932-10A4F0962501}" destId="{C44AA494-53D3-44F9-A6F1-B448F5D8C9E7}" srcOrd="1" destOrd="0" presId="urn:microsoft.com/office/officeart/2005/8/layout/orgChart1"/>
    <dgm:cxn modelId="{30AD0A4D-B07E-4982-9AB8-8DD8364EB02B}" type="presParOf" srcId="{37FEB692-24D7-4653-86C5-F3B8AB2CE5B9}" destId="{BC378235-0127-45AA-8043-811DB9DFA205}" srcOrd="1" destOrd="0" presId="urn:microsoft.com/office/officeart/2005/8/layout/orgChart1"/>
    <dgm:cxn modelId="{15952DB0-7B8D-4F88-A087-79B8F4C8932C}" type="presParOf" srcId="{BC378235-0127-45AA-8043-811DB9DFA205}" destId="{DD247D87-BF9E-4BD0-B647-2CD4FEC2FF44}" srcOrd="0" destOrd="0" presId="urn:microsoft.com/office/officeart/2005/8/layout/orgChart1"/>
    <dgm:cxn modelId="{348FE80E-E19A-477E-AD81-D1CF30CF9DC2}" type="presParOf" srcId="{BC378235-0127-45AA-8043-811DB9DFA205}" destId="{6C62D606-F030-4E56-8714-56251B156ABE}" srcOrd="1" destOrd="0" presId="urn:microsoft.com/office/officeart/2005/8/layout/orgChart1"/>
    <dgm:cxn modelId="{41CD71D2-4C8E-4594-BC61-A2011F64D67E}" type="presParOf" srcId="{6C62D606-F030-4E56-8714-56251B156ABE}" destId="{9C4EE670-89C7-44C2-BB19-2F85D0FE8134}" srcOrd="0" destOrd="0" presId="urn:microsoft.com/office/officeart/2005/8/layout/orgChart1"/>
    <dgm:cxn modelId="{15641BE1-2865-465A-AF70-E6C0E5633A1D}" type="presParOf" srcId="{9C4EE670-89C7-44C2-BB19-2F85D0FE8134}" destId="{B4892C91-F9F8-4E11-AC1E-3B83E82B7AA4}" srcOrd="0" destOrd="0" presId="urn:microsoft.com/office/officeart/2005/8/layout/orgChart1"/>
    <dgm:cxn modelId="{2BD2EE02-9F46-430F-B0B8-46A7C681942D}" type="presParOf" srcId="{9C4EE670-89C7-44C2-BB19-2F85D0FE8134}" destId="{8A4119F7-C390-469D-A5F3-452690ABFA77}" srcOrd="1" destOrd="0" presId="urn:microsoft.com/office/officeart/2005/8/layout/orgChart1"/>
    <dgm:cxn modelId="{253D791E-1241-45D1-8BEE-925F964484E2}" type="presParOf" srcId="{6C62D606-F030-4E56-8714-56251B156ABE}" destId="{8D6146A3-15F9-4B92-806A-5A5B25ADF802}" srcOrd="1" destOrd="0" presId="urn:microsoft.com/office/officeart/2005/8/layout/orgChart1"/>
    <dgm:cxn modelId="{E2F93324-AB76-48B2-94D9-906CCDDF082C}" type="presParOf" srcId="{8D6146A3-15F9-4B92-806A-5A5B25ADF802}" destId="{73DB1BE6-138E-4C00-B681-7ED7C9AA2E45}" srcOrd="0" destOrd="0" presId="urn:microsoft.com/office/officeart/2005/8/layout/orgChart1"/>
    <dgm:cxn modelId="{41E54061-019A-4186-8F33-B73F62C8A02B}" type="presParOf" srcId="{8D6146A3-15F9-4B92-806A-5A5B25ADF802}" destId="{04FFA4F0-2E35-4F88-B438-C7A7F7695366}" srcOrd="1" destOrd="0" presId="urn:microsoft.com/office/officeart/2005/8/layout/orgChart1"/>
    <dgm:cxn modelId="{B8D1B472-B1D2-4DB4-A332-8BB6D7B8AD07}" type="presParOf" srcId="{04FFA4F0-2E35-4F88-B438-C7A7F7695366}" destId="{901BE1B8-F2A6-40F0-B8C2-2C60D8B91734}" srcOrd="0" destOrd="0" presId="urn:microsoft.com/office/officeart/2005/8/layout/orgChart1"/>
    <dgm:cxn modelId="{E793E59E-AEB9-4629-852B-641E7B50DD78}" type="presParOf" srcId="{901BE1B8-F2A6-40F0-B8C2-2C60D8B91734}" destId="{900C09EB-8470-4492-86A1-AD27366F9016}" srcOrd="0" destOrd="0" presId="urn:microsoft.com/office/officeart/2005/8/layout/orgChart1"/>
    <dgm:cxn modelId="{31FF5BA8-1A69-4A93-8EA8-1026A7ABE237}" type="presParOf" srcId="{901BE1B8-F2A6-40F0-B8C2-2C60D8B91734}" destId="{5571668C-021F-4650-A005-B789A8C50457}" srcOrd="1" destOrd="0" presId="urn:microsoft.com/office/officeart/2005/8/layout/orgChart1"/>
    <dgm:cxn modelId="{4C44C5FB-7FA0-4B30-9633-6C37D0750B10}" type="presParOf" srcId="{04FFA4F0-2E35-4F88-B438-C7A7F7695366}" destId="{E560C6B3-6788-4D29-B7C9-1C3BC21D4E76}" srcOrd="1" destOrd="0" presId="urn:microsoft.com/office/officeart/2005/8/layout/orgChart1"/>
    <dgm:cxn modelId="{8E4E76AC-C580-4F63-9349-C1E7EDB1FAAE}" type="presParOf" srcId="{E560C6B3-6788-4D29-B7C9-1C3BC21D4E76}" destId="{E9BE9DE4-2CE4-410C-8585-FD095C3BFFD7}" srcOrd="0" destOrd="0" presId="urn:microsoft.com/office/officeart/2005/8/layout/orgChart1"/>
    <dgm:cxn modelId="{077E4E5E-EB9B-46BE-84DA-2B4F24186277}" type="presParOf" srcId="{E560C6B3-6788-4D29-B7C9-1C3BC21D4E76}" destId="{8E66BF82-A9CE-4541-A5A5-69F2EA0CB6FC}" srcOrd="1" destOrd="0" presId="urn:microsoft.com/office/officeart/2005/8/layout/orgChart1"/>
    <dgm:cxn modelId="{F97C9A33-4912-401B-B063-F53049CABE26}" type="presParOf" srcId="{8E66BF82-A9CE-4541-A5A5-69F2EA0CB6FC}" destId="{852214F0-A272-4983-A632-AAD0F7C08636}" srcOrd="0" destOrd="0" presId="urn:microsoft.com/office/officeart/2005/8/layout/orgChart1"/>
    <dgm:cxn modelId="{85E79872-D840-4FC3-8321-4982D7C46385}" type="presParOf" srcId="{852214F0-A272-4983-A632-AAD0F7C08636}" destId="{58401C51-6CEC-464F-B9AF-0218B2AA57F9}" srcOrd="0" destOrd="0" presId="urn:microsoft.com/office/officeart/2005/8/layout/orgChart1"/>
    <dgm:cxn modelId="{FC8691E0-D234-4E25-B853-EF70DEB83203}" type="presParOf" srcId="{852214F0-A272-4983-A632-AAD0F7C08636}" destId="{B0389B45-D379-456A-913F-51DCE05902FF}" srcOrd="1" destOrd="0" presId="urn:microsoft.com/office/officeart/2005/8/layout/orgChart1"/>
    <dgm:cxn modelId="{C5B486A8-1566-4C6C-925B-EE4A27A71A18}" type="presParOf" srcId="{8E66BF82-A9CE-4541-A5A5-69F2EA0CB6FC}" destId="{3E401603-3C98-4DEA-AD6B-5164BF8B2DDD}" srcOrd="1" destOrd="0" presId="urn:microsoft.com/office/officeart/2005/8/layout/orgChart1"/>
    <dgm:cxn modelId="{AF7ACFE4-8A1E-44C3-8726-A0D109626245}" type="presParOf" srcId="{8E66BF82-A9CE-4541-A5A5-69F2EA0CB6FC}" destId="{B4EB7B65-176D-49E4-901E-F1BD5C5EA93F}" srcOrd="2" destOrd="0" presId="urn:microsoft.com/office/officeart/2005/8/layout/orgChart1"/>
    <dgm:cxn modelId="{21CAF7B7-6C9D-44F7-B37A-D6622B7D813D}" type="presParOf" srcId="{E560C6B3-6788-4D29-B7C9-1C3BC21D4E76}" destId="{9C1F42FE-3E93-4323-80F8-94AB6F200C7F}" srcOrd="2" destOrd="0" presId="urn:microsoft.com/office/officeart/2005/8/layout/orgChart1"/>
    <dgm:cxn modelId="{C0BF05BC-9749-498D-94CF-87B234E2BDF8}" type="presParOf" srcId="{E560C6B3-6788-4D29-B7C9-1C3BC21D4E76}" destId="{46679D0F-F4C9-4E81-862B-66F2823399F9}" srcOrd="3" destOrd="0" presId="urn:microsoft.com/office/officeart/2005/8/layout/orgChart1"/>
    <dgm:cxn modelId="{00B5CCE5-C7A7-4039-9D9C-16FBCC30824E}" type="presParOf" srcId="{46679D0F-F4C9-4E81-862B-66F2823399F9}" destId="{433ACAFC-685E-4149-9A34-26F2B693F3ED}" srcOrd="0" destOrd="0" presId="urn:microsoft.com/office/officeart/2005/8/layout/orgChart1"/>
    <dgm:cxn modelId="{5BCA9AB3-2D4B-4DDD-85F3-FE0A3759B807}" type="presParOf" srcId="{433ACAFC-685E-4149-9A34-26F2B693F3ED}" destId="{9A333D24-B451-414C-BC17-297C72053153}" srcOrd="0" destOrd="0" presId="urn:microsoft.com/office/officeart/2005/8/layout/orgChart1"/>
    <dgm:cxn modelId="{8B668B01-A643-4A76-AAC5-9C23FE292F34}" type="presParOf" srcId="{433ACAFC-685E-4149-9A34-26F2B693F3ED}" destId="{EC6CB8C7-B6FF-4565-A6CF-723517B620B1}" srcOrd="1" destOrd="0" presId="urn:microsoft.com/office/officeart/2005/8/layout/orgChart1"/>
    <dgm:cxn modelId="{B51FA2D6-632D-4CEA-B4FC-5AFBB203019E}" type="presParOf" srcId="{46679D0F-F4C9-4E81-862B-66F2823399F9}" destId="{902C649E-C2EF-41E6-8E6A-C6A0AF9C461E}" srcOrd="1" destOrd="0" presId="urn:microsoft.com/office/officeart/2005/8/layout/orgChart1"/>
    <dgm:cxn modelId="{0C2C6710-08AF-466C-A3BC-9CB912F28159}" type="presParOf" srcId="{46679D0F-F4C9-4E81-862B-66F2823399F9}" destId="{809FACD6-7B12-4E6F-9F5E-CC2AA33FBC0E}" srcOrd="2" destOrd="0" presId="urn:microsoft.com/office/officeart/2005/8/layout/orgChart1"/>
    <dgm:cxn modelId="{826E2ADB-9A9B-4684-9290-7304B37DFA25}" type="presParOf" srcId="{04FFA4F0-2E35-4F88-B438-C7A7F7695366}" destId="{FA1FA40E-A229-4477-B02E-C642DA4D0C2D}" srcOrd="2" destOrd="0" presId="urn:microsoft.com/office/officeart/2005/8/layout/orgChart1"/>
    <dgm:cxn modelId="{C65BF52C-6DDB-4AC9-8C80-1C6105E038F2}" type="presParOf" srcId="{6C62D606-F030-4E56-8714-56251B156ABE}" destId="{2184554E-9087-478E-947A-DF64B8A503E4}" srcOrd="2" destOrd="0" presId="urn:microsoft.com/office/officeart/2005/8/layout/orgChart1"/>
    <dgm:cxn modelId="{A3FA63EE-C9E9-4027-B1DE-D664E295109A}" type="presParOf" srcId="{BC378235-0127-45AA-8043-811DB9DFA205}" destId="{083AC62F-F5D5-4481-A9C9-341CA3E59C6E}" srcOrd="2" destOrd="0" presId="urn:microsoft.com/office/officeart/2005/8/layout/orgChart1"/>
    <dgm:cxn modelId="{4CAC6A54-41AC-40BE-8CC7-09D33ADCD31B}" type="presParOf" srcId="{BC378235-0127-45AA-8043-811DB9DFA205}" destId="{EED2BEAF-68B2-449D-90CC-465B94F0BED0}" srcOrd="3" destOrd="0" presId="urn:microsoft.com/office/officeart/2005/8/layout/orgChart1"/>
    <dgm:cxn modelId="{480D418B-DDA5-4592-9537-2AFD78A44548}" type="presParOf" srcId="{EED2BEAF-68B2-449D-90CC-465B94F0BED0}" destId="{2CC541ED-724E-4489-905A-2CA552D481BC}" srcOrd="0" destOrd="0" presId="urn:microsoft.com/office/officeart/2005/8/layout/orgChart1"/>
    <dgm:cxn modelId="{A0E61627-615D-4635-9A05-440000D33429}" type="presParOf" srcId="{2CC541ED-724E-4489-905A-2CA552D481BC}" destId="{719662A9-CC06-4672-A038-14C2C65DBF29}" srcOrd="0" destOrd="0" presId="urn:microsoft.com/office/officeart/2005/8/layout/orgChart1"/>
    <dgm:cxn modelId="{13FD16C6-A395-414B-9849-59155B138FE3}" type="presParOf" srcId="{2CC541ED-724E-4489-905A-2CA552D481BC}" destId="{FC760020-6D5F-4D21-874F-63E827A626E0}" srcOrd="1" destOrd="0" presId="urn:microsoft.com/office/officeart/2005/8/layout/orgChart1"/>
    <dgm:cxn modelId="{CC401133-65E7-45E7-A331-11DBEB5E46C7}" type="presParOf" srcId="{EED2BEAF-68B2-449D-90CC-465B94F0BED0}" destId="{2C2A2889-CD97-4ECB-9B60-312A123EDEA7}" srcOrd="1" destOrd="0" presId="urn:microsoft.com/office/officeart/2005/8/layout/orgChart1"/>
    <dgm:cxn modelId="{B66C8644-8E06-4308-A2F8-10DE129AF0F3}" type="presParOf" srcId="{EED2BEAF-68B2-449D-90CC-465B94F0BED0}" destId="{0E1D2E40-0A44-4FC1-BCBB-950EDB487C08}" srcOrd="2" destOrd="0" presId="urn:microsoft.com/office/officeart/2005/8/layout/orgChart1"/>
    <dgm:cxn modelId="{8B0EA4CA-A826-442C-A342-42AB65FD4112}" type="presParOf" srcId="{BC378235-0127-45AA-8043-811DB9DFA205}" destId="{CFAF2A0B-57B1-46B9-8159-72B935E590F5}" srcOrd="4" destOrd="0" presId="urn:microsoft.com/office/officeart/2005/8/layout/orgChart1"/>
    <dgm:cxn modelId="{3125A37A-16EC-42DB-B27E-C915FA6F4D9F}" type="presParOf" srcId="{BC378235-0127-45AA-8043-811DB9DFA205}" destId="{EF8E23FD-D513-4981-A4FD-A31C3F51CE3E}" srcOrd="5" destOrd="0" presId="urn:microsoft.com/office/officeart/2005/8/layout/orgChart1"/>
    <dgm:cxn modelId="{BA56B61E-D324-4CF7-AD09-3546B79A3935}" type="presParOf" srcId="{EF8E23FD-D513-4981-A4FD-A31C3F51CE3E}" destId="{ECB6236F-5EEA-41D5-A5F6-1A075B2EE2E6}" srcOrd="0" destOrd="0" presId="urn:microsoft.com/office/officeart/2005/8/layout/orgChart1"/>
    <dgm:cxn modelId="{FB52CED5-0B90-4C22-9C15-8B889710F599}" type="presParOf" srcId="{ECB6236F-5EEA-41D5-A5F6-1A075B2EE2E6}" destId="{9D4C13DC-10BD-4F98-96E2-9E080F0272FC}" srcOrd="0" destOrd="0" presId="urn:microsoft.com/office/officeart/2005/8/layout/orgChart1"/>
    <dgm:cxn modelId="{581BFB0B-D04C-4D65-B3DC-EC541CCD87BD}" type="presParOf" srcId="{ECB6236F-5EEA-41D5-A5F6-1A075B2EE2E6}" destId="{8CE26219-F00B-4628-AACA-A840607BD0E5}" srcOrd="1" destOrd="0" presId="urn:microsoft.com/office/officeart/2005/8/layout/orgChart1"/>
    <dgm:cxn modelId="{F1FE320D-339C-474C-ACE0-AC52179ECE16}" type="presParOf" srcId="{EF8E23FD-D513-4981-A4FD-A31C3F51CE3E}" destId="{DDC8026B-6F10-44AE-9B86-750E8E481CE0}" srcOrd="1" destOrd="0" presId="urn:microsoft.com/office/officeart/2005/8/layout/orgChart1"/>
    <dgm:cxn modelId="{6DB5A4D5-63A7-4562-98C7-19DEB92F9D0E}" type="presParOf" srcId="{DDC8026B-6F10-44AE-9B86-750E8E481CE0}" destId="{95BFB4ED-C932-4904-9456-0CD83046D677}" srcOrd="0" destOrd="0" presId="urn:microsoft.com/office/officeart/2005/8/layout/orgChart1"/>
    <dgm:cxn modelId="{ADDD7C18-758B-4CB7-80D8-67C7476035B2}" type="presParOf" srcId="{DDC8026B-6F10-44AE-9B86-750E8E481CE0}" destId="{F1A00FF9-B61D-4D5F-A4F6-0D767AB18310}" srcOrd="1" destOrd="0" presId="urn:microsoft.com/office/officeart/2005/8/layout/orgChart1"/>
    <dgm:cxn modelId="{C9EEDBAE-EB54-48F8-98E4-2C1BED17B793}" type="presParOf" srcId="{F1A00FF9-B61D-4D5F-A4F6-0D767AB18310}" destId="{A3A00D7D-F7D5-4D4B-BEFD-B4A41B8501D2}" srcOrd="0" destOrd="0" presId="urn:microsoft.com/office/officeart/2005/8/layout/orgChart1"/>
    <dgm:cxn modelId="{55A9F1E8-AA15-4759-8979-0748F6A3CC5B}" type="presParOf" srcId="{A3A00D7D-F7D5-4D4B-BEFD-B4A41B8501D2}" destId="{C43439D6-15D1-40FD-BA7D-A3E1FF3F64FC}" srcOrd="0" destOrd="0" presId="urn:microsoft.com/office/officeart/2005/8/layout/orgChart1"/>
    <dgm:cxn modelId="{2BBB8106-8A7E-4355-81DF-4EED6A6C595F}" type="presParOf" srcId="{A3A00D7D-F7D5-4D4B-BEFD-B4A41B8501D2}" destId="{B14EC310-1F96-4F3A-8E11-626C3B0F29CF}" srcOrd="1" destOrd="0" presId="urn:microsoft.com/office/officeart/2005/8/layout/orgChart1"/>
    <dgm:cxn modelId="{E57FA753-05FD-4C30-A712-9FB6FB942D05}" type="presParOf" srcId="{F1A00FF9-B61D-4D5F-A4F6-0D767AB18310}" destId="{FFF75C9B-21AA-4136-9C9F-4588E8CC1F33}" srcOrd="1" destOrd="0" presId="urn:microsoft.com/office/officeart/2005/8/layout/orgChart1"/>
    <dgm:cxn modelId="{D1BACAC8-1881-4455-8D99-AB0826AE19AD}" type="presParOf" srcId="{F1A00FF9-B61D-4D5F-A4F6-0D767AB18310}" destId="{38D1D8A7-6DDB-477C-AFAB-0432B29669C6}" srcOrd="2" destOrd="0" presId="urn:microsoft.com/office/officeart/2005/8/layout/orgChart1"/>
    <dgm:cxn modelId="{DAF9CF07-88B8-4969-8000-7704AB0B72B4}" type="presParOf" srcId="{DDC8026B-6F10-44AE-9B86-750E8E481CE0}" destId="{1A5D3FA6-BC34-4072-965F-8A9B444B3B7A}" srcOrd="2" destOrd="0" presId="urn:microsoft.com/office/officeart/2005/8/layout/orgChart1"/>
    <dgm:cxn modelId="{22A0E395-FA0C-4117-A099-A42EA0DD00E0}" type="presParOf" srcId="{DDC8026B-6F10-44AE-9B86-750E8E481CE0}" destId="{A8EEBD2A-C95C-4186-9BAD-E99B0E135228}" srcOrd="3" destOrd="0" presId="urn:microsoft.com/office/officeart/2005/8/layout/orgChart1"/>
    <dgm:cxn modelId="{AE4D6346-FA67-46D2-B13F-C3BA72D38871}" type="presParOf" srcId="{A8EEBD2A-C95C-4186-9BAD-E99B0E135228}" destId="{D0054D2B-06E0-488D-866F-F11FDF6871DD}" srcOrd="0" destOrd="0" presId="urn:microsoft.com/office/officeart/2005/8/layout/orgChart1"/>
    <dgm:cxn modelId="{C35B56B4-0CCC-4E36-8C05-3279FB863B72}" type="presParOf" srcId="{D0054D2B-06E0-488D-866F-F11FDF6871DD}" destId="{BF1A5114-A0C1-4283-9D63-D6A523FAED2C}" srcOrd="0" destOrd="0" presId="urn:microsoft.com/office/officeart/2005/8/layout/orgChart1"/>
    <dgm:cxn modelId="{887B3036-07D5-45A7-A69F-6ABDBE887B32}" type="presParOf" srcId="{D0054D2B-06E0-488D-866F-F11FDF6871DD}" destId="{3949FB54-5557-4A2A-A9A5-38C82A996250}" srcOrd="1" destOrd="0" presId="urn:microsoft.com/office/officeart/2005/8/layout/orgChart1"/>
    <dgm:cxn modelId="{20734E30-9359-41E1-8A4A-7DEA6D250C13}" type="presParOf" srcId="{A8EEBD2A-C95C-4186-9BAD-E99B0E135228}" destId="{01E55384-41A9-4180-A15F-0B09E094E8B0}" srcOrd="1" destOrd="0" presId="urn:microsoft.com/office/officeart/2005/8/layout/orgChart1"/>
    <dgm:cxn modelId="{C1FE8403-667E-4689-A1D4-F24C68429A7B}" type="presParOf" srcId="{A8EEBD2A-C95C-4186-9BAD-E99B0E135228}" destId="{B5F29B8D-5763-4168-8E63-5C77DF4CBB8D}" srcOrd="2" destOrd="0" presId="urn:microsoft.com/office/officeart/2005/8/layout/orgChart1"/>
    <dgm:cxn modelId="{63E4E5F4-5454-468D-9F9B-6DFCA26F45F2}" type="presParOf" srcId="{EF8E23FD-D513-4981-A4FD-A31C3F51CE3E}" destId="{BAAF026C-A4DC-4436-A85D-78440F4D7365}" srcOrd="2" destOrd="0" presId="urn:microsoft.com/office/officeart/2005/8/layout/orgChart1"/>
    <dgm:cxn modelId="{CB00C513-260A-42BA-AC74-42282A78C84B}" type="presParOf" srcId="{37FEB692-24D7-4653-86C5-F3B8AB2CE5B9}" destId="{57BC652B-A784-4527-8D43-AEEB6AAAD8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59F86-8D80-4B98-8B2B-0F251720E27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76B1D014-45EC-425E-B15C-607CD933294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.mp3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DF770A2D-F84A-4B01-B54F-0A57E36F2419}" type="parTrans" cxnId="{5443B342-0628-4903-BD99-7A8565A68933}">
      <dgm:prSet/>
      <dgm:spPr/>
    </dgm:pt>
    <dgm:pt modelId="{7BE27A32-6323-4502-84BA-797B1A3940C6}" type="sibTrans" cxnId="{5443B342-0628-4903-BD99-7A8565A68933}">
      <dgm:prSet/>
      <dgm:spPr/>
    </dgm:pt>
    <dgm:pt modelId="{2589A1E9-F4D8-4560-B190-43E999399D3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(Default)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E790A96E-F2DA-402A-A8F4-FD40B794B037}" type="parTrans" cxnId="{41F97C69-43FF-4BED-8EC2-01640B3D2641}">
      <dgm:prSet/>
      <dgm:spPr/>
    </dgm:pt>
    <dgm:pt modelId="{F9016869-7D4F-482D-8B57-6995E277F649}" type="sibTrans" cxnId="{41F97C69-43FF-4BED-8EC2-01640B3D2641}">
      <dgm:prSet/>
      <dgm:spPr/>
    </dgm:pt>
    <dgm:pt modelId="{2F763DFA-D494-4EBF-B143-975F07DB6B5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MMJB.mp3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36B168E-5F7E-4D70-829D-31469E92D936}" type="parTrans" cxnId="{7C689AD7-CFC1-442E-A798-80A8D309FC85}">
      <dgm:prSet/>
      <dgm:spPr/>
    </dgm:pt>
    <dgm:pt modelId="{50EC1E55-6C9E-45AB-9093-6F51B40E21B4}" type="sibTrans" cxnId="{7C689AD7-CFC1-442E-A798-80A8D309FC85}">
      <dgm:prSet/>
      <dgm:spPr/>
    </dgm:pt>
    <dgm:pt modelId="{BD6E0C61-93D5-424A-A18D-4D67A0B2069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Icon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C4BF8C84-CA9B-4183-BE8C-6591CE9716EE}" type="parTrans" cxnId="{DF0DEDB4-6B0B-4A6C-BE96-2C23ED310303}">
      <dgm:prSet/>
      <dgm:spPr/>
    </dgm:pt>
    <dgm:pt modelId="{68BE5608-64E2-4DC2-B745-86A21AE2BD09}" type="sibTrans" cxnId="{DF0DEDB4-6B0B-4A6C-BE96-2C23ED310303}">
      <dgm:prSet/>
      <dgm:spPr/>
    </dgm:pt>
    <dgm:pt modelId="{8F0BF6F0-3489-4EEB-9A12-53B58B9D5BC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Command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E0555C3-F3C5-4DC0-A450-8A6FD82B0451}" type="parTrans" cxnId="{1F61ED47-48D0-49C0-AE94-3F080011AA1E}">
      <dgm:prSet/>
      <dgm:spPr/>
    </dgm:pt>
    <dgm:pt modelId="{C4D5203B-867F-4337-9713-71E85AACFE3F}" type="sibTrans" cxnId="{1F61ED47-48D0-49C0-AE94-3F080011AA1E}">
      <dgm:prSet/>
      <dgm:spPr/>
    </dgm:pt>
    <dgm:pt modelId="{CD7537FB-98D0-4F27-9045-938D1A18CFB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ContentType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5960115-55E0-4F5E-8E16-A171189EEBE4}" type="parTrans" cxnId="{3770D5F0-8EFE-49C3-8685-F0ADEDBB7EA0}">
      <dgm:prSet/>
      <dgm:spPr/>
    </dgm:pt>
    <dgm:pt modelId="{0968DBA1-9184-4DA1-A399-B8FC844F15A2}" type="sibTrans" cxnId="{3770D5F0-8EFE-49C3-8685-F0ADEDBB7EA0}">
      <dgm:prSet/>
      <dgm:spPr/>
    </dgm:pt>
    <dgm:pt modelId="{E99166D5-3CDD-450C-961D-D53CAAC46C8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OpenWithList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07143FC-639D-4E5C-AF4D-9B0AE89AE567}" type="parTrans" cxnId="{DDBB4BA3-1F31-4AF3-ABF8-987E01FBA617}">
      <dgm:prSet/>
      <dgm:spPr/>
    </dgm:pt>
    <dgm:pt modelId="{1B909CED-D9F6-43D6-893A-1B1C304F04B0}" type="sibTrans" cxnId="{DDBB4BA3-1F31-4AF3-ABF8-987E01FBA617}">
      <dgm:prSet/>
      <dgm:spPr/>
    </dgm:pt>
    <dgm:pt modelId="{519A650D-2CB6-4902-B297-76932B13B74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Icon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CFDAC29-296F-48FA-A3F7-B725AC3E5BB3}" type="parTrans" cxnId="{D3C55F87-70B4-4B23-B699-C95627AD4086}">
      <dgm:prSet/>
      <dgm:spPr/>
    </dgm:pt>
    <dgm:pt modelId="{0E489878-D471-42DC-84A6-43DD48B4AA3E}" type="sibTrans" cxnId="{D3C55F87-70B4-4B23-B699-C95627AD4086}">
      <dgm:prSet/>
      <dgm:spPr/>
    </dgm:pt>
    <dgm:pt modelId="{95E54B14-1192-477D-9E53-2A0DDDCE497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Command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C075A50-ED39-42EB-B63A-6F70C3A3742A}" type="parTrans" cxnId="{3682F50B-7C14-49C8-9863-CC7253EA2683}">
      <dgm:prSet/>
      <dgm:spPr/>
    </dgm:pt>
    <dgm:pt modelId="{68245718-6BC1-443F-8D54-F45D7991DBB5}" type="sibTrans" cxnId="{3682F50B-7C14-49C8-9863-CC7253EA2683}">
      <dgm:prSet/>
      <dgm:spPr/>
    </dgm:pt>
    <dgm:pt modelId="{3989EF1C-EAC5-4789-B4B0-8C7A993CAD4C}" type="pres">
      <dgm:prSet presAssocID="{5FF59F86-8D80-4B98-8B2B-0F251720E2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BDB2C9-12B7-49D3-B6E2-8DD997ECC68F}" type="pres">
      <dgm:prSet presAssocID="{76B1D014-45EC-425E-B15C-607CD9332945}" presName="hierRoot1" presStyleCnt="0">
        <dgm:presLayoutVars>
          <dgm:hierBranch/>
        </dgm:presLayoutVars>
      </dgm:prSet>
      <dgm:spPr/>
    </dgm:pt>
    <dgm:pt modelId="{5BA0FFA4-A256-49A2-932B-B2625C836704}" type="pres">
      <dgm:prSet presAssocID="{76B1D014-45EC-425E-B15C-607CD9332945}" presName="rootComposite1" presStyleCnt="0"/>
      <dgm:spPr/>
    </dgm:pt>
    <dgm:pt modelId="{AA1DF105-E8E4-4DE8-87BC-66C660A3977C}" type="pres">
      <dgm:prSet presAssocID="{76B1D014-45EC-425E-B15C-607CD9332945}" presName="rootText1" presStyleLbl="node0" presStyleIdx="0" presStyleCnt="1">
        <dgm:presLayoutVars>
          <dgm:chPref val="3"/>
        </dgm:presLayoutVars>
      </dgm:prSet>
      <dgm:spPr/>
    </dgm:pt>
    <dgm:pt modelId="{C51CA190-87F4-4BFD-8DA0-6C5AEE5C8E18}" type="pres">
      <dgm:prSet presAssocID="{76B1D014-45EC-425E-B15C-607CD9332945}" presName="rootConnector1" presStyleLbl="node1" presStyleIdx="0" presStyleCnt="0"/>
      <dgm:spPr/>
    </dgm:pt>
    <dgm:pt modelId="{21221885-B58D-4F72-BC29-578DD251991F}" type="pres">
      <dgm:prSet presAssocID="{76B1D014-45EC-425E-B15C-607CD9332945}" presName="hierChild2" presStyleCnt="0"/>
      <dgm:spPr/>
    </dgm:pt>
    <dgm:pt modelId="{59769577-8AA4-4D0F-BF54-B9C87D9C2C1D}" type="pres">
      <dgm:prSet presAssocID="{E790A96E-F2DA-402A-A8F4-FD40B794B037}" presName="Name35" presStyleLbl="parChTrans1D2" presStyleIdx="0" presStyleCnt="3"/>
      <dgm:spPr/>
    </dgm:pt>
    <dgm:pt modelId="{6B12C372-1FC1-4CA1-9033-BDE5909B1A1A}" type="pres">
      <dgm:prSet presAssocID="{2589A1E9-F4D8-4560-B190-43E999399D3E}" presName="hierRoot2" presStyleCnt="0">
        <dgm:presLayoutVars>
          <dgm:hierBranch/>
        </dgm:presLayoutVars>
      </dgm:prSet>
      <dgm:spPr/>
    </dgm:pt>
    <dgm:pt modelId="{3FDBAE4D-04B5-40C6-B2B8-B4299F9DEF7D}" type="pres">
      <dgm:prSet presAssocID="{2589A1E9-F4D8-4560-B190-43E999399D3E}" presName="rootComposite" presStyleCnt="0"/>
      <dgm:spPr/>
    </dgm:pt>
    <dgm:pt modelId="{C39F7B9F-B71A-4271-8378-AA58E1C1FBB5}" type="pres">
      <dgm:prSet presAssocID="{2589A1E9-F4D8-4560-B190-43E999399D3E}" presName="rootText" presStyleLbl="node2" presStyleIdx="0" presStyleCnt="3">
        <dgm:presLayoutVars>
          <dgm:chPref val="3"/>
        </dgm:presLayoutVars>
      </dgm:prSet>
      <dgm:spPr/>
    </dgm:pt>
    <dgm:pt modelId="{97521ACF-A48A-4EBE-A915-5F3984EEC3D5}" type="pres">
      <dgm:prSet presAssocID="{2589A1E9-F4D8-4560-B190-43E999399D3E}" presName="rootConnector" presStyleLbl="node2" presStyleIdx="0" presStyleCnt="3"/>
      <dgm:spPr/>
    </dgm:pt>
    <dgm:pt modelId="{48B4744A-DAF3-4906-B941-D580FFC7BECF}" type="pres">
      <dgm:prSet presAssocID="{2589A1E9-F4D8-4560-B190-43E999399D3E}" presName="hierChild4" presStyleCnt="0"/>
      <dgm:spPr/>
    </dgm:pt>
    <dgm:pt modelId="{CB572F48-C7AC-4865-B1FE-3EEA3B4BC411}" type="pres">
      <dgm:prSet presAssocID="{536B168E-5F7E-4D70-829D-31469E92D936}" presName="Name35" presStyleLbl="parChTrans1D3" presStyleIdx="0" presStyleCnt="3"/>
      <dgm:spPr/>
    </dgm:pt>
    <dgm:pt modelId="{82E2AAA7-DC71-4014-9297-A357CFBDB24C}" type="pres">
      <dgm:prSet presAssocID="{2F763DFA-D494-4EBF-B143-975F07DB6B5E}" presName="hierRoot2" presStyleCnt="0">
        <dgm:presLayoutVars>
          <dgm:hierBranch val="r"/>
        </dgm:presLayoutVars>
      </dgm:prSet>
      <dgm:spPr/>
    </dgm:pt>
    <dgm:pt modelId="{0AE7B8FE-D6E1-4E56-9DCD-19036150DEE6}" type="pres">
      <dgm:prSet presAssocID="{2F763DFA-D494-4EBF-B143-975F07DB6B5E}" presName="rootComposite" presStyleCnt="0"/>
      <dgm:spPr/>
    </dgm:pt>
    <dgm:pt modelId="{061657BC-CECE-4CA9-8C5D-F0979297DF65}" type="pres">
      <dgm:prSet presAssocID="{2F763DFA-D494-4EBF-B143-975F07DB6B5E}" presName="rootText" presStyleLbl="node3" presStyleIdx="0" presStyleCnt="3">
        <dgm:presLayoutVars>
          <dgm:chPref val="3"/>
        </dgm:presLayoutVars>
      </dgm:prSet>
      <dgm:spPr/>
    </dgm:pt>
    <dgm:pt modelId="{506E7BD1-11C5-4863-B629-6F0C8C1A0C1C}" type="pres">
      <dgm:prSet presAssocID="{2F763DFA-D494-4EBF-B143-975F07DB6B5E}" presName="rootConnector" presStyleLbl="node3" presStyleIdx="0" presStyleCnt="3"/>
      <dgm:spPr/>
    </dgm:pt>
    <dgm:pt modelId="{47288552-120E-4EAB-85C8-BF2CB3492464}" type="pres">
      <dgm:prSet presAssocID="{2F763DFA-D494-4EBF-B143-975F07DB6B5E}" presName="hierChild4" presStyleCnt="0"/>
      <dgm:spPr/>
    </dgm:pt>
    <dgm:pt modelId="{B9B2B504-63A1-49BC-AAE0-CDE9AF80051F}" type="pres">
      <dgm:prSet presAssocID="{C4BF8C84-CA9B-4183-BE8C-6591CE9716EE}" presName="Name50" presStyleLbl="parChTrans1D4" presStyleIdx="0" presStyleCnt="2"/>
      <dgm:spPr/>
    </dgm:pt>
    <dgm:pt modelId="{4ECB0B88-78D4-4D09-A09E-351CE1B79FAE}" type="pres">
      <dgm:prSet presAssocID="{BD6E0C61-93D5-424A-A18D-4D67A0B20698}" presName="hierRoot2" presStyleCnt="0">
        <dgm:presLayoutVars>
          <dgm:hierBranch val="r"/>
        </dgm:presLayoutVars>
      </dgm:prSet>
      <dgm:spPr/>
    </dgm:pt>
    <dgm:pt modelId="{2035EE6D-7036-4107-8F3D-5F19DB9A730A}" type="pres">
      <dgm:prSet presAssocID="{BD6E0C61-93D5-424A-A18D-4D67A0B20698}" presName="rootComposite" presStyleCnt="0"/>
      <dgm:spPr/>
    </dgm:pt>
    <dgm:pt modelId="{8790D373-3E28-47FA-9022-7D1E12C4029A}" type="pres">
      <dgm:prSet presAssocID="{BD6E0C61-93D5-424A-A18D-4D67A0B20698}" presName="rootText" presStyleLbl="node4" presStyleIdx="0" presStyleCnt="2">
        <dgm:presLayoutVars>
          <dgm:chPref val="3"/>
        </dgm:presLayoutVars>
      </dgm:prSet>
      <dgm:spPr/>
    </dgm:pt>
    <dgm:pt modelId="{2B3203EA-5645-4974-BDB3-173DA219664A}" type="pres">
      <dgm:prSet presAssocID="{BD6E0C61-93D5-424A-A18D-4D67A0B20698}" presName="rootConnector" presStyleLbl="node4" presStyleIdx="0" presStyleCnt="2"/>
      <dgm:spPr/>
    </dgm:pt>
    <dgm:pt modelId="{E64E5947-59A1-4CD2-9C32-4E7629F15489}" type="pres">
      <dgm:prSet presAssocID="{BD6E0C61-93D5-424A-A18D-4D67A0B20698}" presName="hierChild4" presStyleCnt="0"/>
      <dgm:spPr/>
    </dgm:pt>
    <dgm:pt modelId="{DBC59E48-01B1-44EF-8EB9-F98A829DAC6C}" type="pres">
      <dgm:prSet presAssocID="{BD6E0C61-93D5-424A-A18D-4D67A0B20698}" presName="hierChild5" presStyleCnt="0"/>
      <dgm:spPr/>
    </dgm:pt>
    <dgm:pt modelId="{E043F1E8-7177-4127-9983-5488F7681BD1}" type="pres">
      <dgm:prSet presAssocID="{6E0555C3-F3C5-4DC0-A450-8A6FD82B0451}" presName="Name50" presStyleLbl="parChTrans1D4" presStyleIdx="1" presStyleCnt="2"/>
      <dgm:spPr/>
    </dgm:pt>
    <dgm:pt modelId="{C80724C5-1618-47D6-93DB-8640A1A06CFF}" type="pres">
      <dgm:prSet presAssocID="{8F0BF6F0-3489-4EEB-9A12-53B58B9D5BC1}" presName="hierRoot2" presStyleCnt="0">
        <dgm:presLayoutVars>
          <dgm:hierBranch val="r"/>
        </dgm:presLayoutVars>
      </dgm:prSet>
      <dgm:spPr/>
    </dgm:pt>
    <dgm:pt modelId="{0C1CB81A-1609-4C5C-A168-AD7A06D0F711}" type="pres">
      <dgm:prSet presAssocID="{8F0BF6F0-3489-4EEB-9A12-53B58B9D5BC1}" presName="rootComposite" presStyleCnt="0"/>
      <dgm:spPr/>
    </dgm:pt>
    <dgm:pt modelId="{5EE1FFB4-7A8B-480A-9F70-4A6F84E8F921}" type="pres">
      <dgm:prSet presAssocID="{8F0BF6F0-3489-4EEB-9A12-53B58B9D5BC1}" presName="rootText" presStyleLbl="node4" presStyleIdx="1" presStyleCnt="2">
        <dgm:presLayoutVars>
          <dgm:chPref val="3"/>
        </dgm:presLayoutVars>
      </dgm:prSet>
      <dgm:spPr/>
    </dgm:pt>
    <dgm:pt modelId="{8225657D-5C5F-40AF-83BA-54E769A908DB}" type="pres">
      <dgm:prSet presAssocID="{8F0BF6F0-3489-4EEB-9A12-53B58B9D5BC1}" presName="rootConnector" presStyleLbl="node4" presStyleIdx="1" presStyleCnt="2"/>
      <dgm:spPr/>
    </dgm:pt>
    <dgm:pt modelId="{75C7DF50-EED2-47A6-B9C0-1ABCE638CDF4}" type="pres">
      <dgm:prSet presAssocID="{8F0BF6F0-3489-4EEB-9A12-53B58B9D5BC1}" presName="hierChild4" presStyleCnt="0"/>
      <dgm:spPr/>
    </dgm:pt>
    <dgm:pt modelId="{2133BDD4-69D7-489B-8F1F-7C9A441DF5FC}" type="pres">
      <dgm:prSet presAssocID="{8F0BF6F0-3489-4EEB-9A12-53B58B9D5BC1}" presName="hierChild5" presStyleCnt="0"/>
      <dgm:spPr/>
    </dgm:pt>
    <dgm:pt modelId="{5A3C8E7B-B0BD-46AB-9BA3-F14A35EEAE89}" type="pres">
      <dgm:prSet presAssocID="{2F763DFA-D494-4EBF-B143-975F07DB6B5E}" presName="hierChild5" presStyleCnt="0"/>
      <dgm:spPr/>
    </dgm:pt>
    <dgm:pt modelId="{C9A9DB02-08D6-40E8-9EC7-9F72DBA11DF8}" type="pres">
      <dgm:prSet presAssocID="{2589A1E9-F4D8-4560-B190-43E999399D3E}" presName="hierChild5" presStyleCnt="0"/>
      <dgm:spPr/>
    </dgm:pt>
    <dgm:pt modelId="{29970D53-9D3F-443B-9F9C-2A74B5EB557C}" type="pres">
      <dgm:prSet presAssocID="{85960115-55E0-4F5E-8E16-A171189EEBE4}" presName="Name35" presStyleLbl="parChTrans1D2" presStyleIdx="1" presStyleCnt="3"/>
      <dgm:spPr/>
    </dgm:pt>
    <dgm:pt modelId="{09D11A8C-B2C4-4B2A-B08E-E6ED4EA23830}" type="pres">
      <dgm:prSet presAssocID="{CD7537FB-98D0-4F27-9045-938D1A18CFBF}" presName="hierRoot2" presStyleCnt="0">
        <dgm:presLayoutVars>
          <dgm:hierBranch/>
        </dgm:presLayoutVars>
      </dgm:prSet>
      <dgm:spPr/>
    </dgm:pt>
    <dgm:pt modelId="{EC3512F4-8C9B-4C2B-9FF1-2BE92853CE80}" type="pres">
      <dgm:prSet presAssocID="{CD7537FB-98D0-4F27-9045-938D1A18CFBF}" presName="rootComposite" presStyleCnt="0"/>
      <dgm:spPr/>
    </dgm:pt>
    <dgm:pt modelId="{C21B9B36-1E10-4CFD-88AA-5F6EEAECD8FB}" type="pres">
      <dgm:prSet presAssocID="{CD7537FB-98D0-4F27-9045-938D1A18CFBF}" presName="rootText" presStyleLbl="node2" presStyleIdx="1" presStyleCnt="3">
        <dgm:presLayoutVars>
          <dgm:chPref val="3"/>
        </dgm:presLayoutVars>
      </dgm:prSet>
      <dgm:spPr/>
    </dgm:pt>
    <dgm:pt modelId="{81C9227F-23CF-4D93-AFA1-81FD86E91839}" type="pres">
      <dgm:prSet presAssocID="{CD7537FB-98D0-4F27-9045-938D1A18CFBF}" presName="rootConnector" presStyleLbl="node2" presStyleIdx="1" presStyleCnt="3"/>
      <dgm:spPr/>
    </dgm:pt>
    <dgm:pt modelId="{2A0D3BFC-88DA-45C6-8B65-20E5758C3F85}" type="pres">
      <dgm:prSet presAssocID="{CD7537FB-98D0-4F27-9045-938D1A18CFBF}" presName="hierChild4" presStyleCnt="0"/>
      <dgm:spPr/>
    </dgm:pt>
    <dgm:pt modelId="{432999D4-F9A5-4421-8DC4-4737CB78AFDA}" type="pres">
      <dgm:prSet presAssocID="{CD7537FB-98D0-4F27-9045-938D1A18CFBF}" presName="hierChild5" presStyleCnt="0"/>
      <dgm:spPr/>
    </dgm:pt>
    <dgm:pt modelId="{CBFC73D4-7F13-4EDE-8C25-E15E99DF2435}" type="pres">
      <dgm:prSet presAssocID="{607143FC-639D-4E5C-AF4D-9B0AE89AE567}" presName="Name35" presStyleLbl="parChTrans1D2" presStyleIdx="2" presStyleCnt="3"/>
      <dgm:spPr/>
    </dgm:pt>
    <dgm:pt modelId="{A768BC7F-C62F-4E61-828A-049E4D756238}" type="pres">
      <dgm:prSet presAssocID="{E99166D5-3CDD-450C-961D-D53CAAC46C8C}" presName="hierRoot2" presStyleCnt="0">
        <dgm:presLayoutVars>
          <dgm:hierBranch/>
        </dgm:presLayoutVars>
      </dgm:prSet>
      <dgm:spPr/>
    </dgm:pt>
    <dgm:pt modelId="{C56E9C89-1E81-477D-ABFF-FEAC34AB6A08}" type="pres">
      <dgm:prSet presAssocID="{E99166D5-3CDD-450C-961D-D53CAAC46C8C}" presName="rootComposite" presStyleCnt="0"/>
      <dgm:spPr/>
    </dgm:pt>
    <dgm:pt modelId="{B8D4D23C-C3DA-44B6-A7A3-D28DC75F5F07}" type="pres">
      <dgm:prSet presAssocID="{E99166D5-3CDD-450C-961D-D53CAAC46C8C}" presName="rootText" presStyleLbl="node2" presStyleIdx="2" presStyleCnt="3">
        <dgm:presLayoutVars>
          <dgm:chPref val="3"/>
        </dgm:presLayoutVars>
      </dgm:prSet>
      <dgm:spPr/>
    </dgm:pt>
    <dgm:pt modelId="{EF324374-D217-4901-8D46-8AB55367EC05}" type="pres">
      <dgm:prSet presAssocID="{E99166D5-3CDD-450C-961D-D53CAAC46C8C}" presName="rootConnector" presStyleLbl="node2" presStyleIdx="2" presStyleCnt="3"/>
      <dgm:spPr/>
    </dgm:pt>
    <dgm:pt modelId="{0F5AC644-535E-4247-BB12-3F359EC882E5}" type="pres">
      <dgm:prSet presAssocID="{E99166D5-3CDD-450C-961D-D53CAAC46C8C}" presName="hierChild4" presStyleCnt="0"/>
      <dgm:spPr/>
    </dgm:pt>
    <dgm:pt modelId="{C430C20B-A21F-4943-B844-A88BBA70C383}" type="pres">
      <dgm:prSet presAssocID="{1CFDAC29-296F-48FA-A3F7-B725AC3E5BB3}" presName="Name35" presStyleLbl="parChTrans1D3" presStyleIdx="1" presStyleCnt="3"/>
      <dgm:spPr/>
    </dgm:pt>
    <dgm:pt modelId="{A8E15C1F-38EC-4527-BCF1-DE24C830FDA5}" type="pres">
      <dgm:prSet presAssocID="{519A650D-2CB6-4902-B297-76932B13B74D}" presName="hierRoot2" presStyleCnt="0">
        <dgm:presLayoutVars>
          <dgm:hierBranch val="r"/>
        </dgm:presLayoutVars>
      </dgm:prSet>
      <dgm:spPr/>
    </dgm:pt>
    <dgm:pt modelId="{5E128BFD-B234-4090-9F1A-BFD3AB8D3ACF}" type="pres">
      <dgm:prSet presAssocID="{519A650D-2CB6-4902-B297-76932B13B74D}" presName="rootComposite" presStyleCnt="0"/>
      <dgm:spPr/>
    </dgm:pt>
    <dgm:pt modelId="{C49F727C-4D4A-4051-8FFD-7972102720E6}" type="pres">
      <dgm:prSet presAssocID="{519A650D-2CB6-4902-B297-76932B13B74D}" presName="rootText" presStyleLbl="node3" presStyleIdx="1" presStyleCnt="3">
        <dgm:presLayoutVars>
          <dgm:chPref val="3"/>
        </dgm:presLayoutVars>
      </dgm:prSet>
      <dgm:spPr/>
    </dgm:pt>
    <dgm:pt modelId="{DE734AEB-4595-42D8-9585-2BD02C36F228}" type="pres">
      <dgm:prSet presAssocID="{519A650D-2CB6-4902-B297-76932B13B74D}" presName="rootConnector" presStyleLbl="node3" presStyleIdx="1" presStyleCnt="3"/>
      <dgm:spPr/>
    </dgm:pt>
    <dgm:pt modelId="{5D59EBE7-9614-4528-BF8B-8AAD5B15443E}" type="pres">
      <dgm:prSet presAssocID="{519A650D-2CB6-4902-B297-76932B13B74D}" presName="hierChild4" presStyleCnt="0"/>
      <dgm:spPr/>
    </dgm:pt>
    <dgm:pt modelId="{B29C063D-CCEA-4832-A941-5F37F6444957}" type="pres">
      <dgm:prSet presAssocID="{519A650D-2CB6-4902-B297-76932B13B74D}" presName="hierChild5" presStyleCnt="0"/>
      <dgm:spPr/>
    </dgm:pt>
    <dgm:pt modelId="{CDB74DFF-EB76-4F85-B4F4-E36BF41F4375}" type="pres">
      <dgm:prSet presAssocID="{9C075A50-ED39-42EB-B63A-6F70C3A3742A}" presName="Name35" presStyleLbl="parChTrans1D3" presStyleIdx="2" presStyleCnt="3"/>
      <dgm:spPr/>
    </dgm:pt>
    <dgm:pt modelId="{8D8A60C2-3E0E-4291-A747-E41551453A66}" type="pres">
      <dgm:prSet presAssocID="{95E54B14-1192-477D-9E53-2A0DDDCE497A}" presName="hierRoot2" presStyleCnt="0">
        <dgm:presLayoutVars>
          <dgm:hierBranch val="r"/>
        </dgm:presLayoutVars>
      </dgm:prSet>
      <dgm:spPr/>
    </dgm:pt>
    <dgm:pt modelId="{6090B9E4-9EF0-4C09-9045-CB2352851443}" type="pres">
      <dgm:prSet presAssocID="{95E54B14-1192-477D-9E53-2A0DDDCE497A}" presName="rootComposite" presStyleCnt="0"/>
      <dgm:spPr/>
    </dgm:pt>
    <dgm:pt modelId="{A0A21FF5-7614-40E6-8177-25A8A51FCFB9}" type="pres">
      <dgm:prSet presAssocID="{95E54B14-1192-477D-9E53-2A0DDDCE497A}" presName="rootText" presStyleLbl="node3" presStyleIdx="2" presStyleCnt="3">
        <dgm:presLayoutVars>
          <dgm:chPref val="3"/>
        </dgm:presLayoutVars>
      </dgm:prSet>
      <dgm:spPr/>
    </dgm:pt>
    <dgm:pt modelId="{506D261C-09DA-464C-BD09-CB23768BCFF7}" type="pres">
      <dgm:prSet presAssocID="{95E54B14-1192-477D-9E53-2A0DDDCE497A}" presName="rootConnector" presStyleLbl="node3" presStyleIdx="2" presStyleCnt="3"/>
      <dgm:spPr/>
    </dgm:pt>
    <dgm:pt modelId="{CD387792-62BA-45BF-A879-73A4F0A21A98}" type="pres">
      <dgm:prSet presAssocID="{95E54B14-1192-477D-9E53-2A0DDDCE497A}" presName="hierChild4" presStyleCnt="0"/>
      <dgm:spPr/>
    </dgm:pt>
    <dgm:pt modelId="{0F11234F-0451-43B4-90EB-EDADE9519BE9}" type="pres">
      <dgm:prSet presAssocID="{95E54B14-1192-477D-9E53-2A0DDDCE497A}" presName="hierChild5" presStyleCnt="0"/>
      <dgm:spPr/>
    </dgm:pt>
    <dgm:pt modelId="{9C2EF851-DD1E-489C-9A52-AFB893B3AA7C}" type="pres">
      <dgm:prSet presAssocID="{E99166D5-3CDD-450C-961D-D53CAAC46C8C}" presName="hierChild5" presStyleCnt="0"/>
      <dgm:spPr/>
    </dgm:pt>
    <dgm:pt modelId="{76B44FD7-9F1F-4760-B236-96F2142AA859}" type="pres">
      <dgm:prSet presAssocID="{76B1D014-45EC-425E-B15C-607CD9332945}" presName="hierChild3" presStyleCnt="0"/>
      <dgm:spPr/>
    </dgm:pt>
  </dgm:ptLst>
  <dgm:cxnLst>
    <dgm:cxn modelId="{D3C55F87-70B4-4B23-B699-C95627AD4086}" srcId="{E99166D5-3CDD-450C-961D-D53CAAC46C8C}" destId="{519A650D-2CB6-4902-B297-76932B13B74D}" srcOrd="0" destOrd="0" parTransId="{1CFDAC29-296F-48FA-A3F7-B725AC3E5BB3}" sibTransId="{0E489878-D471-42DC-84A6-43DD48B4AA3E}"/>
    <dgm:cxn modelId="{CE074709-8B24-472A-955C-1B3F40BF2D81}" type="presOf" srcId="{8F0BF6F0-3489-4EEB-9A12-53B58B9D5BC1}" destId="{8225657D-5C5F-40AF-83BA-54E769A908DB}" srcOrd="1" destOrd="0" presId="urn:microsoft.com/office/officeart/2005/8/layout/orgChart1"/>
    <dgm:cxn modelId="{C9413AC2-6EBA-48C7-A652-B43FB9A7BEDC}" type="presOf" srcId="{5FF59F86-8D80-4B98-8B2B-0F251720E27C}" destId="{3989EF1C-EAC5-4789-B4B0-8C7A993CAD4C}" srcOrd="0" destOrd="0" presId="urn:microsoft.com/office/officeart/2005/8/layout/orgChart1"/>
    <dgm:cxn modelId="{9F0FB452-8599-4FBE-91DD-C3C5C5008C2E}" type="presOf" srcId="{2F763DFA-D494-4EBF-B143-975F07DB6B5E}" destId="{506E7BD1-11C5-4863-B629-6F0C8C1A0C1C}" srcOrd="1" destOrd="0" presId="urn:microsoft.com/office/officeart/2005/8/layout/orgChart1"/>
    <dgm:cxn modelId="{1E81933D-7C9D-483A-BE8A-55DF4EED43EA}" type="presOf" srcId="{6E0555C3-F3C5-4DC0-A450-8A6FD82B0451}" destId="{E043F1E8-7177-4127-9983-5488F7681BD1}" srcOrd="0" destOrd="0" presId="urn:microsoft.com/office/officeart/2005/8/layout/orgChart1"/>
    <dgm:cxn modelId="{78A5BE83-4359-483C-A258-DB4DE0551732}" type="presOf" srcId="{1CFDAC29-296F-48FA-A3F7-B725AC3E5BB3}" destId="{C430C20B-A21F-4943-B844-A88BBA70C383}" srcOrd="0" destOrd="0" presId="urn:microsoft.com/office/officeart/2005/8/layout/orgChart1"/>
    <dgm:cxn modelId="{DDBB4BA3-1F31-4AF3-ABF8-987E01FBA617}" srcId="{76B1D014-45EC-425E-B15C-607CD9332945}" destId="{E99166D5-3CDD-450C-961D-D53CAAC46C8C}" srcOrd="2" destOrd="0" parTransId="{607143FC-639D-4E5C-AF4D-9B0AE89AE567}" sibTransId="{1B909CED-D9F6-43D6-893A-1B1C304F04B0}"/>
    <dgm:cxn modelId="{B9423637-92C4-4CB2-83B5-42E904A9E190}" type="presOf" srcId="{E99166D5-3CDD-450C-961D-D53CAAC46C8C}" destId="{B8D4D23C-C3DA-44B6-A7A3-D28DC75F5F07}" srcOrd="0" destOrd="0" presId="urn:microsoft.com/office/officeart/2005/8/layout/orgChart1"/>
    <dgm:cxn modelId="{4C37E673-7C6A-47E1-8ACD-FC932B26C0DA}" type="presOf" srcId="{519A650D-2CB6-4902-B297-76932B13B74D}" destId="{C49F727C-4D4A-4051-8FFD-7972102720E6}" srcOrd="0" destOrd="0" presId="urn:microsoft.com/office/officeart/2005/8/layout/orgChart1"/>
    <dgm:cxn modelId="{93EAF10B-6827-4236-8FBF-09AF2A55F5C3}" type="presOf" srcId="{E99166D5-3CDD-450C-961D-D53CAAC46C8C}" destId="{EF324374-D217-4901-8D46-8AB55367EC05}" srcOrd="1" destOrd="0" presId="urn:microsoft.com/office/officeart/2005/8/layout/orgChart1"/>
    <dgm:cxn modelId="{BA63E20E-3801-4C35-B3DF-2AB9581A4019}" type="presOf" srcId="{BD6E0C61-93D5-424A-A18D-4D67A0B20698}" destId="{2B3203EA-5645-4974-BDB3-173DA219664A}" srcOrd="1" destOrd="0" presId="urn:microsoft.com/office/officeart/2005/8/layout/orgChart1"/>
    <dgm:cxn modelId="{1CE534A6-F616-4869-8C42-A8F67D4D866A}" type="presOf" srcId="{BD6E0C61-93D5-424A-A18D-4D67A0B20698}" destId="{8790D373-3E28-47FA-9022-7D1E12C4029A}" srcOrd="0" destOrd="0" presId="urn:microsoft.com/office/officeart/2005/8/layout/orgChart1"/>
    <dgm:cxn modelId="{B8E31F77-0553-405C-B79B-1DF0BC1C38D0}" type="presOf" srcId="{9C075A50-ED39-42EB-B63A-6F70C3A3742A}" destId="{CDB74DFF-EB76-4F85-B4F4-E36BF41F4375}" srcOrd="0" destOrd="0" presId="urn:microsoft.com/office/officeart/2005/8/layout/orgChart1"/>
    <dgm:cxn modelId="{3682F50B-7C14-49C8-9863-CC7253EA2683}" srcId="{E99166D5-3CDD-450C-961D-D53CAAC46C8C}" destId="{95E54B14-1192-477D-9E53-2A0DDDCE497A}" srcOrd="1" destOrd="0" parTransId="{9C075A50-ED39-42EB-B63A-6F70C3A3742A}" sibTransId="{68245718-6BC1-443F-8D54-F45D7991DBB5}"/>
    <dgm:cxn modelId="{DF0DEDB4-6B0B-4A6C-BE96-2C23ED310303}" srcId="{2F763DFA-D494-4EBF-B143-975F07DB6B5E}" destId="{BD6E0C61-93D5-424A-A18D-4D67A0B20698}" srcOrd="0" destOrd="0" parTransId="{C4BF8C84-CA9B-4183-BE8C-6591CE9716EE}" sibTransId="{68BE5608-64E2-4DC2-B745-86A21AE2BD09}"/>
    <dgm:cxn modelId="{F1AF2AF4-7468-43DC-BBC9-ED3073848A38}" type="presOf" srcId="{2589A1E9-F4D8-4560-B190-43E999399D3E}" destId="{C39F7B9F-B71A-4271-8378-AA58E1C1FBB5}" srcOrd="0" destOrd="0" presId="urn:microsoft.com/office/officeart/2005/8/layout/orgChart1"/>
    <dgm:cxn modelId="{FA8D8B10-415E-4679-8D28-734D679C6EF4}" type="presOf" srcId="{536B168E-5F7E-4D70-829D-31469E92D936}" destId="{CB572F48-C7AC-4865-B1FE-3EEA3B4BC411}" srcOrd="0" destOrd="0" presId="urn:microsoft.com/office/officeart/2005/8/layout/orgChart1"/>
    <dgm:cxn modelId="{7C689AD7-CFC1-442E-A798-80A8D309FC85}" srcId="{2589A1E9-F4D8-4560-B190-43E999399D3E}" destId="{2F763DFA-D494-4EBF-B143-975F07DB6B5E}" srcOrd="0" destOrd="0" parTransId="{536B168E-5F7E-4D70-829D-31469E92D936}" sibTransId="{50EC1E55-6C9E-45AB-9093-6F51B40E21B4}"/>
    <dgm:cxn modelId="{597B4054-5797-4513-A182-242FBD5EE35B}" type="presOf" srcId="{76B1D014-45EC-425E-B15C-607CD9332945}" destId="{C51CA190-87F4-4BFD-8DA0-6C5AEE5C8E18}" srcOrd="1" destOrd="0" presId="urn:microsoft.com/office/officeart/2005/8/layout/orgChart1"/>
    <dgm:cxn modelId="{86861DB3-724C-4BEB-9A9F-056BAC0AC024}" type="presOf" srcId="{CD7537FB-98D0-4F27-9045-938D1A18CFBF}" destId="{81C9227F-23CF-4D93-AFA1-81FD86E91839}" srcOrd="1" destOrd="0" presId="urn:microsoft.com/office/officeart/2005/8/layout/orgChart1"/>
    <dgm:cxn modelId="{EA1B1FAF-91DF-4AAB-BB41-C48F14711625}" type="presOf" srcId="{C4BF8C84-CA9B-4183-BE8C-6591CE9716EE}" destId="{B9B2B504-63A1-49BC-AAE0-CDE9AF80051F}" srcOrd="0" destOrd="0" presId="urn:microsoft.com/office/officeart/2005/8/layout/orgChart1"/>
    <dgm:cxn modelId="{B47403EA-DBF8-4344-B7E0-CC0C56C1F492}" type="presOf" srcId="{95E54B14-1192-477D-9E53-2A0DDDCE497A}" destId="{506D261C-09DA-464C-BD09-CB23768BCFF7}" srcOrd="1" destOrd="0" presId="urn:microsoft.com/office/officeart/2005/8/layout/orgChart1"/>
    <dgm:cxn modelId="{B156AFEA-C722-4299-AF53-9FDD32B34EC9}" type="presOf" srcId="{607143FC-639D-4E5C-AF4D-9B0AE89AE567}" destId="{CBFC73D4-7F13-4EDE-8C25-E15E99DF2435}" srcOrd="0" destOrd="0" presId="urn:microsoft.com/office/officeart/2005/8/layout/orgChart1"/>
    <dgm:cxn modelId="{D8A416FE-A4F0-4422-96F9-0F6AA77C8894}" type="presOf" srcId="{2F763DFA-D494-4EBF-B143-975F07DB6B5E}" destId="{061657BC-CECE-4CA9-8C5D-F0979297DF65}" srcOrd="0" destOrd="0" presId="urn:microsoft.com/office/officeart/2005/8/layout/orgChart1"/>
    <dgm:cxn modelId="{65D65A66-1E9D-4B71-9467-2E2D40E935A4}" type="presOf" srcId="{95E54B14-1192-477D-9E53-2A0DDDCE497A}" destId="{A0A21FF5-7614-40E6-8177-25A8A51FCFB9}" srcOrd="0" destOrd="0" presId="urn:microsoft.com/office/officeart/2005/8/layout/orgChart1"/>
    <dgm:cxn modelId="{D67ECE9D-E279-4D89-A559-498D8537F794}" type="presOf" srcId="{85960115-55E0-4F5E-8E16-A171189EEBE4}" destId="{29970D53-9D3F-443B-9F9C-2A74B5EB557C}" srcOrd="0" destOrd="0" presId="urn:microsoft.com/office/officeart/2005/8/layout/orgChart1"/>
    <dgm:cxn modelId="{65C0A875-124F-414E-B3FF-C1840DBDABF4}" type="presOf" srcId="{CD7537FB-98D0-4F27-9045-938D1A18CFBF}" destId="{C21B9B36-1E10-4CFD-88AA-5F6EEAECD8FB}" srcOrd="0" destOrd="0" presId="urn:microsoft.com/office/officeart/2005/8/layout/orgChart1"/>
    <dgm:cxn modelId="{5443B342-0628-4903-BD99-7A8565A68933}" srcId="{5FF59F86-8D80-4B98-8B2B-0F251720E27C}" destId="{76B1D014-45EC-425E-B15C-607CD9332945}" srcOrd="0" destOrd="0" parTransId="{DF770A2D-F84A-4B01-B54F-0A57E36F2419}" sibTransId="{7BE27A32-6323-4502-84BA-797B1A3940C6}"/>
    <dgm:cxn modelId="{41F97C69-43FF-4BED-8EC2-01640B3D2641}" srcId="{76B1D014-45EC-425E-B15C-607CD9332945}" destId="{2589A1E9-F4D8-4560-B190-43E999399D3E}" srcOrd="0" destOrd="0" parTransId="{E790A96E-F2DA-402A-A8F4-FD40B794B037}" sibTransId="{F9016869-7D4F-482D-8B57-6995E277F649}"/>
    <dgm:cxn modelId="{1F61ED47-48D0-49C0-AE94-3F080011AA1E}" srcId="{2F763DFA-D494-4EBF-B143-975F07DB6B5E}" destId="{8F0BF6F0-3489-4EEB-9A12-53B58B9D5BC1}" srcOrd="1" destOrd="0" parTransId="{6E0555C3-F3C5-4DC0-A450-8A6FD82B0451}" sibTransId="{C4D5203B-867F-4337-9713-71E85AACFE3F}"/>
    <dgm:cxn modelId="{3770D5F0-8EFE-49C3-8685-F0ADEDBB7EA0}" srcId="{76B1D014-45EC-425E-B15C-607CD9332945}" destId="{CD7537FB-98D0-4F27-9045-938D1A18CFBF}" srcOrd="1" destOrd="0" parTransId="{85960115-55E0-4F5E-8E16-A171189EEBE4}" sibTransId="{0968DBA1-9184-4DA1-A399-B8FC844F15A2}"/>
    <dgm:cxn modelId="{C53A3E7E-9379-4F20-B824-860C9C51BCAB}" type="presOf" srcId="{519A650D-2CB6-4902-B297-76932B13B74D}" destId="{DE734AEB-4595-42D8-9585-2BD02C36F228}" srcOrd="1" destOrd="0" presId="urn:microsoft.com/office/officeart/2005/8/layout/orgChart1"/>
    <dgm:cxn modelId="{8A46C3C4-5210-42C2-B429-F28ADFA15A88}" type="presOf" srcId="{8F0BF6F0-3489-4EEB-9A12-53B58B9D5BC1}" destId="{5EE1FFB4-7A8B-480A-9F70-4A6F84E8F921}" srcOrd="0" destOrd="0" presId="urn:microsoft.com/office/officeart/2005/8/layout/orgChart1"/>
    <dgm:cxn modelId="{AB90F859-F2BF-408B-B8CD-DAAE03351D7B}" type="presOf" srcId="{2589A1E9-F4D8-4560-B190-43E999399D3E}" destId="{97521ACF-A48A-4EBE-A915-5F3984EEC3D5}" srcOrd="1" destOrd="0" presId="urn:microsoft.com/office/officeart/2005/8/layout/orgChart1"/>
    <dgm:cxn modelId="{89A56453-2EFE-4CF1-88E7-39B1BF19494A}" type="presOf" srcId="{E790A96E-F2DA-402A-A8F4-FD40B794B037}" destId="{59769577-8AA4-4D0F-BF54-B9C87D9C2C1D}" srcOrd="0" destOrd="0" presId="urn:microsoft.com/office/officeart/2005/8/layout/orgChart1"/>
    <dgm:cxn modelId="{5C47FED8-5F93-4033-8573-62FB924A3958}" type="presOf" srcId="{76B1D014-45EC-425E-B15C-607CD9332945}" destId="{AA1DF105-E8E4-4DE8-87BC-66C660A3977C}" srcOrd="0" destOrd="0" presId="urn:microsoft.com/office/officeart/2005/8/layout/orgChart1"/>
    <dgm:cxn modelId="{9EC2515A-223D-4B0A-A222-73601D2A8296}" type="presParOf" srcId="{3989EF1C-EAC5-4789-B4B0-8C7A993CAD4C}" destId="{6ABDB2C9-12B7-49D3-B6E2-8DD997ECC68F}" srcOrd="0" destOrd="0" presId="urn:microsoft.com/office/officeart/2005/8/layout/orgChart1"/>
    <dgm:cxn modelId="{C34208ED-EB24-4858-B5DA-D1761D873F02}" type="presParOf" srcId="{6ABDB2C9-12B7-49D3-B6E2-8DD997ECC68F}" destId="{5BA0FFA4-A256-49A2-932B-B2625C836704}" srcOrd="0" destOrd="0" presId="urn:microsoft.com/office/officeart/2005/8/layout/orgChart1"/>
    <dgm:cxn modelId="{317EF556-09C8-4679-836E-441F14597BB7}" type="presParOf" srcId="{5BA0FFA4-A256-49A2-932B-B2625C836704}" destId="{AA1DF105-E8E4-4DE8-87BC-66C660A3977C}" srcOrd="0" destOrd="0" presId="urn:microsoft.com/office/officeart/2005/8/layout/orgChart1"/>
    <dgm:cxn modelId="{BF6DC5BF-B1CE-4BB5-9224-F38139C30E4A}" type="presParOf" srcId="{5BA0FFA4-A256-49A2-932B-B2625C836704}" destId="{C51CA190-87F4-4BFD-8DA0-6C5AEE5C8E18}" srcOrd="1" destOrd="0" presId="urn:microsoft.com/office/officeart/2005/8/layout/orgChart1"/>
    <dgm:cxn modelId="{869A678D-F96D-431C-9AB6-5BF3CC14F75D}" type="presParOf" srcId="{6ABDB2C9-12B7-49D3-B6E2-8DD997ECC68F}" destId="{21221885-B58D-4F72-BC29-578DD251991F}" srcOrd="1" destOrd="0" presId="urn:microsoft.com/office/officeart/2005/8/layout/orgChart1"/>
    <dgm:cxn modelId="{CDB69EEC-F7E5-4FC6-A673-16BE57CE7A7F}" type="presParOf" srcId="{21221885-B58D-4F72-BC29-578DD251991F}" destId="{59769577-8AA4-4D0F-BF54-B9C87D9C2C1D}" srcOrd="0" destOrd="0" presId="urn:microsoft.com/office/officeart/2005/8/layout/orgChart1"/>
    <dgm:cxn modelId="{3DF84141-2DEA-4109-818B-7D704040B06C}" type="presParOf" srcId="{21221885-B58D-4F72-BC29-578DD251991F}" destId="{6B12C372-1FC1-4CA1-9033-BDE5909B1A1A}" srcOrd="1" destOrd="0" presId="urn:microsoft.com/office/officeart/2005/8/layout/orgChart1"/>
    <dgm:cxn modelId="{F79297C4-DD17-4DB8-A6B3-CDBFD915DAC7}" type="presParOf" srcId="{6B12C372-1FC1-4CA1-9033-BDE5909B1A1A}" destId="{3FDBAE4D-04B5-40C6-B2B8-B4299F9DEF7D}" srcOrd="0" destOrd="0" presId="urn:microsoft.com/office/officeart/2005/8/layout/orgChart1"/>
    <dgm:cxn modelId="{4488BE39-8CE1-4F66-8F1F-4E322E88A809}" type="presParOf" srcId="{3FDBAE4D-04B5-40C6-B2B8-B4299F9DEF7D}" destId="{C39F7B9F-B71A-4271-8378-AA58E1C1FBB5}" srcOrd="0" destOrd="0" presId="urn:microsoft.com/office/officeart/2005/8/layout/orgChart1"/>
    <dgm:cxn modelId="{A609793F-F826-452A-A23A-9F7B19C0890E}" type="presParOf" srcId="{3FDBAE4D-04B5-40C6-B2B8-B4299F9DEF7D}" destId="{97521ACF-A48A-4EBE-A915-5F3984EEC3D5}" srcOrd="1" destOrd="0" presId="urn:microsoft.com/office/officeart/2005/8/layout/orgChart1"/>
    <dgm:cxn modelId="{35D67974-B2E1-4CB5-884C-2FC24F143D86}" type="presParOf" srcId="{6B12C372-1FC1-4CA1-9033-BDE5909B1A1A}" destId="{48B4744A-DAF3-4906-B941-D580FFC7BECF}" srcOrd="1" destOrd="0" presId="urn:microsoft.com/office/officeart/2005/8/layout/orgChart1"/>
    <dgm:cxn modelId="{ABC3516D-CFDB-4636-B611-F614726CFA32}" type="presParOf" srcId="{48B4744A-DAF3-4906-B941-D580FFC7BECF}" destId="{CB572F48-C7AC-4865-B1FE-3EEA3B4BC411}" srcOrd="0" destOrd="0" presId="urn:microsoft.com/office/officeart/2005/8/layout/orgChart1"/>
    <dgm:cxn modelId="{DCE54416-BD4C-4A7B-934B-722394214E7D}" type="presParOf" srcId="{48B4744A-DAF3-4906-B941-D580FFC7BECF}" destId="{82E2AAA7-DC71-4014-9297-A357CFBDB24C}" srcOrd="1" destOrd="0" presId="urn:microsoft.com/office/officeart/2005/8/layout/orgChart1"/>
    <dgm:cxn modelId="{2001F101-7910-4747-94CD-9DC6377C6225}" type="presParOf" srcId="{82E2AAA7-DC71-4014-9297-A357CFBDB24C}" destId="{0AE7B8FE-D6E1-4E56-9DCD-19036150DEE6}" srcOrd="0" destOrd="0" presId="urn:microsoft.com/office/officeart/2005/8/layout/orgChart1"/>
    <dgm:cxn modelId="{22983AAC-2B76-4DDF-BB6D-EFB2B2380821}" type="presParOf" srcId="{0AE7B8FE-D6E1-4E56-9DCD-19036150DEE6}" destId="{061657BC-CECE-4CA9-8C5D-F0979297DF65}" srcOrd="0" destOrd="0" presId="urn:microsoft.com/office/officeart/2005/8/layout/orgChart1"/>
    <dgm:cxn modelId="{02F4106B-62BF-4446-8BCB-55142E92CEAB}" type="presParOf" srcId="{0AE7B8FE-D6E1-4E56-9DCD-19036150DEE6}" destId="{506E7BD1-11C5-4863-B629-6F0C8C1A0C1C}" srcOrd="1" destOrd="0" presId="urn:microsoft.com/office/officeart/2005/8/layout/orgChart1"/>
    <dgm:cxn modelId="{3B5C0EBA-6D42-4456-AF4E-769C87F6BF65}" type="presParOf" srcId="{82E2AAA7-DC71-4014-9297-A357CFBDB24C}" destId="{47288552-120E-4EAB-85C8-BF2CB3492464}" srcOrd="1" destOrd="0" presId="urn:microsoft.com/office/officeart/2005/8/layout/orgChart1"/>
    <dgm:cxn modelId="{40102A20-D72E-4E5A-921C-A4B0CD10BB44}" type="presParOf" srcId="{47288552-120E-4EAB-85C8-BF2CB3492464}" destId="{B9B2B504-63A1-49BC-AAE0-CDE9AF80051F}" srcOrd="0" destOrd="0" presId="urn:microsoft.com/office/officeart/2005/8/layout/orgChart1"/>
    <dgm:cxn modelId="{691E2B2D-A3D9-41E0-AF0E-108CA7308909}" type="presParOf" srcId="{47288552-120E-4EAB-85C8-BF2CB3492464}" destId="{4ECB0B88-78D4-4D09-A09E-351CE1B79FAE}" srcOrd="1" destOrd="0" presId="urn:microsoft.com/office/officeart/2005/8/layout/orgChart1"/>
    <dgm:cxn modelId="{EA633544-886A-4943-860E-1F41A7574A6D}" type="presParOf" srcId="{4ECB0B88-78D4-4D09-A09E-351CE1B79FAE}" destId="{2035EE6D-7036-4107-8F3D-5F19DB9A730A}" srcOrd="0" destOrd="0" presId="urn:microsoft.com/office/officeart/2005/8/layout/orgChart1"/>
    <dgm:cxn modelId="{369C8DD4-82A7-4CD5-A59D-3512D3DDE428}" type="presParOf" srcId="{2035EE6D-7036-4107-8F3D-5F19DB9A730A}" destId="{8790D373-3E28-47FA-9022-7D1E12C4029A}" srcOrd="0" destOrd="0" presId="urn:microsoft.com/office/officeart/2005/8/layout/orgChart1"/>
    <dgm:cxn modelId="{D387C826-3B08-40A2-A613-27D9EDB081E7}" type="presParOf" srcId="{2035EE6D-7036-4107-8F3D-5F19DB9A730A}" destId="{2B3203EA-5645-4974-BDB3-173DA219664A}" srcOrd="1" destOrd="0" presId="urn:microsoft.com/office/officeart/2005/8/layout/orgChart1"/>
    <dgm:cxn modelId="{25EDDFE7-5960-4EFB-9AC9-CAFDB14E52DD}" type="presParOf" srcId="{4ECB0B88-78D4-4D09-A09E-351CE1B79FAE}" destId="{E64E5947-59A1-4CD2-9C32-4E7629F15489}" srcOrd="1" destOrd="0" presId="urn:microsoft.com/office/officeart/2005/8/layout/orgChart1"/>
    <dgm:cxn modelId="{FEB57333-6A61-4B94-80C1-0F35ED68C35E}" type="presParOf" srcId="{4ECB0B88-78D4-4D09-A09E-351CE1B79FAE}" destId="{DBC59E48-01B1-44EF-8EB9-F98A829DAC6C}" srcOrd="2" destOrd="0" presId="urn:microsoft.com/office/officeart/2005/8/layout/orgChart1"/>
    <dgm:cxn modelId="{918D894D-22FD-4AB3-95D0-1ED55917E757}" type="presParOf" srcId="{47288552-120E-4EAB-85C8-BF2CB3492464}" destId="{E043F1E8-7177-4127-9983-5488F7681BD1}" srcOrd="2" destOrd="0" presId="urn:microsoft.com/office/officeart/2005/8/layout/orgChart1"/>
    <dgm:cxn modelId="{4B78CD94-7B7B-4A39-8AB2-4ABAD2E72D67}" type="presParOf" srcId="{47288552-120E-4EAB-85C8-BF2CB3492464}" destId="{C80724C5-1618-47D6-93DB-8640A1A06CFF}" srcOrd="3" destOrd="0" presId="urn:microsoft.com/office/officeart/2005/8/layout/orgChart1"/>
    <dgm:cxn modelId="{902CF65B-3363-42FB-BA9B-A33312A8A512}" type="presParOf" srcId="{C80724C5-1618-47D6-93DB-8640A1A06CFF}" destId="{0C1CB81A-1609-4C5C-A168-AD7A06D0F711}" srcOrd="0" destOrd="0" presId="urn:microsoft.com/office/officeart/2005/8/layout/orgChart1"/>
    <dgm:cxn modelId="{9D0D104F-BA14-4736-BC4E-43BA3C20D799}" type="presParOf" srcId="{0C1CB81A-1609-4C5C-A168-AD7A06D0F711}" destId="{5EE1FFB4-7A8B-480A-9F70-4A6F84E8F921}" srcOrd="0" destOrd="0" presId="urn:microsoft.com/office/officeart/2005/8/layout/orgChart1"/>
    <dgm:cxn modelId="{0C94F8BE-095B-4036-AD7B-6E442632920E}" type="presParOf" srcId="{0C1CB81A-1609-4C5C-A168-AD7A06D0F711}" destId="{8225657D-5C5F-40AF-83BA-54E769A908DB}" srcOrd="1" destOrd="0" presId="urn:microsoft.com/office/officeart/2005/8/layout/orgChart1"/>
    <dgm:cxn modelId="{3846B6EF-A3F1-4DED-826A-03FB9A595583}" type="presParOf" srcId="{C80724C5-1618-47D6-93DB-8640A1A06CFF}" destId="{75C7DF50-EED2-47A6-B9C0-1ABCE638CDF4}" srcOrd="1" destOrd="0" presId="urn:microsoft.com/office/officeart/2005/8/layout/orgChart1"/>
    <dgm:cxn modelId="{9516549A-A386-45DE-B26D-7E9C397A8394}" type="presParOf" srcId="{C80724C5-1618-47D6-93DB-8640A1A06CFF}" destId="{2133BDD4-69D7-489B-8F1F-7C9A441DF5FC}" srcOrd="2" destOrd="0" presId="urn:microsoft.com/office/officeart/2005/8/layout/orgChart1"/>
    <dgm:cxn modelId="{D4D7648A-1B4F-442D-A4A9-33758CDE2F79}" type="presParOf" srcId="{82E2AAA7-DC71-4014-9297-A357CFBDB24C}" destId="{5A3C8E7B-B0BD-46AB-9BA3-F14A35EEAE89}" srcOrd="2" destOrd="0" presId="urn:microsoft.com/office/officeart/2005/8/layout/orgChart1"/>
    <dgm:cxn modelId="{C51FDD0A-ECC0-4182-A0DD-9D3EBA89EBFE}" type="presParOf" srcId="{6B12C372-1FC1-4CA1-9033-BDE5909B1A1A}" destId="{C9A9DB02-08D6-40E8-9EC7-9F72DBA11DF8}" srcOrd="2" destOrd="0" presId="urn:microsoft.com/office/officeart/2005/8/layout/orgChart1"/>
    <dgm:cxn modelId="{629EEEB8-B59D-4F8A-BCCE-A2F24BCB301F}" type="presParOf" srcId="{21221885-B58D-4F72-BC29-578DD251991F}" destId="{29970D53-9D3F-443B-9F9C-2A74B5EB557C}" srcOrd="2" destOrd="0" presId="urn:microsoft.com/office/officeart/2005/8/layout/orgChart1"/>
    <dgm:cxn modelId="{AC0D4A98-135B-40DD-B460-FDDFF0E05FF8}" type="presParOf" srcId="{21221885-B58D-4F72-BC29-578DD251991F}" destId="{09D11A8C-B2C4-4B2A-B08E-E6ED4EA23830}" srcOrd="3" destOrd="0" presId="urn:microsoft.com/office/officeart/2005/8/layout/orgChart1"/>
    <dgm:cxn modelId="{35AE26B2-29AF-4F5B-94DF-7DD525B75382}" type="presParOf" srcId="{09D11A8C-B2C4-4B2A-B08E-E6ED4EA23830}" destId="{EC3512F4-8C9B-4C2B-9FF1-2BE92853CE80}" srcOrd="0" destOrd="0" presId="urn:microsoft.com/office/officeart/2005/8/layout/orgChart1"/>
    <dgm:cxn modelId="{1874DAA8-4D05-4CD3-892B-EE61C420001D}" type="presParOf" srcId="{EC3512F4-8C9B-4C2B-9FF1-2BE92853CE80}" destId="{C21B9B36-1E10-4CFD-88AA-5F6EEAECD8FB}" srcOrd="0" destOrd="0" presId="urn:microsoft.com/office/officeart/2005/8/layout/orgChart1"/>
    <dgm:cxn modelId="{EE541D0F-AB96-485A-8891-004239CEFFD7}" type="presParOf" srcId="{EC3512F4-8C9B-4C2B-9FF1-2BE92853CE80}" destId="{81C9227F-23CF-4D93-AFA1-81FD86E91839}" srcOrd="1" destOrd="0" presId="urn:microsoft.com/office/officeart/2005/8/layout/orgChart1"/>
    <dgm:cxn modelId="{3A8DE560-BCFA-4891-BE56-2A8F08CF81B5}" type="presParOf" srcId="{09D11A8C-B2C4-4B2A-B08E-E6ED4EA23830}" destId="{2A0D3BFC-88DA-45C6-8B65-20E5758C3F85}" srcOrd="1" destOrd="0" presId="urn:microsoft.com/office/officeart/2005/8/layout/orgChart1"/>
    <dgm:cxn modelId="{ED377218-2B88-40C8-A47A-E27FE846478E}" type="presParOf" srcId="{09D11A8C-B2C4-4B2A-B08E-E6ED4EA23830}" destId="{432999D4-F9A5-4421-8DC4-4737CB78AFDA}" srcOrd="2" destOrd="0" presId="urn:microsoft.com/office/officeart/2005/8/layout/orgChart1"/>
    <dgm:cxn modelId="{44050435-F0F6-4DBC-B7A7-253381C22C13}" type="presParOf" srcId="{21221885-B58D-4F72-BC29-578DD251991F}" destId="{CBFC73D4-7F13-4EDE-8C25-E15E99DF2435}" srcOrd="4" destOrd="0" presId="urn:microsoft.com/office/officeart/2005/8/layout/orgChart1"/>
    <dgm:cxn modelId="{375168D5-7014-4511-A942-75E4309AD32B}" type="presParOf" srcId="{21221885-B58D-4F72-BC29-578DD251991F}" destId="{A768BC7F-C62F-4E61-828A-049E4D756238}" srcOrd="5" destOrd="0" presId="urn:microsoft.com/office/officeart/2005/8/layout/orgChart1"/>
    <dgm:cxn modelId="{EBC79AAA-C880-4B24-B0D2-E23051D34AE3}" type="presParOf" srcId="{A768BC7F-C62F-4E61-828A-049E4D756238}" destId="{C56E9C89-1E81-477D-ABFF-FEAC34AB6A08}" srcOrd="0" destOrd="0" presId="urn:microsoft.com/office/officeart/2005/8/layout/orgChart1"/>
    <dgm:cxn modelId="{3A447E6A-FC35-4BE0-819C-447FDCECAF5A}" type="presParOf" srcId="{C56E9C89-1E81-477D-ABFF-FEAC34AB6A08}" destId="{B8D4D23C-C3DA-44B6-A7A3-D28DC75F5F07}" srcOrd="0" destOrd="0" presId="urn:microsoft.com/office/officeart/2005/8/layout/orgChart1"/>
    <dgm:cxn modelId="{E87B5072-D052-4F5A-8A71-B96512671B02}" type="presParOf" srcId="{C56E9C89-1E81-477D-ABFF-FEAC34AB6A08}" destId="{EF324374-D217-4901-8D46-8AB55367EC05}" srcOrd="1" destOrd="0" presId="urn:microsoft.com/office/officeart/2005/8/layout/orgChart1"/>
    <dgm:cxn modelId="{5DF56700-9CEC-47FC-8196-B16E354FDC50}" type="presParOf" srcId="{A768BC7F-C62F-4E61-828A-049E4D756238}" destId="{0F5AC644-535E-4247-BB12-3F359EC882E5}" srcOrd="1" destOrd="0" presId="urn:microsoft.com/office/officeart/2005/8/layout/orgChart1"/>
    <dgm:cxn modelId="{F89765EA-0A0E-4A13-A9B8-56E1F018B0EC}" type="presParOf" srcId="{0F5AC644-535E-4247-BB12-3F359EC882E5}" destId="{C430C20B-A21F-4943-B844-A88BBA70C383}" srcOrd="0" destOrd="0" presId="urn:microsoft.com/office/officeart/2005/8/layout/orgChart1"/>
    <dgm:cxn modelId="{17748D73-115D-43C4-8375-B5B025741728}" type="presParOf" srcId="{0F5AC644-535E-4247-BB12-3F359EC882E5}" destId="{A8E15C1F-38EC-4527-BCF1-DE24C830FDA5}" srcOrd="1" destOrd="0" presId="urn:microsoft.com/office/officeart/2005/8/layout/orgChart1"/>
    <dgm:cxn modelId="{6EE79887-B1C4-4FF8-9565-5E61406CB01C}" type="presParOf" srcId="{A8E15C1F-38EC-4527-BCF1-DE24C830FDA5}" destId="{5E128BFD-B234-4090-9F1A-BFD3AB8D3ACF}" srcOrd="0" destOrd="0" presId="urn:microsoft.com/office/officeart/2005/8/layout/orgChart1"/>
    <dgm:cxn modelId="{5ED4CE0C-8784-496E-80AB-B68D8B50447C}" type="presParOf" srcId="{5E128BFD-B234-4090-9F1A-BFD3AB8D3ACF}" destId="{C49F727C-4D4A-4051-8FFD-7972102720E6}" srcOrd="0" destOrd="0" presId="urn:microsoft.com/office/officeart/2005/8/layout/orgChart1"/>
    <dgm:cxn modelId="{B049A921-B3D8-4BB6-B9E2-86611BE1C882}" type="presParOf" srcId="{5E128BFD-B234-4090-9F1A-BFD3AB8D3ACF}" destId="{DE734AEB-4595-42D8-9585-2BD02C36F228}" srcOrd="1" destOrd="0" presId="urn:microsoft.com/office/officeart/2005/8/layout/orgChart1"/>
    <dgm:cxn modelId="{8647754F-BC31-4F4D-B9C0-FD35E5EEFAAF}" type="presParOf" srcId="{A8E15C1F-38EC-4527-BCF1-DE24C830FDA5}" destId="{5D59EBE7-9614-4528-BF8B-8AAD5B15443E}" srcOrd="1" destOrd="0" presId="urn:microsoft.com/office/officeart/2005/8/layout/orgChart1"/>
    <dgm:cxn modelId="{1D485E7F-3109-4964-A99B-9C6FA5132CA7}" type="presParOf" srcId="{A8E15C1F-38EC-4527-BCF1-DE24C830FDA5}" destId="{B29C063D-CCEA-4832-A941-5F37F6444957}" srcOrd="2" destOrd="0" presId="urn:microsoft.com/office/officeart/2005/8/layout/orgChart1"/>
    <dgm:cxn modelId="{E032B9F8-7B7F-460E-95A6-7270894831B8}" type="presParOf" srcId="{0F5AC644-535E-4247-BB12-3F359EC882E5}" destId="{CDB74DFF-EB76-4F85-B4F4-E36BF41F4375}" srcOrd="2" destOrd="0" presId="urn:microsoft.com/office/officeart/2005/8/layout/orgChart1"/>
    <dgm:cxn modelId="{3118DCE8-876F-4123-83B3-C75D8252EA32}" type="presParOf" srcId="{0F5AC644-535E-4247-BB12-3F359EC882E5}" destId="{8D8A60C2-3E0E-4291-A747-E41551453A66}" srcOrd="3" destOrd="0" presId="urn:microsoft.com/office/officeart/2005/8/layout/orgChart1"/>
    <dgm:cxn modelId="{855019CD-A1A0-4B21-9147-CDDD8CFDB7D6}" type="presParOf" srcId="{8D8A60C2-3E0E-4291-A747-E41551453A66}" destId="{6090B9E4-9EF0-4C09-9045-CB2352851443}" srcOrd="0" destOrd="0" presId="urn:microsoft.com/office/officeart/2005/8/layout/orgChart1"/>
    <dgm:cxn modelId="{21AFA962-18A9-46D0-80F5-8D530C0E0D76}" type="presParOf" srcId="{6090B9E4-9EF0-4C09-9045-CB2352851443}" destId="{A0A21FF5-7614-40E6-8177-25A8A51FCFB9}" srcOrd="0" destOrd="0" presId="urn:microsoft.com/office/officeart/2005/8/layout/orgChart1"/>
    <dgm:cxn modelId="{208CB8C0-EE10-4B6C-B2AE-8DEA4CAB2831}" type="presParOf" srcId="{6090B9E4-9EF0-4C09-9045-CB2352851443}" destId="{506D261C-09DA-464C-BD09-CB23768BCFF7}" srcOrd="1" destOrd="0" presId="urn:microsoft.com/office/officeart/2005/8/layout/orgChart1"/>
    <dgm:cxn modelId="{393BAB33-86F0-457D-ABB4-794B19825DF8}" type="presParOf" srcId="{8D8A60C2-3E0E-4291-A747-E41551453A66}" destId="{CD387792-62BA-45BF-A879-73A4F0A21A98}" srcOrd="1" destOrd="0" presId="urn:microsoft.com/office/officeart/2005/8/layout/orgChart1"/>
    <dgm:cxn modelId="{1C5AA46A-17C4-434C-9334-4341E5501159}" type="presParOf" srcId="{8D8A60C2-3E0E-4291-A747-E41551453A66}" destId="{0F11234F-0451-43B4-90EB-EDADE9519BE9}" srcOrd="2" destOrd="0" presId="urn:microsoft.com/office/officeart/2005/8/layout/orgChart1"/>
    <dgm:cxn modelId="{4A28736A-9A6B-4D85-9919-0E1FCCCE11A7}" type="presParOf" srcId="{A768BC7F-C62F-4E61-828A-049E4D756238}" destId="{9C2EF851-DD1E-489C-9A52-AFB893B3AA7C}" srcOrd="2" destOrd="0" presId="urn:microsoft.com/office/officeart/2005/8/layout/orgChart1"/>
    <dgm:cxn modelId="{BB932F98-3EE5-4586-B09F-B5595B92B8AD}" type="presParOf" srcId="{6ABDB2C9-12B7-49D3-B6E2-8DD997ECC68F}" destId="{76B44FD7-9F1F-4760-B236-96F2142AA8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22B7AC-F3C1-42D7-B809-71B0FE46CA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E7C5E9E-7FAE-419C-9B21-A96839CC60A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HKey_Local_Machine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D9DE98E-2160-49B5-9D2C-333EE18BCA5F}" type="parTrans" cxnId="{B8D56D96-A540-42CA-822A-EF20F1992C30}">
      <dgm:prSet/>
      <dgm:spPr/>
    </dgm:pt>
    <dgm:pt modelId="{52E49A21-0E5C-40C3-A449-A2BD3499EF7A}" type="sibTrans" cxnId="{B8D56D96-A540-42CA-822A-EF20F1992C30}">
      <dgm:prSet/>
      <dgm:spPr/>
    </dgm:pt>
    <dgm:pt modelId="{F7D33B48-C04D-46AB-B995-077EF06F11D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Software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9DC1A05-7863-4852-AE2B-FCBE3DF3053E}" type="parTrans" cxnId="{38B69599-A9C7-4081-8BEA-CC3988DA9E77}">
      <dgm:prSet/>
      <dgm:spPr/>
    </dgm:pt>
    <dgm:pt modelId="{489AE5A9-6A2C-4543-86D2-0F03A233E937}" type="sibTrans" cxnId="{38B69599-A9C7-4081-8BEA-CC3988DA9E77}">
      <dgm:prSet/>
      <dgm:spPr/>
    </dgm:pt>
    <dgm:pt modelId="{9C17F64A-A654-4EDB-9242-519BD0335B8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\Microsoft\Windows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4633FDDB-6640-4DAF-9D9D-5AFD1B4DC8B1}" type="parTrans" cxnId="{6B19FE03-6D14-409E-B59E-434099705BA9}">
      <dgm:prSet/>
      <dgm:spPr/>
    </dgm:pt>
    <dgm:pt modelId="{5CD28EFE-6E0C-48DF-B63D-5E590E24D25C}" type="sibTrans" cxnId="{6B19FE03-6D14-409E-B59E-434099705BA9}">
      <dgm:prSet/>
      <dgm:spPr/>
    </dgm:pt>
    <dgm:pt modelId="{2146B1E5-B3A8-4EC8-B065-FA9A1AF452C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Applications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AAD09C8-649F-4574-A99A-DFE54D99A1CC}" type="parTrans" cxnId="{DBE76CD9-49D0-4383-A0D6-864033EA9D06}">
      <dgm:prSet/>
      <dgm:spPr/>
    </dgm:pt>
    <dgm:pt modelId="{58919F03-9975-4E32-ACD0-4FFCA9404B6D}" type="sibTrans" cxnId="{DBE76CD9-49D0-4383-A0D6-864033EA9D06}">
      <dgm:prSet/>
      <dgm:spPr/>
    </dgm:pt>
    <dgm:pt modelId="{D95878BB-70C1-40CA-8B3D-6FB09714726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System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F5F34C1B-FB11-4307-824C-AEDEB305731D}" type="parTrans" cxnId="{BB052681-0118-4E3D-A7A6-9E0ECFC38730}">
      <dgm:prSet/>
      <dgm:spPr/>
    </dgm:pt>
    <dgm:pt modelId="{635F2DD7-8A69-4DC7-92EF-FEED9DE19DB2}" type="sibTrans" cxnId="{BB052681-0118-4E3D-A7A6-9E0ECFC38730}">
      <dgm:prSet/>
      <dgm:spPr/>
    </dgm:pt>
    <dgm:pt modelId="{F97E2224-F869-4392-9F3E-0A5E1636A09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Control Sets/HW Profiles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A6D84754-058F-412D-A826-1BDC87401CE8}" type="parTrans" cxnId="{A980D775-2CF4-4A52-A00A-1DF9E0171954}">
      <dgm:prSet/>
      <dgm:spPr/>
    </dgm:pt>
    <dgm:pt modelId="{D1B7E928-1675-46AB-B23A-F640F65BE73A}" type="sibTrans" cxnId="{A980D775-2CF4-4A52-A00A-1DF9E0171954}">
      <dgm:prSet/>
      <dgm:spPr/>
    </dgm:pt>
    <dgm:pt modelId="{536E3A92-3BE3-4E38-93FA-AAFC280025B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Hardware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00A7642-7113-4821-8461-9C3FA0C192BF}" type="parTrans" cxnId="{E40C3D79-4A60-41B9-80B4-5478660CCC35}">
      <dgm:prSet/>
      <dgm:spPr/>
    </dgm:pt>
    <dgm:pt modelId="{22ECDF90-86D0-4B5C-8A23-B5E935D098B5}" type="sibTrans" cxnId="{E40C3D79-4A60-41B9-80B4-5478660CCC35}">
      <dgm:prSet/>
      <dgm:spPr/>
    </dgm:pt>
    <dgm:pt modelId="{6C2D4799-2FF9-479A-B89E-9636F0F9DEB7}" type="pres">
      <dgm:prSet presAssocID="{0E22B7AC-F3C1-42D7-B809-71B0FE46CA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5E2E98-D3D9-47F1-94EE-EB271489526E}" type="pres">
      <dgm:prSet presAssocID="{6E7C5E9E-7FAE-419C-9B21-A96839CC60A3}" presName="hierRoot1" presStyleCnt="0">
        <dgm:presLayoutVars>
          <dgm:hierBranch/>
        </dgm:presLayoutVars>
      </dgm:prSet>
      <dgm:spPr/>
    </dgm:pt>
    <dgm:pt modelId="{AE9653CD-FCC8-4735-BC48-FEAA2D4E0A73}" type="pres">
      <dgm:prSet presAssocID="{6E7C5E9E-7FAE-419C-9B21-A96839CC60A3}" presName="rootComposite1" presStyleCnt="0"/>
      <dgm:spPr/>
    </dgm:pt>
    <dgm:pt modelId="{8674FCC4-54C2-40AF-9D0B-6BFF416C2198}" type="pres">
      <dgm:prSet presAssocID="{6E7C5E9E-7FAE-419C-9B21-A96839CC60A3}" presName="rootText1" presStyleLbl="node0" presStyleIdx="0" presStyleCnt="1">
        <dgm:presLayoutVars>
          <dgm:chPref val="3"/>
        </dgm:presLayoutVars>
      </dgm:prSet>
      <dgm:spPr/>
    </dgm:pt>
    <dgm:pt modelId="{7EE4616F-5994-4D2E-ABCA-E70AC850A638}" type="pres">
      <dgm:prSet presAssocID="{6E7C5E9E-7FAE-419C-9B21-A96839CC60A3}" presName="rootConnector1" presStyleLbl="node1" presStyleIdx="0" presStyleCnt="0"/>
      <dgm:spPr/>
    </dgm:pt>
    <dgm:pt modelId="{C9DDEE87-7B6B-45A2-AA4B-A52BF9D83C5E}" type="pres">
      <dgm:prSet presAssocID="{6E7C5E9E-7FAE-419C-9B21-A96839CC60A3}" presName="hierChild2" presStyleCnt="0"/>
      <dgm:spPr/>
    </dgm:pt>
    <dgm:pt modelId="{43A57F44-D08F-4FE5-9346-9360E6CD81C7}" type="pres">
      <dgm:prSet presAssocID="{69DC1A05-7863-4852-AE2B-FCBE3DF3053E}" presName="Name35" presStyleLbl="parChTrans1D2" presStyleIdx="0" presStyleCnt="3"/>
      <dgm:spPr/>
    </dgm:pt>
    <dgm:pt modelId="{F9492181-DE8B-4043-A7AE-B562DEDB6EC4}" type="pres">
      <dgm:prSet presAssocID="{F7D33B48-C04D-46AB-B995-077EF06F11D7}" presName="hierRoot2" presStyleCnt="0">
        <dgm:presLayoutVars>
          <dgm:hierBranch/>
        </dgm:presLayoutVars>
      </dgm:prSet>
      <dgm:spPr/>
    </dgm:pt>
    <dgm:pt modelId="{5E6DE9D1-D8F0-4499-8AFA-D288BA43A690}" type="pres">
      <dgm:prSet presAssocID="{F7D33B48-C04D-46AB-B995-077EF06F11D7}" presName="rootComposite" presStyleCnt="0"/>
      <dgm:spPr/>
    </dgm:pt>
    <dgm:pt modelId="{86392117-2260-417C-96A3-969354F213DE}" type="pres">
      <dgm:prSet presAssocID="{F7D33B48-C04D-46AB-B995-077EF06F11D7}" presName="rootText" presStyleLbl="node2" presStyleIdx="0" presStyleCnt="3">
        <dgm:presLayoutVars>
          <dgm:chPref val="3"/>
        </dgm:presLayoutVars>
      </dgm:prSet>
      <dgm:spPr/>
    </dgm:pt>
    <dgm:pt modelId="{6A0A5B00-7EE8-4670-A5A9-CD78ADC9EA98}" type="pres">
      <dgm:prSet presAssocID="{F7D33B48-C04D-46AB-B995-077EF06F11D7}" presName="rootConnector" presStyleLbl="node2" presStyleIdx="0" presStyleCnt="3"/>
      <dgm:spPr/>
    </dgm:pt>
    <dgm:pt modelId="{59F9AB1C-4356-4217-A5AA-4974B0D55B62}" type="pres">
      <dgm:prSet presAssocID="{F7D33B48-C04D-46AB-B995-077EF06F11D7}" presName="hierChild4" presStyleCnt="0"/>
      <dgm:spPr/>
    </dgm:pt>
    <dgm:pt modelId="{A9DE8122-D8E3-45CE-A7A4-5038A73CB34D}" type="pres">
      <dgm:prSet presAssocID="{4633FDDB-6640-4DAF-9D9D-5AFD1B4DC8B1}" presName="Name35" presStyleLbl="parChTrans1D3" presStyleIdx="0" presStyleCnt="3"/>
      <dgm:spPr/>
    </dgm:pt>
    <dgm:pt modelId="{440A341D-7499-491A-B2F3-AB9F3CD80F12}" type="pres">
      <dgm:prSet presAssocID="{9C17F64A-A654-4EDB-9242-519BD0335B8E}" presName="hierRoot2" presStyleCnt="0">
        <dgm:presLayoutVars>
          <dgm:hierBranch val="r"/>
        </dgm:presLayoutVars>
      </dgm:prSet>
      <dgm:spPr/>
    </dgm:pt>
    <dgm:pt modelId="{EA87BD3D-C619-4824-A2EA-129E873DB2DD}" type="pres">
      <dgm:prSet presAssocID="{9C17F64A-A654-4EDB-9242-519BD0335B8E}" presName="rootComposite" presStyleCnt="0"/>
      <dgm:spPr/>
    </dgm:pt>
    <dgm:pt modelId="{0F30776A-3290-4854-B3DA-63ABAB813590}" type="pres">
      <dgm:prSet presAssocID="{9C17F64A-A654-4EDB-9242-519BD0335B8E}" presName="rootText" presStyleLbl="node3" presStyleIdx="0" presStyleCnt="3">
        <dgm:presLayoutVars>
          <dgm:chPref val="3"/>
        </dgm:presLayoutVars>
      </dgm:prSet>
      <dgm:spPr/>
    </dgm:pt>
    <dgm:pt modelId="{E3E92E2E-7740-4DCF-A96A-FB73B1113982}" type="pres">
      <dgm:prSet presAssocID="{9C17F64A-A654-4EDB-9242-519BD0335B8E}" presName="rootConnector" presStyleLbl="node3" presStyleIdx="0" presStyleCnt="3"/>
      <dgm:spPr/>
    </dgm:pt>
    <dgm:pt modelId="{2C979A15-C2BA-4C04-B8B7-0AFC983A6F65}" type="pres">
      <dgm:prSet presAssocID="{9C17F64A-A654-4EDB-9242-519BD0335B8E}" presName="hierChild4" presStyleCnt="0"/>
      <dgm:spPr/>
    </dgm:pt>
    <dgm:pt modelId="{BC715F48-6CA6-46E5-BFFE-13D1C2EF49D3}" type="pres">
      <dgm:prSet presAssocID="{9C17F64A-A654-4EDB-9242-519BD0335B8E}" presName="hierChild5" presStyleCnt="0"/>
      <dgm:spPr/>
    </dgm:pt>
    <dgm:pt modelId="{509131AC-ED92-44E6-97D9-C61CFDA2B376}" type="pres">
      <dgm:prSet presAssocID="{5AAD09C8-649F-4574-A99A-DFE54D99A1CC}" presName="Name35" presStyleLbl="parChTrans1D3" presStyleIdx="1" presStyleCnt="3"/>
      <dgm:spPr/>
    </dgm:pt>
    <dgm:pt modelId="{666622A1-B317-461A-911E-88C89585514D}" type="pres">
      <dgm:prSet presAssocID="{2146B1E5-B3A8-4EC8-B065-FA9A1AF452CE}" presName="hierRoot2" presStyleCnt="0">
        <dgm:presLayoutVars>
          <dgm:hierBranch val="r"/>
        </dgm:presLayoutVars>
      </dgm:prSet>
      <dgm:spPr/>
    </dgm:pt>
    <dgm:pt modelId="{07FAAE6D-CC95-460C-8441-BB8DF3A10F41}" type="pres">
      <dgm:prSet presAssocID="{2146B1E5-B3A8-4EC8-B065-FA9A1AF452CE}" presName="rootComposite" presStyleCnt="0"/>
      <dgm:spPr/>
    </dgm:pt>
    <dgm:pt modelId="{1CE16234-C710-4FD9-A35E-454113B818FF}" type="pres">
      <dgm:prSet presAssocID="{2146B1E5-B3A8-4EC8-B065-FA9A1AF452CE}" presName="rootText" presStyleLbl="node3" presStyleIdx="1" presStyleCnt="3">
        <dgm:presLayoutVars>
          <dgm:chPref val="3"/>
        </dgm:presLayoutVars>
      </dgm:prSet>
      <dgm:spPr/>
    </dgm:pt>
    <dgm:pt modelId="{4C2CD642-FE79-4539-8C97-36F96459F6C9}" type="pres">
      <dgm:prSet presAssocID="{2146B1E5-B3A8-4EC8-B065-FA9A1AF452CE}" presName="rootConnector" presStyleLbl="node3" presStyleIdx="1" presStyleCnt="3"/>
      <dgm:spPr/>
    </dgm:pt>
    <dgm:pt modelId="{4BE98B2B-5D15-4AD0-8E34-4F64228C6D6A}" type="pres">
      <dgm:prSet presAssocID="{2146B1E5-B3A8-4EC8-B065-FA9A1AF452CE}" presName="hierChild4" presStyleCnt="0"/>
      <dgm:spPr/>
    </dgm:pt>
    <dgm:pt modelId="{4945A356-62F9-47E3-86DD-901D39819BCA}" type="pres">
      <dgm:prSet presAssocID="{2146B1E5-B3A8-4EC8-B065-FA9A1AF452CE}" presName="hierChild5" presStyleCnt="0"/>
      <dgm:spPr/>
    </dgm:pt>
    <dgm:pt modelId="{5908CD04-31D1-4905-9DAB-DC9940C961AA}" type="pres">
      <dgm:prSet presAssocID="{F7D33B48-C04D-46AB-B995-077EF06F11D7}" presName="hierChild5" presStyleCnt="0"/>
      <dgm:spPr/>
    </dgm:pt>
    <dgm:pt modelId="{7C97D242-BBE0-4F4F-BF99-375309F49D3B}" type="pres">
      <dgm:prSet presAssocID="{F5F34C1B-FB11-4307-824C-AEDEB305731D}" presName="Name35" presStyleLbl="parChTrans1D2" presStyleIdx="1" presStyleCnt="3"/>
      <dgm:spPr/>
    </dgm:pt>
    <dgm:pt modelId="{3983AD86-ED2A-4135-BE45-554C49190882}" type="pres">
      <dgm:prSet presAssocID="{D95878BB-70C1-40CA-8B3D-6FB097147267}" presName="hierRoot2" presStyleCnt="0">
        <dgm:presLayoutVars>
          <dgm:hierBranch/>
        </dgm:presLayoutVars>
      </dgm:prSet>
      <dgm:spPr/>
    </dgm:pt>
    <dgm:pt modelId="{96C02109-131A-471C-AB90-D3BE25A5CE71}" type="pres">
      <dgm:prSet presAssocID="{D95878BB-70C1-40CA-8B3D-6FB097147267}" presName="rootComposite" presStyleCnt="0"/>
      <dgm:spPr/>
    </dgm:pt>
    <dgm:pt modelId="{349F290A-CE9B-4B82-834E-CC5C579A5EA4}" type="pres">
      <dgm:prSet presAssocID="{D95878BB-70C1-40CA-8B3D-6FB097147267}" presName="rootText" presStyleLbl="node2" presStyleIdx="1" presStyleCnt="3">
        <dgm:presLayoutVars>
          <dgm:chPref val="3"/>
        </dgm:presLayoutVars>
      </dgm:prSet>
      <dgm:spPr/>
    </dgm:pt>
    <dgm:pt modelId="{0CDBD0D6-6F4A-49DA-BB8E-42BBD886DA2E}" type="pres">
      <dgm:prSet presAssocID="{D95878BB-70C1-40CA-8B3D-6FB097147267}" presName="rootConnector" presStyleLbl="node2" presStyleIdx="1" presStyleCnt="3"/>
      <dgm:spPr/>
    </dgm:pt>
    <dgm:pt modelId="{7373AB4D-20D0-4BD3-B0FF-4678BCBCD93B}" type="pres">
      <dgm:prSet presAssocID="{D95878BB-70C1-40CA-8B3D-6FB097147267}" presName="hierChild4" presStyleCnt="0"/>
      <dgm:spPr/>
    </dgm:pt>
    <dgm:pt modelId="{8CC33625-C52D-4136-93E2-6FD653D6E8D6}" type="pres">
      <dgm:prSet presAssocID="{A6D84754-058F-412D-A826-1BDC87401CE8}" presName="Name35" presStyleLbl="parChTrans1D3" presStyleIdx="2" presStyleCnt="3"/>
      <dgm:spPr/>
    </dgm:pt>
    <dgm:pt modelId="{A747FFA7-E2B6-4A53-B4A1-1B0EA7C6BC59}" type="pres">
      <dgm:prSet presAssocID="{F97E2224-F869-4392-9F3E-0A5E1636A091}" presName="hierRoot2" presStyleCnt="0">
        <dgm:presLayoutVars>
          <dgm:hierBranch val="r"/>
        </dgm:presLayoutVars>
      </dgm:prSet>
      <dgm:spPr/>
    </dgm:pt>
    <dgm:pt modelId="{7FFCD4B3-36D6-451A-9433-F2D40AE45551}" type="pres">
      <dgm:prSet presAssocID="{F97E2224-F869-4392-9F3E-0A5E1636A091}" presName="rootComposite" presStyleCnt="0"/>
      <dgm:spPr/>
    </dgm:pt>
    <dgm:pt modelId="{9850636C-9B2F-4750-AB0A-CC05608D5F64}" type="pres">
      <dgm:prSet presAssocID="{F97E2224-F869-4392-9F3E-0A5E1636A091}" presName="rootText" presStyleLbl="node3" presStyleIdx="2" presStyleCnt="3">
        <dgm:presLayoutVars>
          <dgm:chPref val="3"/>
        </dgm:presLayoutVars>
      </dgm:prSet>
      <dgm:spPr/>
    </dgm:pt>
    <dgm:pt modelId="{13C311A7-ED8F-4C61-A6C5-E085EBD7B360}" type="pres">
      <dgm:prSet presAssocID="{F97E2224-F869-4392-9F3E-0A5E1636A091}" presName="rootConnector" presStyleLbl="node3" presStyleIdx="2" presStyleCnt="3"/>
      <dgm:spPr/>
    </dgm:pt>
    <dgm:pt modelId="{7D47662E-4EAC-46D7-8749-0FC989173C1C}" type="pres">
      <dgm:prSet presAssocID="{F97E2224-F869-4392-9F3E-0A5E1636A091}" presName="hierChild4" presStyleCnt="0"/>
      <dgm:spPr/>
    </dgm:pt>
    <dgm:pt modelId="{844550CE-0397-4EB0-A67B-DAF0FA9CB474}" type="pres">
      <dgm:prSet presAssocID="{F97E2224-F869-4392-9F3E-0A5E1636A091}" presName="hierChild5" presStyleCnt="0"/>
      <dgm:spPr/>
    </dgm:pt>
    <dgm:pt modelId="{03D83EEF-F12F-4C5C-9DF4-17C9612A63F8}" type="pres">
      <dgm:prSet presAssocID="{D95878BB-70C1-40CA-8B3D-6FB097147267}" presName="hierChild5" presStyleCnt="0"/>
      <dgm:spPr/>
    </dgm:pt>
    <dgm:pt modelId="{D64E7514-3510-4FC8-AC91-6148B980C9EA}" type="pres">
      <dgm:prSet presAssocID="{600A7642-7113-4821-8461-9C3FA0C192BF}" presName="Name35" presStyleLbl="parChTrans1D2" presStyleIdx="2" presStyleCnt="3"/>
      <dgm:spPr/>
    </dgm:pt>
    <dgm:pt modelId="{59AF351F-3227-4987-A77B-79494A486A27}" type="pres">
      <dgm:prSet presAssocID="{536E3A92-3BE3-4E38-93FA-AAFC280025B5}" presName="hierRoot2" presStyleCnt="0">
        <dgm:presLayoutVars>
          <dgm:hierBranch/>
        </dgm:presLayoutVars>
      </dgm:prSet>
      <dgm:spPr/>
    </dgm:pt>
    <dgm:pt modelId="{1A8FE251-B4EC-4BF0-B4B0-E6C39B0B2BEE}" type="pres">
      <dgm:prSet presAssocID="{536E3A92-3BE3-4E38-93FA-AAFC280025B5}" presName="rootComposite" presStyleCnt="0"/>
      <dgm:spPr/>
    </dgm:pt>
    <dgm:pt modelId="{6A870CDA-9C45-4110-BD43-98CE90B312DF}" type="pres">
      <dgm:prSet presAssocID="{536E3A92-3BE3-4E38-93FA-AAFC280025B5}" presName="rootText" presStyleLbl="node2" presStyleIdx="2" presStyleCnt="3">
        <dgm:presLayoutVars>
          <dgm:chPref val="3"/>
        </dgm:presLayoutVars>
      </dgm:prSet>
      <dgm:spPr/>
    </dgm:pt>
    <dgm:pt modelId="{2A55E6FF-B974-42E7-BBDF-02A21346BB42}" type="pres">
      <dgm:prSet presAssocID="{536E3A92-3BE3-4E38-93FA-AAFC280025B5}" presName="rootConnector" presStyleLbl="node2" presStyleIdx="2" presStyleCnt="3"/>
      <dgm:spPr/>
    </dgm:pt>
    <dgm:pt modelId="{F62140E1-49BB-450F-A772-52434590D055}" type="pres">
      <dgm:prSet presAssocID="{536E3A92-3BE3-4E38-93FA-AAFC280025B5}" presName="hierChild4" presStyleCnt="0"/>
      <dgm:spPr/>
    </dgm:pt>
    <dgm:pt modelId="{74CCAB99-7A5B-4521-9917-A947C1A27202}" type="pres">
      <dgm:prSet presAssocID="{536E3A92-3BE3-4E38-93FA-AAFC280025B5}" presName="hierChild5" presStyleCnt="0"/>
      <dgm:spPr/>
    </dgm:pt>
    <dgm:pt modelId="{EF547E0D-F4FA-401C-9672-C924504E1E2F}" type="pres">
      <dgm:prSet presAssocID="{6E7C5E9E-7FAE-419C-9B21-A96839CC60A3}" presName="hierChild3" presStyleCnt="0"/>
      <dgm:spPr/>
    </dgm:pt>
  </dgm:ptLst>
  <dgm:cxnLst>
    <dgm:cxn modelId="{CF345F94-B843-4A00-B119-1F9AD1B3317A}" type="presOf" srcId="{600A7642-7113-4821-8461-9C3FA0C192BF}" destId="{D64E7514-3510-4FC8-AC91-6148B980C9EA}" srcOrd="0" destOrd="0" presId="urn:microsoft.com/office/officeart/2005/8/layout/orgChart1"/>
    <dgm:cxn modelId="{BC36C730-1DE1-453D-A033-94BC31530E73}" type="presOf" srcId="{6E7C5E9E-7FAE-419C-9B21-A96839CC60A3}" destId="{7EE4616F-5994-4D2E-ABCA-E70AC850A638}" srcOrd="1" destOrd="0" presId="urn:microsoft.com/office/officeart/2005/8/layout/orgChart1"/>
    <dgm:cxn modelId="{5B63DD5D-6DC3-4B18-9880-B86E4F3435EA}" type="presOf" srcId="{2146B1E5-B3A8-4EC8-B065-FA9A1AF452CE}" destId="{1CE16234-C710-4FD9-A35E-454113B818FF}" srcOrd="0" destOrd="0" presId="urn:microsoft.com/office/officeart/2005/8/layout/orgChart1"/>
    <dgm:cxn modelId="{A980D775-2CF4-4A52-A00A-1DF9E0171954}" srcId="{D95878BB-70C1-40CA-8B3D-6FB097147267}" destId="{F97E2224-F869-4392-9F3E-0A5E1636A091}" srcOrd="0" destOrd="0" parTransId="{A6D84754-058F-412D-A826-1BDC87401CE8}" sibTransId="{D1B7E928-1675-46AB-B23A-F640F65BE73A}"/>
    <dgm:cxn modelId="{AF854FAE-96FF-4C54-BFBA-D3E5D7C9FC3B}" type="presOf" srcId="{69DC1A05-7863-4852-AE2B-FCBE3DF3053E}" destId="{43A57F44-D08F-4FE5-9346-9360E6CD81C7}" srcOrd="0" destOrd="0" presId="urn:microsoft.com/office/officeart/2005/8/layout/orgChart1"/>
    <dgm:cxn modelId="{9F83646B-4911-497F-B676-5132E8A4796A}" type="presOf" srcId="{9C17F64A-A654-4EDB-9242-519BD0335B8E}" destId="{E3E92E2E-7740-4DCF-A96A-FB73B1113982}" srcOrd="1" destOrd="0" presId="urn:microsoft.com/office/officeart/2005/8/layout/orgChart1"/>
    <dgm:cxn modelId="{B8D56D96-A540-42CA-822A-EF20F1992C30}" srcId="{0E22B7AC-F3C1-42D7-B809-71B0FE46CAE0}" destId="{6E7C5E9E-7FAE-419C-9B21-A96839CC60A3}" srcOrd="0" destOrd="0" parTransId="{6D9DE98E-2160-49B5-9D2C-333EE18BCA5F}" sibTransId="{52E49A21-0E5C-40C3-A449-A2BD3499EF7A}"/>
    <dgm:cxn modelId="{F3B8749F-F701-4A80-98D1-A0E64F14F33C}" type="presOf" srcId="{F5F34C1B-FB11-4307-824C-AEDEB305731D}" destId="{7C97D242-BBE0-4F4F-BF99-375309F49D3B}" srcOrd="0" destOrd="0" presId="urn:microsoft.com/office/officeart/2005/8/layout/orgChart1"/>
    <dgm:cxn modelId="{7BBB6875-BC49-4227-B313-110CE4962674}" type="presOf" srcId="{F97E2224-F869-4392-9F3E-0A5E1636A091}" destId="{9850636C-9B2F-4750-AB0A-CC05608D5F64}" srcOrd="0" destOrd="0" presId="urn:microsoft.com/office/officeart/2005/8/layout/orgChart1"/>
    <dgm:cxn modelId="{400CCD51-2946-45BB-B5D7-A67A2FEF35C9}" type="presOf" srcId="{D95878BB-70C1-40CA-8B3D-6FB097147267}" destId="{349F290A-CE9B-4B82-834E-CC5C579A5EA4}" srcOrd="0" destOrd="0" presId="urn:microsoft.com/office/officeart/2005/8/layout/orgChart1"/>
    <dgm:cxn modelId="{CD828A4F-9BC7-40FB-B448-918AF72CC7D9}" type="presOf" srcId="{536E3A92-3BE3-4E38-93FA-AAFC280025B5}" destId="{6A870CDA-9C45-4110-BD43-98CE90B312DF}" srcOrd="0" destOrd="0" presId="urn:microsoft.com/office/officeart/2005/8/layout/orgChart1"/>
    <dgm:cxn modelId="{D09633D0-2C0F-4537-AAD6-1545E4B87A4E}" type="presOf" srcId="{F97E2224-F869-4392-9F3E-0A5E1636A091}" destId="{13C311A7-ED8F-4C61-A6C5-E085EBD7B360}" srcOrd="1" destOrd="0" presId="urn:microsoft.com/office/officeart/2005/8/layout/orgChart1"/>
    <dgm:cxn modelId="{38B69599-A9C7-4081-8BEA-CC3988DA9E77}" srcId="{6E7C5E9E-7FAE-419C-9B21-A96839CC60A3}" destId="{F7D33B48-C04D-46AB-B995-077EF06F11D7}" srcOrd="0" destOrd="0" parTransId="{69DC1A05-7863-4852-AE2B-FCBE3DF3053E}" sibTransId="{489AE5A9-6A2C-4543-86D2-0F03A233E937}"/>
    <dgm:cxn modelId="{9FCCAAE7-B3A5-4BD6-A367-C2039A3F7310}" type="presOf" srcId="{9C17F64A-A654-4EDB-9242-519BD0335B8E}" destId="{0F30776A-3290-4854-B3DA-63ABAB813590}" srcOrd="0" destOrd="0" presId="urn:microsoft.com/office/officeart/2005/8/layout/orgChart1"/>
    <dgm:cxn modelId="{BB052681-0118-4E3D-A7A6-9E0ECFC38730}" srcId="{6E7C5E9E-7FAE-419C-9B21-A96839CC60A3}" destId="{D95878BB-70C1-40CA-8B3D-6FB097147267}" srcOrd="1" destOrd="0" parTransId="{F5F34C1B-FB11-4307-824C-AEDEB305731D}" sibTransId="{635F2DD7-8A69-4DC7-92EF-FEED9DE19DB2}"/>
    <dgm:cxn modelId="{5D93ABB9-9360-4507-8A20-D540E0F06D32}" type="presOf" srcId="{0E22B7AC-F3C1-42D7-B809-71B0FE46CAE0}" destId="{6C2D4799-2FF9-479A-B89E-9636F0F9DEB7}" srcOrd="0" destOrd="0" presId="urn:microsoft.com/office/officeart/2005/8/layout/orgChart1"/>
    <dgm:cxn modelId="{E40C3D79-4A60-41B9-80B4-5478660CCC35}" srcId="{6E7C5E9E-7FAE-419C-9B21-A96839CC60A3}" destId="{536E3A92-3BE3-4E38-93FA-AAFC280025B5}" srcOrd="2" destOrd="0" parTransId="{600A7642-7113-4821-8461-9C3FA0C192BF}" sibTransId="{22ECDF90-86D0-4B5C-8A23-B5E935D098B5}"/>
    <dgm:cxn modelId="{39A057F8-6A97-4EE8-BB4F-C09DEC11DAD5}" type="presOf" srcId="{2146B1E5-B3A8-4EC8-B065-FA9A1AF452CE}" destId="{4C2CD642-FE79-4539-8C97-36F96459F6C9}" srcOrd="1" destOrd="0" presId="urn:microsoft.com/office/officeart/2005/8/layout/orgChart1"/>
    <dgm:cxn modelId="{AE1F3233-3DEB-49A0-8E7D-A9FFC6B18038}" type="presOf" srcId="{A6D84754-058F-412D-A826-1BDC87401CE8}" destId="{8CC33625-C52D-4136-93E2-6FD653D6E8D6}" srcOrd="0" destOrd="0" presId="urn:microsoft.com/office/officeart/2005/8/layout/orgChart1"/>
    <dgm:cxn modelId="{DBE76CD9-49D0-4383-A0D6-864033EA9D06}" srcId="{F7D33B48-C04D-46AB-B995-077EF06F11D7}" destId="{2146B1E5-B3A8-4EC8-B065-FA9A1AF452CE}" srcOrd="1" destOrd="0" parTransId="{5AAD09C8-649F-4574-A99A-DFE54D99A1CC}" sibTransId="{58919F03-9975-4E32-ACD0-4FFCA9404B6D}"/>
    <dgm:cxn modelId="{864AF537-7C07-497A-B484-E45259A7E831}" type="presOf" srcId="{6E7C5E9E-7FAE-419C-9B21-A96839CC60A3}" destId="{8674FCC4-54C2-40AF-9D0B-6BFF416C2198}" srcOrd="0" destOrd="0" presId="urn:microsoft.com/office/officeart/2005/8/layout/orgChart1"/>
    <dgm:cxn modelId="{556FC2C1-7D15-4F3E-BD94-CEFB67FDB757}" type="presOf" srcId="{F7D33B48-C04D-46AB-B995-077EF06F11D7}" destId="{6A0A5B00-7EE8-4670-A5A9-CD78ADC9EA98}" srcOrd="1" destOrd="0" presId="urn:microsoft.com/office/officeart/2005/8/layout/orgChart1"/>
    <dgm:cxn modelId="{82F2294B-8103-4F20-96CB-576D2AB9F539}" type="presOf" srcId="{4633FDDB-6640-4DAF-9D9D-5AFD1B4DC8B1}" destId="{A9DE8122-D8E3-45CE-A7A4-5038A73CB34D}" srcOrd="0" destOrd="0" presId="urn:microsoft.com/office/officeart/2005/8/layout/orgChart1"/>
    <dgm:cxn modelId="{719DCB2D-5873-4FCD-86CB-381E770AA366}" type="presOf" srcId="{D95878BB-70C1-40CA-8B3D-6FB097147267}" destId="{0CDBD0D6-6F4A-49DA-BB8E-42BBD886DA2E}" srcOrd="1" destOrd="0" presId="urn:microsoft.com/office/officeart/2005/8/layout/orgChart1"/>
    <dgm:cxn modelId="{5E84CFC2-4AA7-426C-9688-AC558EB233C2}" type="presOf" srcId="{5AAD09C8-649F-4574-A99A-DFE54D99A1CC}" destId="{509131AC-ED92-44E6-97D9-C61CFDA2B376}" srcOrd="0" destOrd="0" presId="urn:microsoft.com/office/officeart/2005/8/layout/orgChart1"/>
    <dgm:cxn modelId="{6B19FE03-6D14-409E-B59E-434099705BA9}" srcId="{F7D33B48-C04D-46AB-B995-077EF06F11D7}" destId="{9C17F64A-A654-4EDB-9242-519BD0335B8E}" srcOrd="0" destOrd="0" parTransId="{4633FDDB-6640-4DAF-9D9D-5AFD1B4DC8B1}" sibTransId="{5CD28EFE-6E0C-48DF-B63D-5E590E24D25C}"/>
    <dgm:cxn modelId="{54AC8180-1894-4FE1-ACB1-20FC2209456A}" type="presOf" srcId="{536E3A92-3BE3-4E38-93FA-AAFC280025B5}" destId="{2A55E6FF-B974-42E7-BBDF-02A21346BB42}" srcOrd="1" destOrd="0" presId="urn:microsoft.com/office/officeart/2005/8/layout/orgChart1"/>
    <dgm:cxn modelId="{73CEE4DF-CB52-4E87-9691-358C11FDBF56}" type="presOf" srcId="{F7D33B48-C04D-46AB-B995-077EF06F11D7}" destId="{86392117-2260-417C-96A3-969354F213DE}" srcOrd="0" destOrd="0" presId="urn:microsoft.com/office/officeart/2005/8/layout/orgChart1"/>
    <dgm:cxn modelId="{4F0E30BB-172D-43C7-A086-ACB3CB8DFC68}" type="presParOf" srcId="{6C2D4799-2FF9-479A-B89E-9636F0F9DEB7}" destId="{135E2E98-D3D9-47F1-94EE-EB271489526E}" srcOrd="0" destOrd="0" presId="urn:microsoft.com/office/officeart/2005/8/layout/orgChart1"/>
    <dgm:cxn modelId="{D38A7553-C0F6-4A53-8180-0AB2AEC77E98}" type="presParOf" srcId="{135E2E98-D3D9-47F1-94EE-EB271489526E}" destId="{AE9653CD-FCC8-4735-BC48-FEAA2D4E0A73}" srcOrd="0" destOrd="0" presId="urn:microsoft.com/office/officeart/2005/8/layout/orgChart1"/>
    <dgm:cxn modelId="{A762D401-EE21-430A-9987-BCA48898AD03}" type="presParOf" srcId="{AE9653CD-FCC8-4735-BC48-FEAA2D4E0A73}" destId="{8674FCC4-54C2-40AF-9D0B-6BFF416C2198}" srcOrd="0" destOrd="0" presId="urn:microsoft.com/office/officeart/2005/8/layout/orgChart1"/>
    <dgm:cxn modelId="{CDDF6504-46A2-4F0A-8983-D116115CF8C8}" type="presParOf" srcId="{AE9653CD-FCC8-4735-BC48-FEAA2D4E0A73}" destId="{7EE4616F-5994-4D2E-ABCA-E70AC850A638}" srcOrd="1" destOrd="0" presId="urn:microsoft.com/office/officeart/2005/8/layout/orgChart1"/>
    <dgm:cxn modelId="{79188DAC-B72F-4A59-82FE-9DBCFA04D4E7}" type="presParOf" srcId="{135E2E98-D3D9-47F1-94EE-EB271489526E}" destId="{C9DDEE87-7B6B-45A2-AA4B-A52BF9D83C5E}" srcOrd="1" destOrd="0" presId="urn:microsoft.com/office/officeart/2005/8/layout/orgChart1"/>
    <dgm:cxn modelId="{3AEB9A50-E590-42C6-A23F-8F854B85205D}" type="presParOf" srcId="{C9DDEE87-7B6B-45A2-AA4B-A52BF9D83C5E}" destId="{43A57F44-D08F-4FE5-9346-9360E6CD81C7}" srcOrd="0" destOrd="0" presId="urn:microsoft.com/office/officeart/2005/8/layout/orgChart1"/>
    <dgm:cxn modelId="{1AA0EAAA-CB61-4748-8D31-7B80B78C1AB0}" type="presParOf" srcId="{C9DDEE87-7B6B-45A2-AA4B-A52BF9D83C5E}" destId="{F9492181-DE8B-4043-A7AE-B562DEDB6EC4}" srcOrd="1" destOrd="0" presId="urn:microsoft.com/office/officeart/2005/8/layout/orgChart1"/>
    <dgm:cxn modelId="{8415D032-7136-4CF6-8E90-FD0A796B855B}" type="presParOf" srcId="{F9492181-DE8B-4043-A7AE-B562DEDB6EC4}" destId="{5E6DE9D1-D8F0-4499-8AFA-D288BA43A690}" srcOrd="0" destOrd="0" presId="urn:microsoft.com/office/officeart/2005/8/layout/orgChart1"/>
    <dgm:cxn modelId="{651C99A9-9532-4DAE-A89D-5A585D01ECCB}" type="presParOf" srcId="{5E6DE9D1-D8F0-4499-8AFA-D288BA43A690}" destId="{86392117-2260-417C-96A3-969354F213DE}" srcOrd="0" destOrd="0" presId="urn:microsoft.com/office/officeart/2005/8/layout/orgChart1"/>
    <dgm:cxn modelId="{1C655E6B-705A-4EF7-8805-B0A25055A096}" type="presParOf" srcId="{5E6DE9D1-D8F0-4499-8AFA-D288BA43A690}" destId="{6A0A5B00-7EE8-4670-A5A9-CD78ADC9EA98}" srcOrd="1" destOrd="0" presId="urn:microsoft.com/office/officeart/2005/8/layout/orgChart1"/>
    <dgm:cxn modelId="{6E854D63-8FC6-4C24-94A1-519D27A09D2B}" type="presParOf" srcId="{F9492181-DE8B-4043-A7AE-B562DEDB6EC4}" destId="{59F9AB1C-4356-4217-A5AA-4974B0D55B62}" srcOrd="1" destOrd="0" presId="urn:microsoft.com/office/officeart/2005/8/layout/orgChart1"/>
    <dgm:cxn modelId="{38B2CECB-0F10-4096-B324-F7E2D76B03C2}" type="presParOf" srcId="{59F9AB1C-4356-4217-A5AA-4974B0D55B62}" destId="{A9DE8122-D8E3-45CE-A7A4-5038A73CB34D}" srcOrd="0" destOrd="0" presId="urn:microsoft.com/office/officeart/2005/8/layout/orgChart1"/>
    <dgm:cxn modelId="{3A10E6DF-3301-4BE2-BF2F-B4C7DE791AEF}" type="presParOf" srcId="{59F9AB1C-4356-4217-A5AA-4974B0D55B62}" destId="{440A341D-7499-491A-B2F3-AB9F3CD80F12}" srcOrd="1" destOrd="0" presId="urn:microsoft.com/office/officeart/2005/8/layout/orgChart1"/>
    <dgm:cxn modelId="{B32D7EEF-E4FF-4DB6-9B1C-B5A8C72C43AF}" type="presParOf" srcId="{440A341D-7499-491A-B2F3-AB9F3CD80F12}" destId="{EA87BD3D-C619-4824-A2EA-129E873DB2DD}" srcOrd="0" destOrd="0" presId="urn:microsoft.com/office/officeart/2005/8/layout/orgChart1"/>
    <dgm:cxn modelId="{10CA1FE7-D361-43BF-9809-5057D872DEAB}" type="presParOf" srcId="{EA87BD3D-C619-4824-A2EA-129E873DB2DD}" destId="{0F30776A-3290-4854-B3DA-63ABAB813590}" srcOrd="0" destOrd="0" presId="urn:microsoft.com/office/officeart/2005/8/layout/orgChart1"/>
    <dgm:cxn modelId="{3BE75A3C-A3BE-4252-9B30-B304D9231D03}" type="presParOf" srcId="{EA87BD3D-C619-4824-A2EA-129E873DB2DD}" destId="{E3E92E2E-7740-4DCF-A96A-FB73B1113982}" srcOrd="1" destOrd="0" presId="urn:microsoft.com/office/officeart/2005/8/layout/orgChart1"/>
    <dgm:cxn modelId="{82E93C12-850F-4DD4-AC4A-D4E52F786E89}" type="presParOf" srcId="{440A341D-7499-491A-B2F3-AB9F3CD80F12}" destId="{2C979A15-C2BA-4C04-B8B7-0AFC983A6F65}" srcOrd="1" destOrd="0" presId="urn:microsoft.com/office/officeart/2005/8/layout/orgChart1"/>
    <dgm:cxn modelId="{44007FA7-910D-4104-A1F7-3B981D565E38}" type="presParOf" srcId="{440A341D-7499-491A-B2F3-AB9F3CD80F12}" destId="{BC715F48-6CA6-46E5-BFFE-13D1C2EF49D3}" srcOrd="2" destOrd="0" presId="urn:microsoft.com/office/officeart/2005/8/layout/orgChart1"/>
    <dgm:cxn modelId="{95FD9486-9259-4646-9B8B-2400E94E647C}" type="presParOf" srcId="{59F9AB1C-4356-4217-A5AA-4974B0D55B62}" destId="{509131AC-ED92-44E6-97D9-C61CFDA2B376}" srcOrd="2" destOrd="0" presId="urn:microsoft.com/office/officeart/2005/8/layout/orgChart1"/>
    <dgm:cxn modelId="{748364B6-F141-4C1F-8FE6-6F4D6167CB8F}" type="presParOf" srcId="{59F9AB1C-4356-4217-A5AA-4974B0D55B62}" destId="{666622A1-B317-461A-911E-88C89585514D}" srcOrd="3" destOrd="0" presId="urn:microsoft.com/office/officeart/2005/8/layout/orgChart1"/>
    <dgm:cxn modelId="{DBA9D63F-0D9D-4F7B-B9A3-FA1960F27C87}" type="presParOf" srcId="{666622A1-B317-461A-911E-88C89585514D}" destId="{07FAAE6D-CC95-460C-8441-BB8DF3A10F41}" srcOrd="0" destOrd="0" presId="urn:microsoft.com/office/officeart/2005/8/layout/orgChart1"/>
    <dgm:cxn modelId="{6E757DDF-9EC1-414D-908F-3AA1C474FB3B}" type="presParOf" srcId="{07FAAE6D-CC95-460C-8441-BB8DF3A10F41}" destId="{1CE16234-C710-4FD9-A35E-454113B818FF}" srcOrd="0" destOrd="0" presId="urn:microsoft.com/office/officeart/2005/8/layout/orgChart1"/>
    <dgm:cxn modelId="{39999E65-BE2E-4A5E-B12A-588FB2423314}" type="presParOf" srcId="{07FAAE6D-CC95-460C-8441-BB8DF3A10F41}" destId="{4C2CD642-FE79-4539-8C97-36F96459F6C9}" srcOrd="1" destOrd="0" presId="urn:microsoft.com/office/officeart/2005/8/layout/orgChart1"/>
    <dgm:cxn modelId="{9F1AB041-E294-40C7-93FB-19A179D019CB}" type="presParOf" srcId="{666622A1-B317-461A-911E-88C89585514D}" destId="{4BE98B2B-5D15-4AD0-8E34-4F64228C6D6A}" srcOrd="1" destOrd="0" presId="urn:microsoft.com/office/officeart/2005/8/layout/orgChart1"/>
    <dgm:cxn modelId="{999E5B23-F078-43DE-9B4D-181D46606322}" type="presParOf" srcId="{666622A1-B317-461A-911E-88C89585514D}" destId="{4945A356-62F9-47E3-86DD-901D39819BCA}" srcOrd="2" destOrd="0" presId="urn:microsoft.com/office/officeart/2005/8/layout/orgChart1"/>
    <dgm:cxn modelId="{40DB34F3-9AEF-4587-B4C8-6922CA21BE7B}" type="presParOf" srcId="{F9492181-DE8B-4043-A7AE-B562DEDB6EC4}" destId="{5908CD04-31D1-4905-9DAB-DC9940C961AA}" srcOrd="2" destOrd="0" presId="urn:microsoft.com/office/officeart/2005/8/layout/orgChart1"/>
    <dgm:cxn modelId="{F7728222-3118-4096-82A2-D7D8D6043319}" type="presParOf" srcId="{C9DDEE87-7B6B-45A2-AA4B-A52BF9D83C5E}" destId="{7C97D242-BBE0-4F4F-BF99-375309F49D3B}" srcOrd="2" destOrd="0" presId="urn:microsoft.com/office/officeart/2005/8/layout/orgChart1"/>
    <dgm:cxn modelId="{9DCEF8BE-1D41-4D9C-AB99-BE01C717348D}" type="presParOf" srcId="{C9DDEE87-7B6B-45A2-AA4B-A52BF9D83C5E}" destId="{3983AD86-ED2A-4135-BE45-554C49190882}" srcOrd="3" destOrd="0" presId="urn:microsoft.com/office/officeart/2005/8/layout/orgChart1"/>
    <dgm:cxn modelId="{4FA75CF1-A68A-48A3-9800-6D8C9CBCD7DC}" type="presParOf" srcId="{3983AD86-ED2A-4135-BE45-554C49190882}" destId="{96C02109-131A-471C-AB90-D3BE25A5CE71}" srcOrd="0" destOrd="0" presId="urn:microsoft.com/office/officeart/2005/8/layout/orgChart1"/>
    <dgm:cxn modelId="{DD043F34-9D22-4697-8096-A9A60F2270EC}" type="presParOf" srcId="{96C02109-131A-471C-AB90-D3BE25A5CE71}" destId="{349F290A-CE9B-4B82-834E-CC5C579A5EA4}" srcOrd="0" destOrd="0" presId="urn:microsoft.com/office/officeart/2005/8/layout/orgChart1"/>
    <dgm:cxn modelId="{095AB49E-4E07-4354-AA05-D7C24F252642}" type="presParOf" srcId="{96C02109-131A-471C-AB90-D3BE25A5CE71}" destId="{0CDBD0D6-6F4A-49DA-BB8E-42BBD886DA2E}" srcOrd="1" destOrd="0" presId="urn:microsoft.com/office/officeart/2005/8/layout/orgChart1"/>
    <dgm:cxn modelId="{3A8E32EA-FC12-48A2-9EDB-6DD2EEE1AD85}" type="presParOf" srcId="{3983AD86-ED2A-4135-BE45-554C49190882}" destId="{7373AB4D-20D0-4BD3-B0FF-4678BCBCD93B}" srcOrd="1" destOrd="0" presId="urn:microsoft.com/office/officeart/2005/8/layout/orgChart1"/>
    <dgm:cxn modelId="{CD5356DD-C38D-4793-9339-EC217EFB1FF7}" type="presParOf" srcId="{7373AB4D-20D0-4BD3-B0FF-4678BCBCD93B}" destId="{8CC33625-C52D-4136-93E2-6FD653D6E8D6}" srcOrd="0" destOrd="0" presId="urn:microsoft.com/office/officeart/2005/8/layout/orgChart1"/>
    <dgm:cxn modelId="{06E8C6B4-2214-4A71-97B8-EED3A3E7D811}" type="presParOf" srcId="{7373AB4D-20D0-4BD3-B0FF-4678BCBCD93B}" destId="{A747FFA7-E2B6-4A53-B4A1-1B0EA7C6BC59}" srcOrd="1" destOrd="0" presId="urn:microsoft.com/office/officeart/2005/8/layout/orgChart1"/>
    <dgm:cxn modelId="{0408AD0B-6682-4C74-A7D8-6E5F1F9A8428}" type="presParOf" srcId="{A747FFA7-E2B6-4A53-B4A1-1B0EA7C6BC59}" destId="{7FFCD4B3-36D6-451A-9433-F2D40AE45551}" srcOrd="0" destOrd="0" presId="urn:microsoft.com/office/officeart/2005/8/layout/orgChart1"/>
    <dgm:cxn modelId="{8DF0C9F6-C11B-424C-91FF-3F76C223DE34}" type="presParOf" srcId="{7FFCD4B3-36D6-451A-9433-F2D40AE45551}" destId="{9850636C-9B2F-4750-AB0A-CC05608D5F64}" srcOrd="0" destOrd="0" presId="urn:microsoft.com/office/officeart/2005/8/layout/orgChart1"/>
    <dgm:cxn modelId="{7DCDDBC6-173C-4FDB-913F-84F0A3E28558}" type="presParOf" srcId="{7FFCD4B3-36D6-451A-9433-F2D40AE45551}" destId="{13C311A7-ED8F-4C61-A6C5-E085EBD7B360}" srcOrd="1" destOrd="0" presId="urn:microsoft.com/office/officeart/2005/8/layout/orgChart1"/>
    <dgm:cxn modelId="{8C1C8A85-F011-4D76-8E3C-6DB8B41A878D}" type="presParOf" srcId="{A747FFA7-E2B6-4A53-B4A1-1B0EA7C6BC59}" destId="{7D47662E-4EAC-46D7-8749-0FC989173C1C}" srcOrd="1" destOrd="0" presId="urn:microsoft.com/office/officeart/2005/8/layout/orgChart1"/>
    <dgm:cxn modelId="{77F60284-A284-4BF4-A2DA-610C53F50405}" type="presParOf" srcId="{A747FFA7-E2B6-4A53-B4A1-1B0EA7C6BC59}" destId="{844550CE-0397-4EB0-A67B-DAF0FA9CB474}" srcOrd="2" destOrd="0" presId="urn:microsoft.com/office/officeart/2005/8/layout/orgChart1"/>
    <dgm:cxn modelId="{7DF8BD40-AF87-4775-9263-68D162CE5CE2}" type="presParOf" srcId="{3983AD86-ED2A-4135-BE45-554C49190882}" destId="{03D83EEF-F12F-4C5C-9DF4-17C9612A63F8}" srcOrd="2" destOrd="0" presId="urn:microsoft.com/office/officeart/2005/8/layout/orgChart1"/>
    <dgm:cxn modelId="{997B308F-666C-48EC-B37A-67A1CA8CE730}" type="presParOf" srcId="{C9DDEE87-7B6B-45A2-AA4B-A52BF9D83C5E}" destId="{D64E7514-3510-4FC8-AC91-6148B980C9EA}" srcOrd="4" destOrd="0" presId="urn:microsoft.com/office/officeart/2005/8/layout/orgChart1"/>
    <dgm:cxn modelId="{2F7CD53F-007B-4729-89CC-62B8BE6FDDE4}" type="presParOf" srcId="{C9DDEE87-7B6B-45A2-AA4B-A52BF9D83C5E}" destId="{59AF351F-3227-4987-A77B-79494A486A27}" srcOrd="5" destOrd="0" presId="urn:microsoft.com/office/officeart/2005/8/layout/orgChart1"/>
    <dgm:cxn modelId="{751E435F-9198-455E-993C-01ED3A9DD0EA}" type="presParOf" srcId="{59AF351F-3227-4987-A77B-79494A486A27}" destId="{1A8FE251-B4EC-4BF0-B4B0-E6C39B0B2BEE}" srcOrd="0" destOrd="0" presId="urn:microsoft.com/office/officeart/2005/8/layout/orgChart1"/>
    <dgm:cxn modelId="{73EFF1AD-727E-46C7-8D9B-989C86880015}" type="presParOf" srcId="{1A8FE251-B4EC-4BF0-B4B0-E6C39B0B2BEE}" destId="{6A870CDA-9C45-4110-BD43-98CE90B312DF}" srcOrd="0" destOrd="0" presId="urn:microsoft.com/office/officeart/2005/8/layout/orgChart1"/>
    <dgm:cxn modelId="{CC93E016-E13C-4ACB-9EE7-B5EEB3029646}" type="presParOf" srcId="{1A8FE251-B4EC-4BF0-B4B0-E6C39B0B2BEE}" destId="{2A55E6FF-B974-42E7-BBDF-02A21346BB42}" srcOrd="1" destOrd="0" presId="urn:microsoft.com/office/officeart/2005/8/layout/orgChart1"/>
    <dgm:cxn modelId="{64683380-6256-4258-AD7E-AA6C64DCE67C}" type="presParOf" srcId="{59AF351F-3227-4987-A77B-79494A486A27}" destId="{F62140E1-49BB-450F-A772-52434590D055}" srcOrd="1" destOrd="0" presId="urn:microsoft.com/office/officeart/2005/8/layout/orgChart1"/>
    <dgm:cxn modelId="{D5A129A3-7143-44BD-97C0-BEDC4DD3E50A}" type="presParOf" srcId="{59AF351F-3227-4987-A77B-79494A486A27}" destId="{74CCAB99-7A5B-4521-9917-A947C1A27202}" srcOrd="2" destOrd="0" presId="urn:microsoft.com/office/officeart/2005/8/layout/orgChart1"/>
    <dgm:cxn modelId="{68D67BB9-36D6-4455-910D-7F87B007BC02}" type="presParOf" srcId="{135E2E98-D3D9-47F1-94EE-EB271489526E}" destId="{EF547E0D-F4FA-401C-9672-C924504E1E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AED474-4242-4DDA-91F9-730F431C643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B4BB1D14-AD1C-4700-B102-3D8CAE0004E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HKey_Local_Machine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AD7C66E-2473-44EF-8B29-298E5EA52546}" type="parTrans" cxnId="{6DF04E4D-9542-41BE-8CEF-738D38405F31}">
      <dgm:prSet/>
      <dgm:spPr/>
    </dgm:pt>
    <dgm:pt modelId="{7B0EDA0F-3D16-4856-9427-2D7A50A30F95}" type="sibTrans" cxnId="{6DF04E4D-9542-41BE-8CEF-738D38405F31}">
      <dgm:prSet/>
      <dgm:spPr/>
    </dgm:pt>
    <dgm:pt modelId="{FE2EEDB1-FD3C-4B47-971F-AB042391063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Software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1D0424D-DE5F-47F0-9D01-7F46BA228815}" type="parTrans" cxnId="{9782ACFE-6789-45D2-9E8B-342895BC96E1}">
      <dgm:prSet/>
      <dgm:spPr/>
    </dgm:pt>
    <dgm:pt modelId="{96E8F2A8-9DB0-476E-8676-5315E5071883}" type="sibTrans" cxnId="{9782ACFE-6789-45D2-9E8B-342895BC96E1}">
      <dgm:prSet/>
      <dgm:spPr/>
    </dgm:pt>
    <dgm:pt modelId="{42B4E0E9-D653-40A9-AF9A-510DB37B2ED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\Microsoft\Windows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7430973-C339-4D1F-941A-B3FD58872B33}" type="parTrans" cxnId="{D86A7FE5-D13E-4F39-8850-F48BFA8644A6}">
      <dgm:prSet/>
      <dgm:spPr/>
    </dgm:pt>
    <dgm:pt modelId="{08F13C2E-FD86-429A-AD77-DBD062FAB7C2}" type="sibTrans" cxnId="{D86A7FE5-D13E-4F39-8850-F48BFA8644A6}">
      <dgm:prSet/>
      <dgm:spPr/>
    </dgm:pt>
    <dgm:pt modelId="{0BD0F9D3-C953-4C30-9BEF-E0714C1F306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Applications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9847321-E831-49B8-80EA-207FBB81E696}" type="parTrans" cxnId="{0C7684C3-8804-48DC-9310-346ED01FBAA7}">
      <dgm:prSet/>
      <dgm:spPr/>
    </dgm:pt>
    <dgm:pt modelId="{FBED84CC-09AF-4ABF-A873-C0A0C95401A3}" type="sibTrans" cxnId="{0C7684C3-8804-48DC-9310-346ED01FBAA7}">
      <dgm:prSet/>
      <dgm:spPr/>
    </dgm:pt>
    <dgm:pt modelId="{AB63D3D0-0866-4C3E-9272-2CB52184A97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System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3E284238-EDF9-48B9-A86D-6A1B3ED9641B}" type="parTrans" cxnId="{8CB72081-4C4B-4DB8-ACAF-A98903E18658}">
      <dgm:prSet/>
      <dgm:spPr/>
    </dgm:pt>
    <dgm:pt modelId="{E6D11C39-10B2-4F34-B091-439CDE867CA1}" type="sibTrans" cxnId="{8CB72081-4C4B-4DB8-ACAF-A98903E18658}">
      <dgm:prSet/>
      <dgm:spPr/>
    </dgm:pt>
    <dgm:pt modelId="{FA967255-8B3F-4291-B72A-012ABB15E09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Control Sets/HW Profiles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FB04113D-5F86-464B-BA98-D2707FF1D156}" type="parTrans" cxnId="{8217BB50-9260-4C42-B443-96D5A9F228D3}">
      <dgm:prSet/>
      <dgm:spPr/>
    </dgm:pt>
    <dgm:pt modelId="{1E6F4D9B-7C2F-47FD-8160-272C1CC4EBBB}" type="sibTrans" cxnId="{8217BB50-9260-4C42-B443-96D5A9F228D3}">
      <dgm:prSet/>
      <dgm:spPr/>
    </dgm:pt>
    <dgm:pt modelId="{FDD7EBEF-0923-422A-802A-35107F3F27E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Hardware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2200ABBB-D7FE-4B85-BB7D-94E089AD1C6B}" type="parTrans" cxnId="{0D8A6F3C-0FAF-468A-8431-ADF7E884BB6B}">
      <dgm:prSet/>
      <dgm:spPr/>
    </dgm:pt>
    <dgm:pt modelId="{E7884470-A4B8-4F5E-AC52-6B302CCD03C4}" type="sibTrans" cxnId="{0D8A6F3C-0FAF-468A-8431-ADF7E884BB6B}">
      <dgm:prSet/>
      <dgm:spPr/>
    </dgm:pt>
    <dgm:pt modelId="{7DD0276A-BCF3-4539-8388-EE6CA8B902D0}" type="pres">
      <dgm:prSet presAssocID="{B4AED474-4242-4DDA-91F9-730F431C64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662AAD-939C-4F75-B8FF-83D490DEC8D2}" type="pres">
      <dgm:prSet presAssocID="{B4BB1D14-AD1C-4700-B102-3D8CAE0004EA}" presName="hierRoot1" presStyleCnt="0">
        <dgm:presLayoutVars>
          <dgm:hierBranch/>
        </dgm:presLayoutVars>
      </dgm:prSet>
      <dgm:spPr/>
    </dgm:pt>
    <dgm:pt modelId="{20EA91C2-44B3-41B3-ADC9-77978831268B}" type="pres">
      <dgm:prSet presAssocID="{B4BB1D14-AD1C-4700-B102-3D8CAE0004EA}" presName="rootComposite1" presStyleCnt="0"/>
      <dgm:spPr/>
    </dgm:pt>
    <dgm:pt modelId="{76EEC130-1123-4AF7-A066-8F6FE9FEB2E1}" type="pres">
      <dgm:prSet presAssocID="{B4BB1D14-AD1C-4700-B102-3D8CAE0004EA}" presName="rootText1" presStyleLbl="node0" presStyleIdx="0" presStyleCnt="1">
        <dgm:presLayoutVars>
          <dgm:chPref val="3"/>
        </dgm:presLayoutVars>
      </dgm:prSet>
      <dgm:spPr/>
    </dgm:pt>
    <dgm:pt modelId="{38ABF634-1591-4EC0-9715-98E36709CE86}" type="pres">
      <dgm:prSet presAssocID="{B4BB1D14-AD1C-4700-B102-3D8CAE0004EA}" presName="rootConnector1" presStyleLbl="node1" presStyleIdx="0" presStyleCnt="0"/>
      <dgm:spPr/>
    </dgm:pt>
    <dgm:pt modelId="{753D73FA-F07F-41D2-92DF-0A846BB48EB9}" type="pres">
      <dgm:prSet presAssocID="{B4BB1D14-AD1C-4700-B102-3D8CAE0004EA}" presName="hierChild2" presStyleCnt="0"/>
      <dgm:spPr/>
    </dgm:pt>
    <dgm:pt modelId="{CCB2DAA9-4F29-453B-9371-8B00216C6F9C}" type="pres">
      <dgm:prSet presAssocID="{91D0424D-DE5F-47F0-9D01-7F46BA228815}" presName="Name35" presStyleLbl="parChTrans1D2" presStyleIdx="0" presStyleCnt="3"/>
      <dgm:spPr/>
    </dgm:pt>
    <dgm:pt modelId="{9F200DE9-44A9-4F29-B2BF-967AF2A7A69A}" type="pres">
      <dgm:prSet presAssocID="{FE2EEDB1-FD3C-4B47-971F-AB042391063C}" presName="hierRoot2" presStyleCnt="0">
        <dgm:presLayoutVars>
          <dgm:hierBranch/>
        </dgm:presLayoutVars>
      </dgm:prSet>
      <dgm:spPr/>
    </dgm:pt>
    <dgm:pt modelId="{99749C1E-CB1F-4B8E-866D-6CF5C4C4F794}" type="pres">
      <dgm:prSet presAssocID="{FE2EEDB1-FD3C-4B47-971F-AB042391063C}" presName="rootComposite" presStyleCnt="0"/>
      <dgm:spPr/>
    </dgm:pt>
    <dgm:pt modelId="{E3A588D9-17AA-4DA9-A930-62DC3FFCC88C}" type="pres">
      <dgm:prSet presAssocID="{FE2EEDB1-FD3C-4B47-971F-AB042391063C}" presName="rootText" presStyleLbl="node2" presStyleIdx="0" presStyleCnt="3">
        <dgm:presLayoutVars>
          <dgm:chPref val="3"/>
        </dgm:presLayoutVars>
      </dgm:prSet>
      <dgm:spPr/>
    </dgm:pt>
    <dgm:pt modelId="{F60C04AE-11E0-4769-95D6-5B8EE8AA34DD}" type="pres">
      <dgm:prSet presAssocID="{FE2EEDB1-FD3C-4B47-971F-AB042391063C}" presName="rootConnector" presStyleLbl="node2" presStyleIdx="0" presStyleCnt="3"/>
      <dgm:spPr/>
    </dgm:pt>
    <dgm:pt modelId="{ED8EF08B-3016-437A-AE03-08F1DB3E0030}" type="pres">
      <dgm:prSet presAssocID="{FE2EEDB1-FD3C-4B47-971F-AB042391063C}" presName="hierChild4" presStyleCnt="0"/>
      <dgm:spPr/>
    </dgm:pt>
    <dgm:pt modelId="{36249B2A-A283-4E16-81D1-05CF45FEF0DA}" type="pres">
      <dgm:prSet presAssocID="{17430973-C339-4D1F-941A-B3FD58872B33}" presName="Name35" presStyleLbl="parChTrans1D3" presStyleIdx="0" presStyleCnt="3"/>
      <dgm:spPr/>
    </dgm:pt>
    <dgm:pt modelId="{F6720505-4292-4396-B453-24688CADF4CB}" type="pres">
      <dgm:prSet presAssocID="{42B4E0E9-D653-40A9-AF9A-510DB37B2EDE}" presName="hierRoot2" presStyleCnt="0">
        <dgm:presLayoutVars>
          <dgm:hierBranch val="r"/>
        </dgm:presLayoutVars>
      </dgm:prSet>
      <dgm:spPr/>
    </dgm:pt>
    <dgm:pt modelId="{98D37F4D-6136-42C9-A4E8-12469D3FD47C}" type="pres">
      <dgm:prSet presAssocID="{42B4E0E9-D653-40A9-AF9A-510DB37B2EDE}" presName="rootComposite" presStyleCnt="0"/>
      <dgm:spPr/>
    </dgm:pt>
    <dgm:pt modelId="{BF423C9A-40CA-42DE-B094-18800D99F653}" type="pres">
      <dgm:prSet presAssocID="{42B4E0E9-D653-40A9-AF9A-510DB37B2EDE}" presName="rootText" presStyleLbl="node3" presStyleIdx="0" presStyleCnt="3">
        <dgm:presLayoutVars>
          <dgm:chPref val="3"/>
        </dgm:presLayoutVars>
      </dgm:prSet>
      <dgm:spPr/>
    </dgm:pt>
    <dgm:pt modelId="{059FAA2D-A20F-4D12-8DD9-07EBF1813EEE}" type="pres">
      <dgm:prSet presAssocID="{42B4E0E9-D653-40A9-AF9A-510DB37B2EDE}" presName="rootConnector" presStyleLbl="node3" presStyleIdx="0" presStyleCnt="3"/>
      <dgm:spPr/>
    </dgm:pt>
    <dgm:pt modelId="{39D370F8-78D2-428D-BD98-54AA82B157C6}" type="pres">
      <dgm:prSet presAssocID="{42B4E0E9-D653-40A9-AF9A-510DB37B2EDE}" presName="hierChild4" presStyleCnt="0"/>
      <dgm:spPr/>
    </dgm:pt>
    <dgm:pt modelId="{9A2310FE-E19C-4A01-AF68-EB4E2CBD7FB7}" type="pres">
      <dgm:prSet presAssocID="{42B4E0E9-D653-40A9-AF9A-510DB37B2EDE}" presName="hierChild5" presStyleCnt="0"/>
      <dgm:spPr/>
    </dgm:pt>
    <dgm:pt modelId="{C4D47A72-52F4-45E0-A317-03E2C49E93AA}" type="pres">
      <dgm:prSet presAssocID="{19847321-E831-49B8-80EA-207FBB81E696}" presName="Name35" presStyleLbl="parChTrans1D3" presStyleIdx="1" presStyleCnt="3"/>
      <dgm:spPr/>
    </dgm:pt>
    <dgm:pt modelId="{1A63AF1F-2A68-4EF9-973F-365861476071}" type="pres">
      <dgm:prSet presAssocID="{0BD0F9D3-C953-4C30-9BEF-E0714C1F306C}" presName="hierRoot2" presStyleCnt="0">
        <dgm:presLayoutVars>
          <dgm:hierBranch val="r"/>
        </dgm:presLayoutVars>
      </dgm:prSet>
      <dgm:spPr/>
    </dgm:pt>
    <dgm:pt modelId="{8C2DC4F6-511A-4125-9171-C03D357A065C}" type="pres">
      <dgm:prSet presAssocID="{0BD0F9D3-C953-4C30-9BEF-E0714C1F306C}" presName="rootComposite" presStyleCnt="0"/>
      <dgm:spPr/>
    </dgm:pt>
    <dgm:pt modelId="{8AE27F08-BE8E-4343-9DA4-A7251B6F7972}" type="pres">
      <dgm:prSet presAssocID="{0BD0F9D3-C953-4C30-9BEF-E0714C1F306C}" presName="rootText" presStyleLbl="node3" presStyleIdx="1" presStyleCnt="3">
        <dgm:presLayoutVars>
          <dgm:chPref val="3"/>
        </dgm:presLayoutVars>
      </dgm:prSet>
      <dgm:spPr/>
    </dgm:pt>
    <dgm:pt modelId="{95A50FCF-771B-4AC1-B423-007FDA4EB20F}" type="pres">
      <dgm:prSet presAssocID="{0BD0F9D3-C953-4C30-9BEF-E0714C1F306C}" presName="rootConnector" presStyleLbl="node3" presStyleIdx="1" presStyleCnt="3"/>
      <dgm:spPr/>
    </dgm:pt>
    <dgm:pt modelId="{CA5BA66D-AAC8-4D08-A4BC-EE07AF726751}" type="pres">
      <dgm:prSet presAssocID="{0BD0F9D3-C953-4C30-9BEF-E0714C1F306C}" presName="hierChild4" presStyleCnt="0"/>
      <dgm:spPr/>
    </dgm:pt>
    <dgm:pt modelId="{E254CF8F-FA76-416B-A49B-AA600FA829DB}" type="pres">
      <dgm:prSet presAssocID="{0BD0F9D3-C953-4C30-9BEF-E0714C1F306C}" presName="hierChild5" presStyleCnt="0"/>
      <dgm:spPr/>
    </dgm:pt>
    <dgm:pt modelId="{90DED909-5430-4B81-9EF8-CC49413F5A16}" type="pres">
      <dgm:prSet presAssocID="{FE2EEDB1-FD3C-4B47-971F-AB042391063C}" presName="hierChild5" presStyleCnt="0"/>
      <dgm:spPr/>
    </dgm:pt>
    <dgm:pt modelId="{0DBECE58-4CCB-4652-80D5-0D1B2457AD1A}" type="pres">
      <dgm:prSet presAssocID="{3E284238-EDF9-48B9-A86D-6A1B3ED9641B}" presName="Name35" presStyleLbl="parChTrans1D2" presStyleIdx="1" presStyleCnt="3"/>
      <dgm:spPr/>
    </dgm:pt>
    <dgm:pt modelId="{F7508A61-4DA3-4C91-9689-6E6DD38D97AA}" type="pres">
      <dgm:prSet presAssocID="{AB63D3D0-0866-4C3E-9272-2CB52184A97F}" presName="hierRoot2" presStyleCnt="0">
        <dgm:presLayoutVars>
          <dgm:hierBranch/>
        </dgm:presLayoutVars>
      </dgm:prSet>
      <dgm:spPr/>
    </dgm:pt>
    <dgm:pt modelId="{BBFF8223-3807-4341-B064-B20889AA59A7}" type="pres">
      <dgm:prSet presAssocID="{AB63D3D0-0866-4C3E-9272-2CB52184A97F}" presName="rootComposite" presStyleCnt="0"/>
      <dgm:spPr/>
    </dgm:pt>
    <dgm:pt modelId="{EF379E44-76D3-4BD3-80CB-8FCD814971D8}" type="pres">
      <dgm:prSet presAssocID="{AB63D3D0-0866-4C3E-9272-2CB52184A97F}" presName="rootText" presStyleLbl="node2" presStyleIdx="1" presStyleCnt="3">
        <dgm:presLayoutVars>
          <dgm:chPref val="3"/>
        </dgm:presLayoutVars>
      </dgm:prSet>
      <dgm:spPr/>
    </dgm:pt>
    <dgm:pt modelId="{DE4A829D-CF82-4AB9-A4A2-2A2A5C58C2D6}" type="pres">
      <dgm:prSet presAssocID="{AB63D3D0-0866-4C3E-9272-2CB52184A97F}" presName="rootConnector" presStyleLbl="node2" presStyleIdx="1" presStyleCnt="3"/>
      <dgm:spPr/>
    </dgm:pt>
    <dgm:pt modelId="{0DEFF660-3BA0-446D-A9D5-C4B1FD61E6E3}" type="pres">
      <dgm:prSet presAssocID="{AB63D3D0-0866-4C3E-9272-2CB52184A97F}" presName="hierChild4" presStyleCnt="0"/>
      <dgm:spPr/>
    </dgm:pt>
    <dgm:pt modelId="{0C434BC6-59E0-40CF-8C80-76547587E011}" type="pres">
      <dgm:prSet presAssocID="{FB04113D-5F86-464B-BA98-D2707FF1D156}" presName="Name35" presStyleLbl="parChTrans1D3" presStyleIdx="2" presStyleCnt="3"/>
      <dgm:spPr/>
    </dgm:pt>
    <dgm:pt modelId="{5876D52B-10FB-43FA-B7CE-93A8B60377C7}" type="pres">
      <dgm:prSet presAssocID="{FA967255-8B3F-4291-B72A-012ABB15E094}" presName="hierRoot2" presStyleCnt="0">
        <dgm:presLayoutVars>
          <dgm:hierBranch val="r"/>
        </dgm:presLayoutVars>
      </dgm:prSet>
      <dgm:spPr/>
    </dgm:pt>
    <dgm:pt modelId="{BDCAD564-B4FA-463E-B7AE-988FC73EF479}" type="pres">
      <dgm:prSet presAssocID="{FA967255-8B3F-4291-B72A-012ABB15E094}" presName="rootComposite" presStyleCnt="0"/>
      <dgm:spPr/>
    </dgm:pt>
    <dgm:pt modelId="{C9FDFC3B-0C84-48D3-A366-A090780853E3}" type="pres">
      <dgm:prSet presAssocID="{FA967255-8B3F-4291-B72A-012ABB15E094}" presName="rootText" presStyleLbl="node3" presStyleIdx="2" presStyleCnt="3">
        <dgm:presLayoutVars>
          <dgm:chPref val="3"/>
        </dgm:presLayoutVars>
      </dgm:prSet>
      <dgm:spPr/>
    </dgm:pt>
    <dgm:pt modelId="{CFE98641-5C82-4C0B-8EF4-BF868A417112}" type="pres">
      <dgm:prSet presAssocID="{FA967255-8B3F-4291-B72A-012ABB15E094}" presName="rootConnector" presStyleLbl="node3" presStyleIdx="2" presStyleCnt="3"/>
      <dgm:spPr/>
    </dgm:pt>
    <dgm:pt modelId="{B7BD58C8-37FA-498D-8DC2-A0694B77A414}" type="pres">
      <dgm:prSet presAssocID="{FA967255-8B3F-4291-B72A-012ABB15E094}" presName="hierChild4" presStyleCnt="0"/>
      <dgm:spPr/>
    </dgm:pt>
    <dgm:pt modelId="{B8054591-1DE6-4B99-961D-86809A00775E}" type="pres">
      <dgm:prSet presAssocID="{FA967255-8B3F-4291-B72A-012ABB15E094}" presName="hierChild5" presStyleCnt="0"/>
      <dgm:spPr/>
    </dgm:pt>
    <dgm:pt modelId="{C1AD5756-0680-4B42-8DD9-9041B30D533E}" type="pres">
      <dgm:prSet presAssocID="{AB63D3D0-0866-4C3E-9272-2CB52184A97F}" presName="hierChild5" presStyleCnt="0"/>
      <dgm:spPr/>
    </dgm:pt>
    <dgm:pt modelId="{73B5D9E5-B7E4-4B9E-9977-FE5DE55D9A3C}" type="pres">
      <dgm:prSet presAssocID="{2200ABBB-D7FE-4B85-BB7D-94E089AD1C6B}" presName="Name35" presStyleLbl="parChTrans1D2" presStyleIdx="2" presStyleCnt="3"/>
      <dgm:spPr/>
    </dgm:pt>
    <dgm:pt modelId="{69E3DC19-6F51-4E41-9221-DA87F24C5C34}" type="pres">
      <dgm:prSet presAssocID="{FDD7EBEF-0923-422A-802A-35107F3F27EB}" presName="hierRoot2" presStyleCnt="0">
        <dgm:presLayoutVars>
          <dgm:hierBranch/>
        </dgm:presLayoutVars>
      </dgm:prSet>
      <dgm:spPr/>
    </dgm:pt>
    <dgm:pt modelId="{DD486181-69B3-4437-B3C2-2513A73AA61E}" type="pres">
      <dgm:prSet presAssocID="{FDD7EBEF-0923-422A-802A-35107F3F27EB}" presName="rootComposite" presStyleCnt="0"/>
      <dgm:spPr/>
    </dgm:pt>
    <dgm:pt modelId="{4DA4BA67-C5D1-4DAF-A8F9-D1374945AACF}" type="pres">
      <dgm:prSet presAssocID="{FDD7EBEF-0923-422A-802A-35107F3F27EB}" presName="rootText" presStyleLbl="node2" presStyleIdx="2" presStyleCnt="3">
        <dgm:presLayoutVars>
          <dgm:chPref val="3"/>
        </dgm:presLayoutVars>
      </dgm:prSet>
      <dgm:spPr/>
    </dgm:pt>
    <dgm:pt modelId="{09C4B9B5-1B25-4E93-82E5-937B6B54C7E5}" type="pres">
      <dgm:prSet presAssocID="{FDD7EBEF-0923-422A-802A-35107F3F27EB}" presName="rootConnector" presStyleLbl="node2" presStyleIdx="2" presStyleCnt="3"/>
      <dgm:spPr/>
    </dgm:pt>
    <dgm:pt modelId="{80F96689-12EE-4E75-9164-43153FFAF84B}" type="pres">
      <dgm:prSet presAssocID="{FDD7EBEF-0923-422A-802A-35107F3F27EB}" presName="hierChild4" presStyleCnt="0"/>
      <dgm:spPr/>
    </dgm:pt>
    <dgm:pt modelId="{02DBB953-E6C7-4381-B4EF-76EE919F396E}" type="pres">
      <dgm:prSet presAssocID="{FDD7EBEF-0923-422A-802A-35107F3F27EB}" presName="hierChild5" presStyleCnt="0"/>
      <dgm:spPr/>
    </dgm:pt>
    <dgm:pt modelId="{C057DAA7-95F3-454A-9A2C-FB8FDB776A9C}" type="pres">
      <dgm:prSet presAssocID="{B4BB1D14-AD1C-4700-B102-3D8CAE0004EA}" presName="hierChild3" presStyleCnt="0"/>
      <dgm:spPr/>
    </dgm:pt>
  </dgm:ptLst>
  <dgm:cxnLst>
    <dgm:cxn modelId="{39C520F9-F4DA-4F07-9637-A0AFB79E999F}" type="presOf" srcId="{B4AED474-4242-4DDA-91F9-730F431C643F}" destId="{7DD0276A-BCF3-4539-8388-EE6CA8B902D0}" srcOrd="0" destOrd="0" presId="urn:microsoft.com/office/officeart/2005/8/layout/orgChart1"/>
    <dgm:cxn modelId="{5EB0FB29-436A-46FD-99C8-2F5A489C63BE}" type="presOf" srcId="{FA967255-8B3F-4291-B72A-012ABB15E094}" destId="{C9FDFC3B-0C84-48D3-A366-A090780853E3}" srcOrd="0" destOrd="0" presId="urn:microsoft.com/office/officeart/2005/8/layout/orgChart1"/>
    <dgm:cxn modelId="{79D8E59E-67C9-4695-93BD-25DCB78F5F92}" type="presOf" srcId="{FE2EEDB1-FD3C-4B47-971F-AB042391063C}" destId="{E3A588D9-17AA-4DA9-A930-62DC3FFCC88C}" srcOrd="0" destOrd="0" presId="urn:microsoft.com/office/officeart/2005/8/layout/orgChart1"/>
    <dgm:cxn modelId="{873F448E-2D2D-45A9-B8F3-BB444EEA4E53}" type="presOf" srcId="{AB63D3D0-0866-4C3E-9272-2CB52184A97F}" destId="{DE4A829D-CF82-4AB9-A4A2-2A2A5C58C2D6}" srcOrd="1" destOrd="0" presId="urn:microsoft.com/office/officeart/2005/8/layout/orgChart1"/>
    <dgm:cxn modelId="{9782ACFE-6789-45D2-9E8B-342895BC96E1}" srcId="{B4BB1D14-AD1C-4700-B102-3D8CAE0004EA}" destId="{FE2EEDB1-FD3C-4B47-971F-AB042391063C}" srcOrd="0" destOrd="0" parTransId="{91D0424D-DE5F-47F0-9D01-7F46BA228815}" sibTransId="{96E8F2A8-9DB0-476E-8676-5315E5071883}"/>
    <dgm:cxn modelId="{C93303A9-E27D-4A78-95DC-E1CA28DE854D}" type="presOf" srcId="{19847321-E831-49B8-80EA-207FBB81E696}" destId="{C4D47A72-52F4-45E0-A317-03E2C49E93AA}" srcOrd="0" destOrd="0" presId="urn:microsoft.com/office/officeart/2005/8/layout/orgChart1"/>
    <dgm:cxn modelId="{F5BB8F9A-35DD-438E-8C61-5F293D9AE92A}" type="presOf" srcId="{FE2EEDB1-FD3C-4B47-971F-AB042391063C}" destId="{F60C04AE-11E0-4769-95D6-5B8EE8AA34DD}" srcOrd="1" destOrd="0" presId="urn:microsoft.com/office/officeart/2005/8/layout/orgChart1"/>
    <dgm:cxn modelId="{20DB4826-D1FA-48EA-998D-1226DB6D2E64}" type="presOf" srcId="{0BD0F9D3-C953-4C30-9BEF-E0714C1F306C}" destId="{8AE27F08-BE8E-4343-9DA4-A7251B6F7972}" srcOrd="0" destOrd="0" presId="urn:microsoft.com/office/officeart/2005/8/layout/orgChart1"/>
    <dgm:cxn modelId="{8CB72081-4C4B-4DB8-ACAF-A98903E18658}" srcId="{B4BB1D14-AD1C-4700-B102-3D8CAE0004EA}" destId="{AB63D3D0-0866-4C3E-9272-2CB52184A97F}" srcOrd="1" destOrd="0" parTransId="{3E284238-EDF9-48B9-A86D-6A1B3ED9641B}" sibTransId="{E6D11C39-10B2-4F34-B091-439CDE867CA1}"/>
    <dgm:cxn modelId="{F7ABBE03-04E4-489B-847A-20EA60D68E69}" type="presOf" srcId="{3E284238-EDF9-48B9-A86D-6A1B3ED9641B}" destId="{0DBECE58-4CCB-4652-80D5-0D1B2457AD1A}" srcOrd="0" destOrd="0" presId="urn:microsoft.com/office/officeart/2005/8/layout/orgChart1"/>
    <dgm:cxn modelId="{EF9B3130-D9D1-4F64-A5C8-62E6A8591319}" type="presOf" srcId="{FDD7EBEF-0923-422A-802A-35107F3F27EB}" destId="{09C4B9B5-1B25-4E93-82E5-937B6B54C7E5}" srcOrd="1" destOrd="0" presId="urn:microsoft.com/office/officeart/2005/8/layout/orgChart1"/>
    <dgm:cxn modelId="{54A8B285-D306-4443-A544-39514DA13680}" type="presOf" srcId="{B4BB1D14-AD1C-4700-B102-3D8CAE0004EA}" destId="{76EEC130-1123-4AF7-A066-8F6FE9FEB2E1}" srcOrd="0" destOrd="0" presId="urn:microsoft.com/office/officeart/2005/8/layout/orgChart1"/>
    <dgm:cxn modelId="{BDC62C76-E6DF-4741-8EA0-D42E3FB7E231}" type="presOf" srcId="{B4BB1D14-AD1C-4700-B102-3D8CAE0004EA}" destId="{38ABF634-1591-4EC0-9715-98E36709CE86}" srcOrd="1" destOrd="0" presId="urn:microsoft.com/office/officeart/2005/8/layout/orgChart1"/>
    <dgm:cxn modelId="{D86A7FE5-D13E-4F39-8850-F48BFA8644A6}" srcId="{FE2EEDB1-FD3C-4B47-971F-AB042391063C}" destId="{42B4E0E9-D653-40A9-AF9A-510DB37B2EDE}" srcOrd="0" destOrd="0" parTransId="{17430973-C339-4D1F-941A-B3FD58872B33}" sibTransId="{08F13C2E-FD86-429A-AD77-DBD062FAB7C2}"/>
    <dgm:cxn modelId="{0D8A6F3C-0FAF-468A-8431-ADF7E884BB6B}" srcId="{B4BB1D14-AD1C-4700-B102-3D8CAE0004EA}" destId="{FDD7EBEF-0923-422A-802A-35107F3F27EB}" srcOrd="2" destOrd="0" parTransId="{2200ABBB-D7FE-4B85-BB7D-94E089AD1C6B}" sibTransId="{E7884470-A4B8-4F5E-AC52-6B302CCD03C4}"/>
    <dgm:cxn modelId="{93B911AA-F1EA-4DDB-93D8-F64C13F0662E}" type="presOf" srcId="{FB04113D-5F86-464B-BA98-D2707FF1D156}" destId="{0C434BC6-59E0-40CF-8C80-76547587E011}" srcOrd="0" destOrd="0" presId="urn:microsoft.com/office/officeart/2005/8/layout/orgChart1"/>
    <dgm:cxn modelId="{2D1DE2FA-39E0-4B7C-B113-D244DA87B8DE}" type="presOf" srcId="{AB63D3D0-0866-4C3E-9272-2CB52184A97F}" destId="{EF379E44-76D3-4BD3-80CB-8FCD814971D8}" srcOrd="0" destOrd="0" presId="urn:microsoft.com/office/officeart/2005/8/layout/orgChart1"/>
    <dgm:cxn modelId="{7B81F3D6-835C-4126-AF4F-4BBF5900959B}" type="presOf" srcId="{0BD0F9D3-C953-4C30-9BEF-E0714C1F306C}" destId="{95A50FCF-771B-4AC1-B423-007FDA4EB20F}" srcOrd="1" destOrd="0" presId="urn:microsoft.com/office/officeart/2005/8/layout/orgChart1"/>
    <dgm:cxn modelId="{6173A9A9-FD12-4F0C-994C-BAAEA55CF996}" type="presOf" srcId="{17430973-C339-4D1F-941A-B3FD58872B33}" destId="{36249B2A-A283-4E16-81D1-05CF45FEF0DA}" srcOrd="0" destOrd="0" presId="urn:microsoft.com/office/officeart/2005/8/layout/orgChart1"/>
    <dgm:cxn modelId="{9BF41221-7E9B-4D9D-AFA1-9C43784E0716}" type="presOf" srcId="{2200ABBB-D7FE-4B85-BB7D-94E089AD1C6B}" destId="{73B5D9E5-B7E4-4B9E-9977-FE5DE55D9A3C}" srcOrd="0" destOrd="0" presId="urn:microsoft.com/office/officeart/2005/8/layout/orgChart1"/>
    <dgm:cxn modelId="{8217BB50-9260-4C42-B443-96D5A9F228D3}" srcId="{AB63D3D0-0866-4C3E-9272-2CB52184A97F}" destId="{FA967255-8B3F-4291-B72A-012ABB15E094}" srcOrd="0" destOrd="0" parTransId="{FB04113D-5F86-464B-BA98-D2707FF1D156}" sibTransId="{1E6F4D9B-7C2F-47FD-8160-272C1CC4EBBB}"/>
    <dgm:cxn modelId="{6DF04E4D-9542-41BE-8CEF-738D38405F31}" srcId="{B4AED474-4242-4DDA-91F9-730F431C643F}" destId="{B4BB1D14-AD1C-4700-B102-3D8CAE0004EA}" srcOrd="0" destOrd="0" parTransId="{5AD7C66E-2473-44EF-8B29-298E5EA52546}" sibTransId="{7B0EDA0F-3D16-4856-9427-2D7A50A30F95}"/>
    <dgm:cxn modelId="{69C5AF18-33BE-47E0-81ED-9C3F013AE627}" type="presOf" srcId="{42B4E0E9-D653-40A9-AF9A-510DB37B2EDE}" destId="{BF423C9A-40CA-42DE-B094-18800D99F653}" srcOrd="0" destOrd="0" presId="urn:microsoft.com/office/officeart/2005/8/layout/orgChart1"/>
    <dgm:cxn modelId="{0C7684C3-8804-48DC-9310-346ED01FBAA7}" srcId="{FE2EEDB1-FD3C-4B47-971F-AB042391063C}" destId="{0BD0F9D3-C953-4C30-9BEF-E0714C1F306C}" srcOrd="1" destOrd="0" parTransId="{19847321-E831-49B8-80EA-207FBB81E696}" sibTransId="{FBED84CC-09AF-4ABF-A873-C0A0C95401A3}"/>
    <dgm:cxn modelId="{9B93C0FF-2423-44FA-9EF8-0745740D484F}" type="presOf" srcId="{FA967255-8B3F-4291-B72A-012ABB15E094}" destId="{CFE98641-5C82-4C0B-8EF4-BF868A417112}" srcOrd="1" destOrd="0" presId="urn:microsoft.com/office/officeart/2005/8/layout/orgChart1"/>
    <dgm:cxn modelId="{864DBC41-C65E-4A15-A99D-84BE56CA0340}" type="presOf" srcId="{91D0424D-DE5F-47F0-9D01-7F46BA228815}" destId="{CCB2DAA9-4F29-453B-9371-8B00216C6F9C}" srcOrd="0" destOrd="0" presId="urn:microsoft.com/office/officeart/2005/8/layout/orgChart1"/>
    <dgm:cxn modelId="{7D39D36D-7A52-4B6B-9B85-5FD6BE41D33B}" type="presOf" srcId="{42B4E0E9-D653-40A9-AF9A-510DB37B2EDE}" destId="{059FAA2D-A20F-4D12-8DD9-07EBF1813EEE}" srcOrd="1" destOrd="0" presId="urn:microsoft.com/office/officeart/2005/8/layout/orgChart1"/>
    <dgm:cxn modelId="{B656E099-8AAB-485B-ADA4-18242975A40E}" type="presOf" srcId="{FDD7EBEF-0923-422A-802A-35107F3F27EB}" destId="{4DA4BA67-C5D1-4DAF-A8F9-D1374945AACF}" srcOrd="0" destOrd="0" presId="urn:microsoft.com/office/officeart/2005/8/layout/orgChart1"/>
    <dgm:cxn modelId="{F3FCFCD2-11E0-4D7E-9853-CB820303C567}" type="presParOf" srcId="{7DD0276A-BCF3-4539-8388-EE6CA8B902D0}" destId="{AE662AAD-939C-4F75-B8FF-83D490DEC8D2}" srcOrd="0" destOrd="0" presId="urn:microsoft.com/office/officeart/2005/8/layout/orgChart1"/>
    <dgm:cxn modelId="{D673B2F0-DB7A-4AAF-B92E-80211D9B74BD}" type="presParOf" srcId="{AE662AAD-939C-4F75-B8FF-83D490DEC8D2}" destId="{20EA91C2-44B3-41B3-ADC9-77978831268B}" srcOrd="0" destOrd="0" presId="urn:microsoft.com/office/officeart/2005/8/layout/orgChart1"/>
    <dgm:cxn modelId="{661CC87D-A0D0-4571-9369-11C4BAE6A196}" type="presParOf" srcId="{20EA91C2-44B3-41B3-ADC9-77978831268B}" destId="{76EEC130-1123-4AF7-A066-8F6FE9FEB2E1}" srcOrd="0" destOrd="0" presId="urn:microsoft.com/office/officeart/2005/8/layout/orgChart1"/>
    <dgm:cxn modelId="{F8069F48-3B9B-4FD3-A80A-CD9BF8FCDB0B}" type="presParOf" srcId="{20EA91C2-44B3-41B3-ADC9-77978831268B}" destId="{38ABF634-1591-4EC0-9715-98E36709CE86}" srcOrd="1" destOrd="0" presId="urn:microsoft.com/office/officeart/2005/8/layout/orgChart1"/>
    <dgm:cxn modelId="{BFAE3521-2CAA-4D10-8350-F8C1C32B2731}" type="presParOf" srcId="{AE662AAD-939C-4F75-B8FF-83D490DEC8D2}" destId="{753D73FA-F07F-41D2-92DF-0A846BB48EB9}" srcOrd="1" destOrd="0" presId="urn:microsoft.com/office/officeart/2005/8/layout/orgChart1"/>
    <dgm:cxn modelId="{83FDAD05-AA63-42DE-B113-CEB02A363E38}" type="presParOf" srcId="{753D73FA-F07F-41D2-92DF-0A846BB48EB9}" destId="{CCB2DAA9-4F29-453B-9371-8B00216C6F9C}" srcOrd="0" destOrd="0" presId="urn:microsoft.com/office/officeart/2005/8/layout/orgChart1"/>
    <dgm:cxn modelId="{38177502-6421-4F66-BB42-D959EE4B1287}" type="presParOf" srcId="{753D73FA-F07F-41D2-92DF-0A846BB48EB9}" destId="{9F200DE9-44A9-4F29-B2BF-967AF2A7A69A}" srcOrd="1" destOrd="0" presId="urn:microsoft.com/office/officeart/2005/8/layout/orgChart1"/>
    <dgm:cxn modelId="{B208111D-85CC-4D7C-81A3-5CED70989F0E}" type="presParOf" srcId="{9F200DE9-44A9-4F29-B2BF-967AF2A7A69A}" destId="{99749C1E-CB1F-4B8E-866D-6CF5C4C4F794}" srcOrd="0" destOrd="0" presId="urn:microsoft.com/office/officeart/2005/8/layout/orgChart1"/>
    <dgm:cxn modelId="{45288802-A2D8-4257-B34F-CCFA6B8B6964}" type="presParOf" srcId="{99749C1E-CB1F-4B8E-866D-6CF5C4C4F794}" destId="{E3A588D9-17AA-4DA9-A930-62DC3FFCC88C}" srcOrd="0" destOrd="0" presId="urn:microsoft.com/office/officeart/2005/8/layout/orgChart1"/>
    <dgm:cxn modelId="{0DC7F277-12C7-43DC-879A-0492B0DA8A2C}" type="presParOf" srcId="{99749C1E-CB1F-4B8E-866D-6CF5C4C4F794}" destId="{F60C04AE-11E0-4769-95D6-5B8EE8AA34DD}" srcOrd="1" destOrd="0" presId="urn:microsoft.com/office/officeart/2005/8/layout/orgChart1"/>
    <dgm:cxn modelId="{0BBDBD77-5D74-4127-ACED-62F371CB7EAA}" type="presParOf" srcId="{9F200DE9-44A9-4F29-B2BF-967AF2A7A69A}" destId="{ED8EF08B-3016-437A-AE03-08F1DB3E0030}" srcOrd="1" destOrd="0" presId="urn:microsoft.com/office/officeart/2005/8/layout/orgChart1"/>
    <dgm:cxn modelId="{833CA1A9-51C9-4CAC-B57F-553A7C77D19C}" type="presParOf" srcId="{ED8EF08B-3016-437A-AE03-08F1DB3E0030}" destId="{36249B2A-A283-4E16-81D1-05CF45FEF0DA}" srcOrd="0" destOrd="0" presId="urn:microsoft.com/office/officeart/2005/8/layout/orgChart1"/>
    <dgm:cxn modelId="{00806466-F149-4FBC-A7F4-32149A9AF087}" type="presParOf" srcId="{ED8EF08B-3016-437A-AE03-08F1DB3E0030}" destId="{F6720505-4292-4396-B453-24688CADF4CB}" srcOrd="1" destOrd="0" presId="urn:microsoft.com/office/officeart/2005/8/layout/orgChart1"/>
    <dgm:cxn modelId="{3CE59502-D834-4726-A67C-8E4D20509A44}" type="presParOf" srcId="{F6720505-4292-4396-B453-24688CADF4CB}" destId="{98D37F4D-6136-42C9-A4E8-12469D3FD47C}" srcOrd="0" destOrd="0" presId="urn:microsoft.com/office/officeart/2005/8/layout/orgChart1"/>
    <dgm:cxn modelId="{0F235A70-DD18-4207-B8D5-757B8BE6CE3E}" type="presParOf" srcId="{98D37F4D-6136-42C9-A4E8-12469D3FD47C}" destId="{BF423C9A-40CA-42DE-B094-18800D99F653}" srcOrd="0" destOrd="0" presId="urn:microsoft.com/office/officeart/2005/8/layout/orgChart1"/>
    <dgm:cxn modelId="{6B97E11F-1878-4A47-853B-72792207A4E2}" type="presParOf" srcId="{98D37F4D-6136-42C9-A4E8-12469D3FD47C}" destId="{059FAA2D-A20F-4D12-8DD9-07EBF1813EEE}" srcOrd="1" destOrd="0" presId="urn:microsoft.com/office/officeart/2005/8/layout/orgChart1"/>
    <dgm:cxn modelId="{2763513C-9686-4AE7-959F-0CDC7CD2BCD4}" type="presParOf" srcId="{F6720505-4292-4396-B453-24688CADF4CB}" destId="{39D370F8-78D2-428D-BD98-54AA82B157C6}" srcOrd="1" destOrd="0" presId="urn:microsoft.com/office/officeart/2005/8/layout/orgChart1"/>
    <dgm:cxn modelId="{A88A628C-D383-4B4A-93AE-1F2601C5013E}" type="presParOf" srcId="{F6720505-4292-4396-B453-24688CADF4CB}" destId="{9A2310FE-E19C-4A01-AF68-EB4E2CBD7FB7}" srcOrd="2" destOrd="0" presId="urn:microsoft.com/office/officeart/2005/8/layout/orgChart1"/>
    <dgm:cxn modelId="{CE3B11B9-7DE2-4D6D-B6E0-F4E8F55CA6E7}" type="presParOf" srcId="{ED8EF08B-3016-437A-AE03-08F1DB3E0030}" destId="{C4D47A72-52F4-45E0-A317-03E2C49E93AA}" srcOrd="2" destOrd="0" presId="urn:microsoft.com/office/officeart/2005/8/layout/orgChart1"/>
    <dgm:cxn modelId="{F534637F-8BCE-4E8B-A043-07B9090D81F2}" type="presParOf" srcId="{ED8EF08B-3016-437A-AE03-08F1DB3E0030}" destId="{1A63AF1F-2A68-4EF9-973F-365861476071}" srcOrd="3" destOrd="0" presId="urn:microsoft.com/office/officeart/2005/8/layout/orgChart1"/>
    <dgm:cxn modelId="{F3E6F0C1-9B3F-42A3-BB29-07342450EFC7}" type="presParOf" srcId="{1A63AF1F-2A68-4EF9-973F-365861476071}" destId="{8C2DC4F6-511A-4125-9171-C03D357A065C}" srcOrd="0" destOrd="0" presId="urn:microsoft.com/office/officeart/2005/8/layout/orgChart1"/>
    <dgm:cxn modelId="{20BA6D9F-05A3-4266-913E-CE90827EFBFF}" type="presParOf" srcId="{8C2DC4F6-511A-4125-9171-C03D357A065C}" destId="{8AE27F08-BE8E-4343-9DA4-A7251B6F7972}" srcOrd="0" destOrd="0" presId="urn:microsoft.com/office/officeart/2005/8/layout/orgChart1"/>
    <dgm:cxn modelId="{B590D822-F0F2-4175-8094-31BFBE88A852}" type="presParOf" srcId="{8C2DC4F6-511A-4125-9171-C03D357A065C}" destId="{95A50FCF-771B-4AC1-B423-007FDA4EB20F}" srcOrd="1" destOrd="0" presId="urn:microsoft.com/office/officeart/2005/8/layout/orgChart1"/>
    <dgm:cxn modelId="{91334250-6B09-4D25-A7B3-0986CAF57B17}" type="presParOf" srcId="{1A63AF1F-2A68-4EF9-973F-365861476071}" destId="{CA5BA66D-AAC8-4D08-A4BC-EE07AF726751}" srcOrd="1" destOrd="0" presId="urn:microsoft.com/office/officeart/2005/8/layout/orgChart1"/>
    <dgm:cxn modelId="{E750E2E5-B609-4FD8-AFB2-5AFF151CE1AD}" type="presParOf" srcId="{1A63AF1F-2A68-4EF9-973F-365861476071}" destId="{E254CF8F-FA76-416B-A49B-AA600FA829DB}" srcOrd="2" destOrd="0" presId="urn:microsoft.com/office/officeart/2005/8/layout/orgChart1"/>
    <dgm:cxn modelId="{249BCC16-AAC0-4424-A7BB-BD547BC92389}" type="presParOf" srcId="{9F200DE9-44A9-4F29-B2BF-967AF2A7A69A}" destId="{90DED909-5430-4B81-9EF8-CC49413F5A16}" srcOrd="2" destOrd="0" presId="urn:microsoft.com/office/officeart/2005/8/layout/orgChart1"/>
    <dgm:cxn modelId="{1DDB6410-16F5-43F5-ABD4-B3F5632E3CEC}" type="presParOf" srcId="{753D73FA-F07F-41D2-92DF-0A846BB48EB9}" destId="{0DBECE58-4CCB-4652-80D5-0D1B2457AD1A}" srcOrd="2" destOrd="0" presId="urn:microsoft.com/office/officeart/2005/8/layout/orgChart1"/>
    <dgm:cxn modelId="{D349B4D9-B933-4E96-8F39-EF4C288F62D0}" type="presParOf" srcId="{753D73FA-F07F-41D2-92DF-0A846BB48EB9}" destId="{F7508A61-4DA3-4C91-9689-6E6DD38D97AA}" srcOrd="3" destOrd="0" presId="urn:microsoft.com/office/officeart/2005/8/layout/orgChart1"/>
    <dgm:cxn modelId="{219BBFB9-0D98-41B4-B427-6FE10DEB7658}" type="presParOf" srcId="{F7508A61-4DA3-4C91-9689-6E6DD38D97AA}" destId="{BBFF8223-3807-4341-B064-B20889AA59A7}" srcOrd="0" destOrd="0" presId="urn:microsoft.com/office/officeart/2005/8/layout/orgChart1"/>
    <dgm:cxn modelId="{5E165296-325D-414F-8104-1040808EFDC3}" type="presParOf" srcId="{BBFF8223-3807-4341-B064-B20889AA59A7}" destId="{EF379E44-76D3-4BD3-80CB-8FCD814971D8}" srcOrd="0" destOrd="0" presId="urn:microsoft.com/office/officeart/2005/8/layout/orgChart1"/>
    <dgm:cxn modelId="{CB4D0D14-D51A-4EFC-BCC3-888C12A9C60A}" type="presParOf" srcId="{BBFF8223-3807-4341-B064-B20889AA59A7}" destId="{DE4A829D-CF82-4AB9-A4A2-2A2A5C58C2D6}" srcOrd="1" destOrd="0" presId="urn:microsoft.com/office/officeart/2005/8/layout/orgChart1"/>
    <dgm:cxn modelId="{E5B9DB81-CD27-44BD-810A-1DA2AEC821A9}" type="presParOf" srcId="{F7508A61-4DA3-4C91-9689-6E6DD38D97AA}" destId="{0DEFF660-3BA0-446D-A9D5-C4B1FD61E6E3}" srcOrd="1" destOrd="0" presId="urn:microsoft.com/office/officeart/2005/8/layout/orgChart1"/>
    <dgm:cxn modelId="{E442CD68-0080-41DC-9C3B-661960A11DAE}" type="presParOf" srcId="{0DEFF660-3BA0-446D-A9D5-C4B1FD61E6E3}" destId="{0C434BC6-59E0-40CF-8C80-76547587E011}" srcOrd="0" destOrd="0" presId="urn:microsoft.com/office/officeart/2005/8/layout/orgChart1"/>
    <dgm:cxn modelId="{A054971D-BC9F-4A49-A3D0-13A42EA914E8}" type="presParOf" srcId="{0DEFF660-3BA0-446D-A9D5-C4B1FD61E6E3}" destId="{5876D52B-10FB-43FA-B7CE-93A8B60377C7}" srcOrd="1" destOrd="0" presId="urn:microsoft.com/office/officeart/2005/8/layout/orgChart1"/>
    <dgm:cxn modelId="{7B4B1B65-8A2E-4319-B4FE-5B00635B904A}" type="presParOf" srcId="{5876D52B-10FB-43FA-B7CE-93A8B60377C7}" destId="{BDCAD564-B4FA-463E-B7AE-988FC73EF479}" srcOrd="0" destOrd="0" presId="urn:microsoft.com/office/officeart/2005/8/layout/orgChart1"/>
    <dgm:cxn modelId="{186BA14D-A6F4-4F5D-B025-3E92062162AF}" type="presParOf" srcId="{BDCAD564-B4FA-463E-B7AE-988FC73EF479}" destId="{C9FDFC3B-0C84-48D3-A366-A090780853E3}" srcOrd="0" destOrd="0" presId="urn:microsoft.com/office/officeart/2005/8/layout/orgChart1"/>
    <dgm:cxn modelId="{064086E5-F5DA-42EA-948A-74C5EC27EA29}" type="presParOf" srcId="{BDCAD564-B4FA-463E-B7AE-988FC73EF479}" destId="{CFE98641-5C82-4C0B-8EF4-BF868A417112}" srcOrd="1" destOrd="0" presId="urn:microsoft.com/office/officeart/2005/8/layout/orgChart1"/>
    <dgm:cxn modelId="{6201430F-8E48-4D28-A28C-9EFED142E141}" type="presParOf" srcId="{5876D52B-10FB-43FA-B7CE-93A8B60377C7}" destId="{B7BD58C8-37FA-498D-8DC2-A0694B77A414}" srcOrd="1" destOrd="0" presId="urn:microsoft.com/office/officeart/2005/8/layout/orgChart1"/>
    <dgm:cxn modelId="{2B8F8652-C76D-4232-B04D-0319AC3BEFF2}" type="presParOf" srcId="{5876D52B-10FB-43FA-B7CE-93A8B60377C7}" destId="{B8054591-1DE6-4B99-961D-86809A00775E}" srcOrd="2" destOrd="0" presId="urn:microsoft.com/office/officeart/2005/8/layout/orgChart1"/>
    <dgm:cxn modelId="{6ABACB99-B8C5-4061-84E3-631AF287DEEA}" type="presParOf" srcId="{F7508A61-4DA3-4C91-9689-6E6DD38D97AA}" destId="{C1AD5756-0680-4B42-8DD9-9041B30D533E}" srcOrd="2" destOrd="0" presId="urn:microsoft.com/office/officeart/2005/8/layout/orgChart1"/>
    <dgm:cxn modelId="{F8361880-F5D8-4893-A46C-20BD9EF9A3DA}" type="presParOf" srcId="{753D73FA-F07F-41D2-92DF-0A846BB48EB9}" destId="{73B5D9E5-B7E4-4B9E-9977-FE5DE55D9A3C}" srcOrd="4" destOrd="0" presId="urn:microsoft.com/office/officeart/2005/8/layout/orgChart1"/>
    <dgm:cxn modelId="{8C8B4E58-544F-4B39-A975-5C7EE19FA158}" type="presParOf" srcId="{753D73FA-F07F-41D2-92DF-0A846BB48EB9}" destId="{69E3DC19-6F51-4E41-9221-DA87F24C5C34}" srcOrd="5" destOrd="0" presId="urn:microsoft.com/office/officeart/2005/8/layout/orgChart1"/>
    <dgm:cxn modelId="{B8CC9717-14A6-499C-9255-2068B16EE47D}" type="presParOf" srcId="{69E3DC19-6F51-4E41-9221-DA87F24C5C34}" destId="{DD486181-69B3-4437-B3C2-2513A73AA61E}" srcOrd="0" destOrd="0" presId="urn:microsoft.com/office/officeart/2005/8/layout/orgChart1"/>
    <dgm:cxn modelId="{05929C2F-6D92-4CB7-9CF3-F7BDC9CD0F40}" type="presParOf" srcId="{DD486181-69B3-4437-B3C2-2513A73AA61E}" destId="{4DA4BA67-C5D1-4DAF-A8F9-D1374945AACF}" srcOrd="0" destOrd="0" presId="urn:microsoft.com/office/officeart/2005/8/layout/orgChart1"/>
    <dgm:cxn modelId="{BDD1092F-BD17-4D8A-9742-9BD5F32D3419}" type="presParOf" srcId="{DD486181-69B3-4437-B3C2-2513A73AA61E}" destId="{09C4B9B5-1B25-4E93-82E5-937B6B54C7E5}" srcOrd="1" destOrd="0" presId="urn:microsoft.com/office/officeart/2005/8/layout/orgChart1"/>
    <dgm:cxn modelId="{A15AFFDC-9AAA-4ADB-9241-9B3972878DC0}" type="presParOf" srcId="{69E3DC19-6F51-4E41-9221-DA87F24C5C34}" destId="{80F96689-12EE-4E75-9164-43153FFAF84B}" srcOrd="1" destOrd="0" presId="urn:microsoft.com/office/officeart/2005/8/layout/orgChart1"/>
    <dgm:cxn modelId="{FD386D00-5A4A-4287-AE3E-ABDE7601048C}" type="presParOf" srcId="{69E3DC19-6F51-4E41-9221-DA87F24C5C34}" destId="{02DBB953-E6C7-4381-B4EF-76EE919F396E}" srcOrd="2" destOrd="0" presId="urn:microsoft.com/office/officeart/2005/8/layout/orgChart1"/>
    <dgm:cxn modelId="{97B59C27-341C-4A45-88AE-ED1CFA5B53D1}" type="presParOf" srcId="{AE662AAD-939C-4F75-B8FF-83D490DEC8D2}" destId="{C057DAA7-95F3-454A-9A2C-FB8FDB776A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36867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36868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69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0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1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2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3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4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5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6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7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8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9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36882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3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4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5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6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7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8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9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0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1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2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3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4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5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6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7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8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9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0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1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2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3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5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6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7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8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9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0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1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2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3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4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5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6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7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8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9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0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1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2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3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4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5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6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7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8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9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0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1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2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3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4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5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6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7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8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9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0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1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2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3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4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5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6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7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8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9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0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1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2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3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4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5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6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7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8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9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0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1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2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3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4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5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6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7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8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9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0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1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2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3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4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5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6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7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8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79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0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1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2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3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4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5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6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7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8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9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0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1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2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3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4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5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6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7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8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9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0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1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2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3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4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5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6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7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8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9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0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1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2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3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4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5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6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017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7018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7019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7020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7021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7FECD410-EDDD-4866-B127-8F2A705BE9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690D5-0F41-4DC5-B11E-DCB2A1F21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5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0B53F-F396-48A8-AD13-591CD960F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56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B2EC118-9B67-409B-AA7D-2A61356F3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6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01F1011-1021-4675-AD54-1556EBB4D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05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035E38A-8D89-4CA9-BFE0-1DE67F5CA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505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8540750" cy="2173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625" y="3925888"/>
            <a:ext cx="8540750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4BB9E63-6AE3-4BA0-9CFD-6482988F9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60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8142C-4E3F-4FFC-ADA5-3A348A1A4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24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DF34F-D290-4F98-B128-13D3D6672A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1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F9126-D56B-44FA-8F15-0DEE1AFDBD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91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88C3C-FF3A-4827-9F59-CC53B7D904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04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67B9D-BCD7-45BB-839E-AA6E0600A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92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6BDD5-A845-4F50-9028-4ABB8FDEF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43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8424E-9BED-4ACE-BAE8-B1E8254E0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2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2ACAA-3258-43EB-A8B6-6D615533C9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54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35843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35844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5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6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7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8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9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0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1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2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3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5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35858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9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0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1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6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8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0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1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2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3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8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9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1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3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4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5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6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9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1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2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3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4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5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6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7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8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9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0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1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2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3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4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5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6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7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8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9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0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1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2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3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4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5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6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7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8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9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0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1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2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3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4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5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6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7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8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9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0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1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2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3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5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6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7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8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1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3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4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5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7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8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9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0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1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2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3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4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5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6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7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8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9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2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3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4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5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6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7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8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9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0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1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2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3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4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5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6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7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8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9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0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1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2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3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4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5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6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7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8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9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0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1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2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993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5994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5995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5996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CD7F1148-5C5A-476B-A472-1311849BB9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997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di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Your Friend and Mine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Windows Registry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User Database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4170363" cy="4498975"/>
          </a:xfrm>
        </p:spPr>
        <p:txBody>
          <a:bodyPr/>
          <a:lstStyle/>
          <a:p>
            <a:r>
              <a:rPr lang="en-US" altLang="en-US" sz="2800"/>
              <a:t>Personalized Settings for Windows</a:t>
            </a:r>
          </a:p>
          <a:p>
            <a:pPr lvl="1"/>
            <a:r>
              <a:rPr lang="en-US" altLang="en-US" sz="2400"/>
              <a:t>Themes</a:t>
            </a:r>
          </a:p>
          <a:p>
            <a:pPr lvl="1"/>
            <a:r>
              <a:rPr lang="en-US" altLang="en-US" sz="2400"/>
              <a:t>Accessibility</a:t>
            </a:r>
          </a:p>
          <a:p>
            <a:pPr lvl="1"/>
            <a:r>
              <a:rPr lang="en-US" altLang="en-US" sz="2400"/>
              <a:t>Preferences</a:t>
            </a:r>
          </a:p>
          <a:p>
            <a:r>
              <a:rPr lang="en-US" altLang="en-US" sz="2800"/>
              <a:t>The Cycle- DB </a:t>
            </a:r>
          </a:p>
          <a:p>
            <a:r>
              <a:rPr lang="en-US" altLang="en-US" sz="2800"/>
              <a:t>Saved on Exit</a:t>
            </a:r>
          </a:p>
          <a:p>
            <a:r>
              <a:rPr lang="en-US" altLang="en-US" sz="2800"/>
              <a:t>Edit only Current_User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4672013" y="1600200"/>
          <a:ext cx="4170362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Stuff in HKCU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AppEvents= Themes (Event Sounds)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ControlPanel = duh!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Screen Saver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Desktop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Software=User Preferences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\Microsoft\Office\x.y\ (office prefs)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These keys are usually </a:t>
            </a:r>
            <a:r>
              <a:rPr lang="en-US" altLang="en-US" b="1" u="sng"/>
              <a:t>system</a:t>
            </a:r>
            <a:r>
              <a:rPr lang="en-US" altLang="en-US"/>
              <a:t> safe to delete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Stuff in HKCU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AppEvents= Themes (Event Sounds)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ControlPanel = duh!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Screen Saver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Desktop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Software=User Preferences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\Microsoft\Office\x.y\ (office prefs)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These keys are usually </a:t>
            </a:r>
            <a:r>
              <a:rPr lang="en-US" altLang="en-US" b="1" u="sng"/>
              <a:t>system</a:t>
            </a:r>
            <a:r>
              <a:rPr lang="en-US" altLang="en-US"/>
              <a:t> safe to delete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763588"/>
            <a:ext cx="8540750" cy="4800600"/>
          </a:xfrm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Hkey_Classes_Root:</a:t>
            </a:r>
            <a:br>
              <a:rPr lang="en-US" altLang="en-US"/>
            </a:br>
            <a:r>
              <a:rPr lang="en-US" altLang="en-US"/>
              <a:t> What should I do with that?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6019800" y="1600200"/>
            <a:ext cx="3124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Handles file extensions/ associations and links to methods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Choose what opens with what (remove old apps)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Who wins with multiple apps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.mp3 =&gt; MMJB.mp3 and mp3file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.EXE’s + Viruses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/>
          </a:p>
        </p:txBody>
      </p:sp>
      <p:graphicFrame>
        <p:nvGraphicFramePr>
          <p:cNvPr id="2" name="Diagram 1"/>
          <p:cNvGraphicFramePr/>
          <p:nvPr/>
        </p:nvGraphicFramePr>
        <p:xfrm>
          <a:off x="301625" y="1600200"/>
          <a:ext cx="4813300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763588"/>
            <a:ext cx="8540750" cy="4800600"/>
          </a:xfrm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Hkey_Classes_Root:</a:t>
            </a:r>
            <a:br>
              <a:rPr lang="en-US" altLang="en-US"/>
            </a:br>
            <a:r>
              <a:rPr lang="en-US" altLang="en-US"/>
              <a:t> What should I do with that?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6019800" y="1600200"/>
            <a:ext cx="3124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Handles file extensions/ associations and links to methods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Choose what opens with what (remove old apps)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Who wins with multiple apps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.mp3 =&gt; MMJB.mp3 and mp3file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.EXE’s + Viruses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/>
          </a:p>
        </p:txBody>
      </p:sp>
      <p:graphicFrame>
        <p:nvGraphicFramePr>
          <p:cNvPr id="2" name="Diagram 1"/>
          <p:cNvGraphicFramePr/>
          <p:nvPr/>
        </p:nvGraphicFramePr>
        <p:xfrm>
          <a:off x="301625" y="1600200"/>
          <a:ext cx="4813300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Registry?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Think of as a giant 411 switchboard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Simple idea of centralized one-stop shopping for all of Windows’ needs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Everything else is a GUI for it: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Windows Control Panel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File Associations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Startup Folder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Information about WHAT and WHERE things are but not specifics on HOW to run them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Hkey_Classes_Root:</a:t>
            </a:r>
            <a:br>
              <a:rPr lang="en-US" altLang="en-US"/>
            </a:br>
            <a:r>
              <a:rPr lang="en-US" altLang="en-US"/>
              <a:t> What should I do with that?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6019800" y="1600200"/>
            <a:ext cx="3124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Handles file extensions/ associations and links to methods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Choose what opens with what (remove old apps)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Who wins with multiple apps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.mp3 =&gt; MMJB.mp3 and mp3file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.EXE’s + Viruses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/>
          </a:p>
        </p:txBody>
      </p:sp>
      <p:graphicFrame>
        <p:nvGraphicFramePr>
          <p:cNvPr id="2" name="Diagram 1"/>
          <p:cNvGraphicFramePr/>
          <p:nvPr/>
        </p:nvGraphicFramePr>
        <p:xfrm>
          <a:off x="301625" y="1600200"/>
          <a:ext cx="4813300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Hkey_Local_Machine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301625" y="1600200"/>
          <a:ext cx="8540750" cy="217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18" name="Rectangle 18"/>
          <p:cNvSpPr>
            <a:spLocks noGrp="1" noRot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800"/>
              <a:t>Software- Application Settinsg</a:t>
            </a:r>
          </a:p>
          <a:p>
            <a:r>
              <a:rPr lang="en-US" altLang="en-US" sz="2800"/>
              <a:t>System- Control Sets</a:t>
            </a:r>
          </a:p>
          <a:p>
            <a:pPr lvl="1"/>
            <a:r>
              <a:rPr lang="en-US" altLang="en-US" sz="2400"/>
              <a:t>Control Sets = Windows HW Profiles</a:t>
            </a:r>
          </a:p>
          <a:p>
            <a:r>
              <a:rPr lang="en-US" altLang="en-US" sz="2800"/>
              <a:t>Otherwise leave it alone!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Hkey_Local_Machine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301625" y="1600200"/>
          <a:ext cx="8540750" cy="217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42" name="Rectangle 18"/>
          <p:cNvSpPr>
            <a:spLocks noGrp="1" noRot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800"/>
              <a:t>Software- Application Settings</a:t>
            </a:r>
          </a:p>
          <a:p>
            <a:r>
              <a:rPr lang="en-US" altLang="en-US" sz="2800"/>
              <a:t>System- Control Sets</a:t>
            </a:r>
          </a:p>
          <a:p>
            <a:pPr lvl="1"/>
            <a:r>
              <a:rPr lang="en-US" altLang="en-US" sz="2400"/>
              <a:t>Control Sets = Windows HW Profiles</a:t>
            </a:r>
          </a:p>
          <a:p>
            <a:r>
              <a:rPr lang="en-US" altLang="en-US" sz="2800"/>
              <a:t>Otherwise leave it alone!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\CurrentControlSet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\Enum\ – same as Device Mgr</a:t>
            </a:r>
          </a:p>
          <a:p>
            <a:r>
              <a:rPr lang="en-US" altLang="en-US" sz="2400"/>
              <a:t>\Control\Class- Driver Database</a:t>
            </a:r>
          </a:p>
          <a:p>
            <a:r>
              <a:rPr lang="en-US" altLang="en-US" sz="2400"/>
              <a:t>HKLM\System\CurrentControlSet\Services</a:t>
            </a:r>
          </a:p>
          <a:p>
            <a:pPr lvl="1"/>
            <a:r>
              <a:rPr lang="en-US" altLang="en-US" sz="2400"/>
              <a:t>This is the source of a lot of errors</a:t>
            </a:r>
          </a:p>
          <a:p>
            <a:r>
              <a:rPr lang="en-US" altLang="en-US" sz="2400"/>
              <a:t>\Services\VxD</a:t>
            </a:r>
          </a:p>
          <a:p>
            <a:pPr lvl="1"/>
            <a:r>
              <a:rPr lang="en-US" altLang="en-US" sz="2400"/>
              <a:t>Those pesky VxD’s are stored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763588"/>
            <a:ext cx="8540750" cy="4800600"/>
          </a:xfrm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763588"/>
            <a:ext cx="8540750" cy="4800600"/>
          </a:xfrm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\Software\Microsoft\Windows\Current Version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/AppPath – points to registered apps</a:t>
            </a:r>
          </a:p>
          <a:p>
            <a:r>
              <a:rPr lang="en-US" altLang="en-US"/>
              <a:t>/Run/ vs /Run-/</a:t>
            </a:r>
          </a:p>
          <a:p>
            <a:r>
              <a:rPr lang="en-US" altLang="en-US"/>
              <a:t>/Setup/ </a:t>
            </a:r>
          </a:p>
          <a:p>
            <a:pPr lvl="1"/>
            <a:r>
              <a:rPr lang="en-US" altLang="en-US"/>
              <a:t>Change install path</a:t>
            </a:r>
          </a:p>
          <a:p>
            <a:pPr lvl="1"/>
            <a:r>
              <a:rPr lang="en-US" altLang="en-US"/>
              <a:t>Finding CD keys (shhh!)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Edit the Registry?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Registry is the </a:t>
            </a:r>
            <a:r>
              <a:rPr lang="en-US" altLang="en-US" b="1"/>
              <a:t>ULTIMATE</a:t>
            </a:r>
            <a:r>
              <a:rPr lang="en-US" altLang="en-US"/>
              <a:t> authority</a:t>
            </a:r>
          </a:p>
          <a:p>
            <a:r>
              <a:rPr lang="en-US" altLang="en-US"/>
              <a:t>Editing it directly allows greater control over what windows does</a:t>
            </a:r>
          </a:p>
          <a:p>
            <a:r>
              <a:rPr lang="en-US" altLang="en-US"/>
              <a:t>Allows control over some features that don’t have a GUI</a:t>
            </a:r>
          </a:p>
          <a:p>
            <a:r>
              <a:rPr lang="en-US" altLang="en-US"/>
              <a:t>When things go bad…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Registry Tricks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Backup first!</a:t>
            </a:r>
          </a:p>
          <a:p>
            <a:r>
              <a:rPr lang="en-US" altLang="en-US"/>
              <a:t>If you can’t find it – Search!</a:t>
            </a:r>
          </a:p>
          <a:p>
            <a:r>
              <a:rPr lang="en-US" altLang="en-US"/>
              <a:t>Copy to regedit.com if you’re infected by virus.</a:t>
            </a:r>
          </a:p>
          <a:p>
            <a:r>
              <a:rPr lang="en-US" altLang="en-US">
                <a:hlinkClick r:id="rId2"/>
              </a:rPr>
              <a:t>www.regedit.com</a:t>
            </a:r>
            <a:r>
              <a:rPr lang="en-US" altLang="en-US"/>
              <a:t> for more info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Editing the Registry:</a:t>
            </a:r>
            <a:br>
              <a:rPr lang="en-US" altLang="en-US"/>
            </a:br>
            <a:r>
              <a:rPr lang="en-US" altLang="en-US"/>
              <a:t> The Choice is Simple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4170363" cy="4498975"/>
          </a:xfrm>
        </p:spPr>
        <p:txBody>
          <a:bodyPr/>
          <a:lstStyle/>
          <a:p>
            <a:r>
              <a:rPr lang="en-US" altLang="en-US" sz="2800"/>
              <a:t>Regedit.exe</a:t>
            </a:r>
          </a:p>
          <a:p>
            <a:pPr lvl="1"/>
            <a:r>
              <a:rPr lang="en-US" altLang="en-US" sz="2400"/>
              <a:t>Designed for single user registries.</a:t>
            </a:r>
          </a:p>
          <a:p>
            <a:pPr lvl="1"/>
            <a:r>
              <a:rPr lang="en-US" altLang="en-US" sz="2400"/>
              <a:t>Cleaner interface</a:t>
            </a:r>
          </a:p>
          <a:p>
            <a:pPr lvl="1"/>
            <a:r>
              <a:rPr lang="en-US" altLang="en-US" sz="2400"/>
              <a:t>Available in all supported versions of Windows</a:t>
            </a:r>
          </a:p>
        </p:txBody>
      </p:sp>
      <p:sp>
        <p:nvSpPr>
          <p:cNvPr id="6148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672013" y="1600200"/>
            <a:ext cx="4170362" cy="4498975"/>
          </a:xfrm>
        </p:spPr>
        <p:txBody>
          <a:bodyPr/>
          <a:lstStyle/>
          <a:p>
            <a:r>
              <a:rPr lang="en-US" altLang="en-US" sz="2800"/>
              <a:t>Regedt32.exe</a:t>
            </a:r>
          </a:p>
          <a:p>
            <a:pPr lvl="1"/>
            <a:r>
              <a:rPr lang="en-US" altLang="en-US" sz="2400"/>
              <a:t>Designed primarily for networked registries</a:t>
            </a:r>
          </a:p>
          <a:p>
            <a:pPr lvl="1"/>
            <a:r>
              <a:rPr lang="en-US" altLang="en-US" sz="2400"/>
              <a:t>Available in Windows 2000, and NT</a:t>
            </a:r>
          </a:p>
          <a:p>
            <a:pPr lvl="1"/>
            <a:r>
              <a:rPr lang="en-US" altLang="en-US" sz="2400"/>
              <a:t>Merged with regedit.exe in Windows XP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Registry Basics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Keys and Subkeys(Folders)</a:t>
            </a:r>
          </a:p>
          <a:p>
            <a:r>
              <a:rPr lang="en-US" altLang="en-US"/>
              <a:t>Reg_Dword (Numbers)</a:t>
            </a:r>
          </a:p>
          <a:p>
            <a:pPr lvl="1"/>
            <a:r>
              <a:rPr lang="en-US" altLang="en-US"/>
              <a:t>Hexadecimal (decimal)</a:t>
            </a:r>
          </a:p>
          <a:p>
            <a:pPr lvl="2"/>
            <a:r>
              <a:rPr lang="en-US" altLang="en-US"/>
              <a:t>0x0000001 (1)</a:t>
            </a:r>
          </a:p>
          <a:p>
            <a:pPr lvl="1"/>
            <a:r>
              <a:rPr lang="en-US" altLang="en-US"/>
              <a:t>True =1 False =0</a:t>
            </a:r>
          </a:p>
          <a:p>
            <a:r>
              <a:rPr lang="en-US" altLang="en-US"/>
              <a:t>Reg_SZ (String)</a:t>
            </a:r>
          </a:p>
          <a:p>
            <a:pPr lvl="1"/>
            <a:r>
              <a:rPr lang="en-US" altLang="en-US"/>
              <a:t>Stores strings (paths to files, etc.)</a:t>
            </a:r>
          </a:p>
          <a:p>
            <a:pPr lvl="1"/>
            <a:r>
              <a:rPr lang="en-US" altLang="en-US"/>
              <a:t>Can be encrypted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Backup First!!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registry stores everything that windows knows about the computer…let that sink in.</a:t>
            </a:r>
          </a:p>
          <a:p>
            <a:r>
              <a:rPr lang="en-US" altLang="en-US"/>
              <a:t>Backup first!</a:t>
            </a:r>
          </a:p>
          <a:p>
            <a:r>
              <a:rPr lang="en-US" altLang="en-US"/>
              <a:t>File =&gt;Export or File =&gt;Backup</a:t>
            </a:r>
          </a:p>
          <a:p>
            <a:r>
              <a:rPr lang="en-US" altLang="en-US"/>
              <a:t>“Scanreg /backup” and System Restore</a:t>
            </a:r>
          </a:p>
          <a:p>
            <a:r>
              <a:rPr lang="en-US" altLang="en-US" b="1" u="sng"/>
              <a:t>MISTAKE=FORMAT</a:t>
            </a:r>
            <a:r>
              <a:rPr lang="en-US" altLang="en-US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Organization of the Registry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2362200" y="1524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forgotten one-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i="1"/>
              <a:t>HKey_Current_Config\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Stores temporary information about computer’s settings</a:t>
            </a:r>
          </a:p>
          <a:p>
            <a:r>
              <a:rPr lang="en-US" altLang="en-US"/>
              <a:t>Barely implemented</a:t>
            </a:r>
          </a:p>
          <a:p>
            <a:r>
              <a:rPr lang="en-US" altLang="en-US" sz="2000" i="1"/>
              <a:t>\Microsoft\Windows\CurrentVersion\InternetSettings</a:t>
            </a:r>
            <a:r>
              <a:rPr lang="en-US" altLang="en-US" sz="2000"/>
              <a:t> (proxy enable)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0</TotalTime>
  <Words>631</Words>
  <Application>Microsoft Office PowerPoint</Application>
  <PresentationFormat>On-screen Show (4:3)</PresentationFormat>
  <Paragraphs>170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Tahoma</vt:lpstr>
      <vt:lpstr>Times New Roman</vt:lpstr>
      <vt:lpstr>Wingdings</vt:lpstr>
      <vt:lpstr>Compass</vt:lpstr>
      <vt:lpstr>Your Friend and Mine</vt:lpstr>
      <vt:lpstr>What is the Registry? </vt:lpstr>
      <vt:lpstr>Why Edit the Registry?</vt:lpstr>
      <vt:lpstr>Editing the Registry:  The Choice is Simple</vt:lpstr>
      <vt:lpstr>Registry Basics</vt:lpstr>
      <vt:lpstr>Backup First!!</vt:lpstr>
      <vt:lpstr>PowerPoint Presentation</vt:lpstr>
      <vt:lpstr>Organization of the Registry</vt:lpstr>
      <vt:lpstr>The forgotten one-  HKey_Current_Config\</vt:lpstr>
      <vt:lpstr>PowerPoint Presentation</vt:lpstr>
      <vt:lpstr>The User Database</vt:lpstr>
      <vt:lpstr>Important Stuff in HKCU</vt:lpstr>
      <vt:lpstr>PowerPoint Presentation</vt:lpstr>
      <vt:lpstr>Important Stuff in HKCU</vt:lpstr>
      <vt:lpstr>PowerPoint Presentation</vt:lpstr>
      <vt:lpstr>Hkey_Classes_Root:  What should I do with that?</vt:lpstr>
      <vt:lpstr>PowerPoint Presentation</vt:lpstr>
      <vt:lpstr>Hkey_Classes_Root:  What should I do with that?</vt:lpstr>
      <vt:lpstr>PowerPoint Presentation</vt:lpstr>
      <vt:lpstr>Hkey_Classes_Root:  What should I do with that?</vt:lpstr>
      <vt:lpstr>PowerPoint Presentation</vt:lpstr>
      <vt:lpstr>PowerPoint Presentation</vt:lpstr>
      <vt:lpstr>Hkey_Local_Machine</vt:lpstr>
      <vt:lpstr>Hkey_Local_Machine</vt:lpstr>
      <vt:lpstr>\CurrentControlSet</vt:lpstr>
      <vt:lpstr>PowerPoint Presentation</vt:lpstr>
      <vt:lpstr>PowerPoint Presentation</vt:lpstr>
      <vt:lpstr>\Software\Microsoft\Windows\Current Version</vt:lpstr>
      <vt:lpstr>PowerPoint Presentation</vt:lpstr>
      <vt:lpstr>PowerPoint Presentation</vt:lpstr>
      <vt:lpstr>Registry Tricks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Friend and Mine</dc:title>
  <dc:creator>Chris Conlon</dc:creator>
  <cp:lastModifiedBy>Fxu</cp:lastModifiedBy>
  <cp:revision>2</cp:revision>
  <dcterms:created xsi:type="dcterms:W3CDTF">2002-08-31T20:38:25Z</dcterms:created>
  <dcterms:modified xsi:type="dcterms:W3CDTF">2018-04-26T16:47:37Z</dcterms:modified>
</cp:coreProperties>
</file>