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9" r:id="rId1"/>
  </p:sldMasterIdLst>
  <p:notesMasterIdLst>
    <p:notesMasterId r:id="rId47"/>
  </p:notesMasterIdLst>
  <p:sldIdLst>
    <p:sldId id="495" r:id="rId2"/>
    <p:sldId id="257" r:id="rId3"/>
    <p:sldId id="400" r:id="rId4"/>
    <p:sldId id="471" r:id="rId5"/>
    <p:sldId id="499" r:id="rId6"/>
    <p:sldId id="500" r:id="rId7"/>
    <p:sldId id="472" r:id="rId8"/>
    <p:sldId id="405" r:id="rId9"/>
    <p:sldId id="406" r:id="rId10"/>
    <p:sldId id="473" r:id="rId11"/>
    <p:sldId id="474" r:id="rId12"/>
    <p:sldId id="475" r:id="rId13"/>
    <p:sldId id="476" r:id="rId14"/>
    <p:sldId id="477" r:id="rId15"/>
    <p:sldId id="478" r:id="rId16"/>
    <p:sldId id="496" r:id="rId17"/>
    <p:sldId id="479" r:id="rId18"/>
    <p:sldId id="497" r:id="rId19"/>
    <p:sldId id="480" r:id="rId20"/>
    <p:sldId id="481" r:id="rId21"/>
    <p:sldId id="482" r:id="rId22"/>
    <p:sldId id="390" r:id="rId23"/>
    <p:sldId id="435" r:id="rId24"/>
    <p:sldId id="483" r:id="rId25"/>
    <p:sldId id="392" r:id="rId26"/>
    <p:sldId id="484" r:id="rId27"/>
    <p:sldId id="485" r:id="rId28"/>
    <p:sldId id="436" r:id="rId29"/>
    <p:sldId id="486" r:id="rId30"/>
    <p:sldId id="487" r:id="rId31"/>
    <p:sldId id="488" r:id="rId32"/>
    <p:sldId id="489" r:id="rId33"/>
    <p:sldId id="440" r:id="rId34"/>
    <p:sldId id="441" r:id="rId35"/>
    <p:sldId id="442" r:id="rId36"/>
    <p:sldId id="454" r:id="rId37"/>
    <p:sldId id="498" r:id="rId38"/>
    <p:sldId id="456" r:id="rId39"/>
    <p:sldId id="490" r:id="rId40"/>
    <p:sldId id="458" r:id="rId41"/>
    <p:sldId id="462" r:id="rId42"/>
    <p:sldId id="491" r:id="rId43"/>
    <p:sldId id="492" r:id="rId44"/>
    <p:sldId id="493" r:id="rId45"/>
    <p:sldId id="494" r:id="rId46"/>
  </p:sldIdLst>
  <p:sldSz cx="9144000" cy="6858000" type="screen4x3"/>
  <p:notesSz cx="6858000" cy="9144000"/>
  <p:defaultTextStyle>
    <a:defPPr>
      <a:defRPr lang="en-US"/>
    </a:defPPr>
    <a:lvl1pPr algn="l" rtl="0" fontAlgn="base">
      <a:spcBef>
        <a:spcPct val="0"/>
      </a:spcBef>
      <a:spcAft>
        <a:spcPct val="0"/>
      </a:spcAft>
      <a:defRPr sz="2000" kern="1200">
        <a:solidFill>
          <a:srgbClr val="FFFFFF"/>
        </a:solidFill>
        <a:latin typeface="Times New Roman" panose="02020603050405020304" pitchFamily="18" charset="0"/>
        <a:ea typeface="+mn-ea"/>
        <a:cs typeface="+mn-cs"/>
      </a:defRPr>
    </a:lvl1pPr>
    <a:lvl2pPr marL="457200" algn="l" rtl="0" fontAlgn="base">
      <a:spcBef>
        <a:spcPct val="0"/>
      </a:spcBef>
      <a:spcAft>
        <a:spcPct val="0"/>
      </a:spcAft>
      <a:defRPr sz="2000" kern="1200">
        <a:solidFill>
          <a:srgbClr val="FFFFFF"/>
        </a:solidFill>
        <a:latin typeface="Times New Roman" panose="02020603050405020304" pitchFamily="18" charset="0"/>
        <a:ea typeface="+mn-ea"/>
        <a:cs typeface="+mn-cs"/>
      </a:defRPr>
    </a:lvl2pPr>
    <a:lvl3pPr marL="914400" algn="l" rtl="0" fontAlgn="base">
      <a:spcBef>
        <a:spcPct val="0"/>
      </a:spcBef>
      <a:spcAft>
        <a:spcPct val="0"/>
      </a:spcAft>
      <a:defRPr sz="2000" kern="1200">
        <a:solidFill>
          <a:srgbClr val="FFFFFF"/>
        </a:solidFill>
        <a:latin typeface="Times New Roman" panose="02020603050405020304" pitchFamily="18" charset="0"/>
        <a:ea typeface="+mn-ea"/>
        <a:cs typeface="+mn-cs"/>
      </a:defRPr>
    </a:lvl3pPr>
    <a:lvl4pPr marL="1371600" algn="l" rtl="0" fontAlgn="base">
      <a:spcBef>
        <a:spcPct val="0"/>
      </a:spcBef>
      <a:spcAft>
        <a:spcPct val="0"/>
      </a:spcAft>
      <a:defRPr sz="2000" kern="1200">
        <a:solidFill>
          <a:srgbClr val="FFFFFF"/>
        </a:solidFill>
        <a:latin typeface="Times New Roman" panose="02020603050405020304" pitchFamily="18" charset="0"/>
        <a:ea typeface="+mn-ea"/>
        <a:cs typeface="+mn-cs"/>
      </a:defRPr>
    </a:lvl4pPr>
    <a:lvl5pPr marL="1828800" algn="l" rtl="0" fontAlgn="base">
      <a:spcBef>
        <a:spcPct val="0"/>
      </a:spcBef>
      <a:spcAft>
        <a:spcPct val="0"/>
      </a:spcAft>
      <a:defRPr sz="2000" kern="1200">
        <a:solidFill>
          <a:srgbClr val="FFFFFF"/>
        </a:solidFill>
        <a:latin typeface="Times New Roman" panose="02020603050405020304" pitchFamily="18" charset="0"/>
        <a:ea typeface="+mn-ea"/>
        <a:cs typeface="+mn-cs"/>
      </a:defRPr>
    </a:lvl5pPr>
    <a:lvl6pPr marL="2286000" algn="l" defTabSz="914400" rtl="0" eaLnBrk="1" latinLnBrk="0" hangingPunct="1">
      <a:defRPr sz="2000" kern="1200">
        <a:solidFill>
          <a:srgbClr val="FFFFFF"/>
        </a:solidFill>
        <a:latin typeface="Times New Roman" panose="02020603050405020304" pitchFamily="18" charset="0"/>
        <a:ea typeface="+mn-ea"/>
        <a:cs typeface="+mn-cs"/>
      </a:defRPr>
    </a:lvl6pPr>
    <a:lvl7pPr marL="2743200" algn="l" defTabSz="914400" rtl="0" eaLnBrk="1" latinLnBrk="0" hangingPunct="1">
      <a:defRPr sz="2000" kern="1200">
        <a:solidFill>
          <a:srgbClr val="FFFFFF"/>
        </a:solidFill>
        <a:latin typeface="Times New Roman" panose="02020603050405020304" pitchFamily="18" charset="0"/>
        <a:ea typeface="+mn-ea"/>
        <a:cs typeface="+mn-cs"/>
      </a:defRPr>
    </a:lvl7pPr>
    <a:lvl8pPr marL="3200400" algn="l" defTabSz="914400" rtl="0" eaLnBrk="1" latinLnBrk="0" hangingPunct="1">
      <a:defRPr sz="2000" kern="1200">
        <a:solidFill>
          <a:srgbClr val="FFFFFF"/>
        </a:solidFill>
        <a:latin typeface="Times New Roman" panose="02020603050405020304" pitchFamily="18" charset="0"/>
        <a:ea typeface="+mn-ea"/>
        <a:cs typeface="+mn-cs"/>
      </a:defRPr>
    </a:lvl8pPr>
    <a:lvl9pPr marL="3657600" algn="l" defTabSz="914400" rtl="0" eaLnBrk="1" latinLnBrk="0" hangingPunct="1">
      <a:defRPr sz="2000" kern="1200">
        <a:solidFill>
          <a:srgbClr val="FFFFFF"/>
        </a:solidFill>
        <a:latin typeface="Times New Roman" panose="02020603050405020304" pitchFamily="18"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8344" autoAdjust="0"/>
    <p:restoredTop sz="96405" autoAdjust="0"/>
  </p:normalViewPr>
  <p:slideViewPr>
    <p:cSldViewPr>
      <p:cViewPr>
        <p:scale>
          <a:sx n="90" d="100"/>
          <a:sy n="90" d="100"/>
        </p:scale>
        <p:origin x="-80"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52"/>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slide" Target="slides/slide45.xml"/><Relationship Id="rId47" Type="http://schemas.openxmlformats.org/officeDocument/2006/relationships/notesMaster" Target="notesMasters/notesMaster1.xml"/><Relationship Id="rId48" Type="http://schemas.openxmlformats.org/officeDocument/2006/relationships/printerSettings" Target="printerSettings/printerSettings1.bin"/><Relationship Id="rId49"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a:extLst>
              <a:ext uri="{FF2B5EF4-FFF2-40B4-BE49-F238E27FC236}">
                <a16:creationId xmlns="" xmlns:a16="http://schemas.microsoft.com/office/drawing/2014/main" id="{086A46F5-089C-7B47-B0C9-C2673C474C33}"/>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defRPr>
            </a:lvl1pPr>
          </a:lstStyle>
          <a:p>
            <a:pPr>
              <a:defRPr/>
            </a:pPr>
            <a:endParaRPr lang="en-US"/>
          </a:p>
        </p:txBody>
      </p:sp>
      <p:sp>
        <p:nvSpPr>
          <p:cNvPr id="57347" name="Rectangle 3">
            <a:extLst>
              <a:ext uri="{FF2B5EF4-FFF2-40B4-BE49-F238E27FC236}">
                <a16:creationId xmlns="" xmlns:a16="http://schemas.microsoft.com/office/drawing/2014/main" id="{09622733-074C-6749-A03E-D49415ABEC62}"/>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pPr>
              <a:defRPr/>
            </a:pPr>
            <a:endParaRPr lang="en-US"/>
          </a:p>
        </p:txBody>
      </p:sp>
      <p:sp>
        <p:nvSpPr>
          <p:cNvPr id="52228" name="Rectangle 4">
            <a:extLst>
              <a:ext uri="{FF2B5EF4-FFF2-40B4-BE49-F238E27FC236}">
                <a16:creationId xmlns="" xmlns:a16="http://schemas.microsoft.com/office/drawing/2014/main" id="{BC1053D4-BA03-FF41-96FC-1665DA789F03}"/>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9" name="Rectangle 5">
            <a:extLst>
              <a:ext uri="{FF2B5EF4-FFF2-40B4-BE49-F238E27FC236}">
                <a16:creationId xmlns="" xmlns:a16="http://schemas.microsoft.com/office/drawing/2014/main" id="{D9FF1108-F4DB-7D44-8061-A935D36797CB}"/>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7350" name="Rectangle 6">
            <a:extLst>
              <a:ext uri="{FF2B5EF4-FFF2-40B4-BE49-F238E27FC236}">
                <a16:creationId xmlns="" xmlns:a16="http://schemas.microsoft.com/office/drawing/2014/main" id="{27BFC5D8-DFD1-2149-B7AD-11A11670D810}"/>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defRPr>
            </a:lvl1pPr>
          </a:lstStyle>
          <a:p>
            <a:pPr>
              <a:defRPr/>
            </a:pPr>
            <a:endParaRPr lang="en-US"/>
          </a:p>
        </p:txBody>
      </p:sp>
      <p:sp>
        <p:nvSpPr>
          <p:cNvPr id="57351" name="Rectangle 7">
            <a:extLst>
              <a:ext uri="{FF2B5EF4-FFF2-40B4-BE49-F238E27FC236}">
                <a16:creationId xmlns="" xmlns:a16="http://schemas.microsoft.com/office/drawing/2014/main" id="{003F283D-76A5-E040-8156-DA2E2AD4523E}"/>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fld id="{54ADA009-FFAC-864C-B060-7241E7C28253}" type="slidenum">
              <a:rPr lang="en-US" altLang="en-US"/>
              <a:pPr/>
              <a:t>‹#›</a:t>
            </a:fld>
            <a:endParaRPr lang="en-US" altLang="en-US"/>
          </a:p>
        </p:txBody>
      </p:sp>
    </p:spTree>
    <p:extLst>
      <p:ext uri="{BB962C8B-B14F-4D97-AF65-F5344CB8AC3E}">
        <p14:creationId xmlns:p14="http://schemas.microsoft.com/office/powerpoint/2010/main" val="40613605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a:extLst>
              <a:ext uri="{FF2B5EF4-FFF2-40B4-BE49-F238E27FC236}">
                <a16:creationId xmlns="" xmlns:a16="http://schemas.microsoft.com/office/drawing/2014/main" id="{A1F6B80E-B470-D741-AD68-EC7925C84E88}"/>
              </a:ext>
            </a:extLst>
          </p:cNvPr>
          <p:cNvSpPr>
            <a:spLocks noGrp="1" noRot="1" noChangeAspect="1" noTextEdit="1"/>
          </p:cNvSpPr>
          <p:nvPr>
            <p:ph type="sldImg"/>
          </p:nvPr>
        </p:nvSpPr>
        <p:spPr>
          <a:ln/>
        </p:spPr>
      </p:sp>
      <p:sp>
        <p:nvSpPr>
          <p:cNvPr id="53251" name="Notes Placeholder 2">
            <a:extLst>
              <a:ext uri="{FF2B5EF4-FFF2-40B4-BE49-F238E27FC236}">
                <a16:creationId xmlns="" xmlns:a16="http://schemas.microsoft.com/office/drawing/2014/main" id="{EC8D2AD6-3742-F946-958D-4D56C1F4D9C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dirty="0"/>
              <a:t>Guide to Computer Forensics and Investigations Sixth Edition</a:t>
            </a:r>
          </a:p>
          <a:p>
            <a:endParaRPr lang="en-US" altLang="en-US" b="1" dirty="0"/>
          </a:p>
          <a:p>
            <a:pPr eaLnBrk="1" hangingPunct="1">
              <a:lnSpc>
                <a:spcPct val="80000"/>
              </a:lnSpc>
            </a:pPr>
            <a:r>
              <a:rPr lang="en-US" altLang="en-US" i="1" dirty="0"/>
              <a:t>Chapter 7</a:t>
            </a:r>
          </a:p>
          <a:p>
            <a:pPr>
              <a:lnSpc>
                <a:spcPct val="80000"/>
              </a:lnSpc>
            </a:pPr>
            <a:r>
              <a:rPr lang="en-US" altLang="en-US" i="1" dirty="0"/>
              <a:t>Linux and Macintosh File Systems</a:t>
            </a:r>
          </a:p>
          <a:p>
            <a:endParaRPr lang="en-US" altLang="en-US" dirty="0"/>
          </a:p>
        </p:txBody>
      </p:sp>
      <p:sp>
        <p:nvSpPr>
          <p:cNvPr id="53252" name="Slide Number Placeholder 3">
            <a:extLst>
              <a:ext uri="{FF2B5EF4-FFF2-40B4-BE49-F238E27FC236}">
                <a16:creationId xmlns="" xmlns:a16="http://schemas.microsoft.com/office/drawing/2014/main" id="{63E6DA38-0FDF-6943-B4A8-831C72C5F29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766C3230-B355-2341-8AB3-0E35DAC926D0}" type="slidenum">
              <a:rPr lang="en-US" altLang="en-US"/>
              <a:pPr eaLnBrk="1" hangingPunct="1">
                <a:spcBef>
                  <a:spcPct val="0"/>
                </a:spcBef>
              </a:pPr>
              <a:t>1</a:t>
            </a:fld>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jpe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jpeg"/><Relationship Id="rId9"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jpeg"/><Relationship Id="rId7" Type="http://schemas.openxmlformats.org/officeDocument/2006/relationships/image" Target="../media/image13.png"/><Relationship Id="rId8" Type="http://schemas.openxmlformats.org/officeDocument/2006/relationships/image" Target="../media/image14.jpeg"/><Relationship Id="rId9"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6.jpeg"/><Relationship Id="rId4" Type="http://schemas.openxmlformats.org/officeDocument/2006/relationships/image" Target="../media/image2.png"/><Relationship Id="rId5"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6.jpeg"/><Relationship Id="rId4" Type="http://schemas.openxmlformats.org/officeDocument/2006/relationships/image" Target="../media/image2.png"/><Relationship Id="rId5"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5" descr="Title_Slide.png">
            <a:extLst>
              <a:ext uri="{FF2B5EF4-FFF2-40B4-BE49-F238E27FC236}">
                <a16:creationId xmlns="" xmlns:a16="http://schemas.microsoft.com/office/drawing/2014/main" id="{8D0EAF9B-22BE-5D40-BCBE-EE42CDAF487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77813" y="254000"/>
            <a:ext cx="8713787" cy="652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 xmlns:a16="http://schemas.microsoft.com/office/drawing/2014/main" id="{2B4BE3F6-B2BD-8B4D-B8E6-3BC0BB46757E}"/>
              </a:ext>
            </a:extLst>
          </p:cNvPr>
          <p:cNvSpPr/>
          <p:nvPr userDrawn="1"/>
        </p:nvSpPr>
        <p:spPr>
          <a:xfrm>
            <a:off x="3482975" y="223838"/>
            <a:ext cx="2125663" cy="9858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6" name="Picture 8" descr="Rules_Single_A.png">
            <a:extLst>
              <a:ext uri="{FF2B5EF4-FFF2-40B4-BE49-F238E27FC236}">
                <a16:creationId xmlns="" xmlns:a16="http://schemas.microsoft.com/office/drawing/2014/main" id="{268A0FC1-605D-AE4F-AA7F-A7225020E833}"/>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l="25529" r="-57141"/>
          <a:stretch>
            <a:fillRect/>
          </a:stretch>
        </p:blipFill>
        <p:spPr bwMode="auto">
          <a:xfrm>
            <a:off x="1627188" y="481013"/>
            <a:ext cx="10034587" cy="10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a:extLst>
              <a:ext uri="{FF2B5EF4-FFF2-40B4-BE49-F238E27FC236}">
                <a16:creationId xmlns="" xmlns:a16="http://schemas.microsoft.com/office/drawing/2014/main" id="{06BFDC92-00B1-734C-B19F-A247916B1735}"/>
              </a:ext>
            </a:extLst>
          </p:cNvPr>
          <p:cNvSpPr/>
          <p:nvPr userDrawn="1"/>
        </p:nvSpPr>
        <p:spPr>
          <a:xfrm>
            <a:off x="6811963" y="4884738"/>
            <a:ext cx="2081212" cy="1927225"/>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8" name="Picture 10" descr="Audio.png">
            <a:extLst>
              <a:ext uri="{FF2B5EF4-FFF2-40B4-BE49-F238E27FC236}">
                <a16:creationId xmlns="" xmlns:a16="http://schemas.microsoft.com/office/drawing/2014/main" id="{80994A2A-2DEF-EB43-8F53-CD6717745292}"/>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865938" y="5389563"/>
            <a:ext cx="985837"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1">
            <a:extLst>
              <a:ext uri="{FF2B5EF4-FFF2-40B4-BE49-F238E27FC236}">
                <a16:creationId xmlns="" xmlns:a16="http://schemas.microsoft.com/office/drawing/2014/main" id="{30254B5E-61D2-D84D-A0F2-8CBF8F7C0D6F}"/>
              </a:ext>
            </a:extLst>
          </p:cNvPr>
          <p:cNvPicPr>
            <a:picLocks noChangeAspect="1"/>
          </p:cNvPicPr>
          <p:nvPr userDrawn="1"/>
        </p:nvPicPr>
        <p:blipFill>
          <a:blip r:embed="rId5">
            <a:extLst>
              <a:ext uri="{28A0092B-C50C-407E-A947-70E740481C1C}">
                <a14:useLocalDpi xmlns:a14="http://schemas.microsoft.com/office/drawing/2010/main" val="0"/>
              </a:ext>
            </a:extLst>
          </a:blip>
          <a:srcRect l="24477" r="23795"/>
          <a:stretch>
            <a:fillRect/>
          </a:stretch>
        </p:blipFill>
        <p:spPr bwMode="auto">
          <a:xfrm>
            <a:off x="8674100" y="5121275"/>
            <a:ext cx="276225"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descr="Swirl_3.png">
            <a:extLst>
              <a:ext uri="{FF2B5EF4-FFF2-40B4-BE49-F238E27FC236}">
                <a16:creationId xmlns="" xmlns:a16="http://schemas.microsoft.com/office/drawing/2014/main" id="{2F28EB18-7CA7-B844-8CFD-9544856FBAC4}"/>
              </a:ext>
            </a:extLst>
          </p:cNvPr>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rot="9688654">
            <a:off x="7440613" y="6392863"/>
            <a:ext cx="38576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3" descr="Swirl_3.png">
            <a:extLst>
              <a:ext uri="{FF2B5EF4-FFF2-40B4-BE49-F238E27FC236}">
                <a16:creationId xmlns="" xmlns:a16="http://schemas.microsoft.com/office/drawing/2014/main" id="{4B9FB68D-1D0F-4044-B987-0745A0FBB60A}"/>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rot="18073124">
            <a:off x="7908926" y="5449887"/>
            <a:ext cx="5905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4">
            <a:extLst>
              <a:ext uri="{FF2B5EF4-FFF2-40B4-BE49-F238E27FC236}">
                <a16:creationId xmlns="" xmlns:a16="http://schemas.microsoft.com/office/drawing/2014/main" id="{2F203C2E-C6A4-EA43-A89D-287461FCDEF9}"/>
              </a:ext>
            </a:extLst>
          </p:cNvPr>
          <p:cNvPicPr>
            <a:picLocks noChangeAspect="1"/>
          </p:cNvPicPr>
          <p:nvPr userDrawn="1"/>
        </p:nvPicPr>
        <p:blipFill>
          <a:blip r:embed="rId8">
            <a:extLst>
              <a:ext uri="{28A0092B-C50C-407E-A947-70E740481C1C}">
                <a14:useLocalDpi xmlns:a14="http://schemas.microsoft.com/office/drawing/2010/main" val="0"/>
              </a:ext>
            </a:extLst>
          </a:blip>
          <a:srcRect l="4669" t="13753" r="6580" b="12460"/>
          <a:stretch>
            <a:fillRect/>
          </a:stretch>
        </p:blipFill>
        <p:spPr bwMode="auto">
          <a:xfrm>
            <a:off x="7939088" y="5832475"/>
            <a:ext cx="6731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5">
            <a:extLst>
              <a:ext uri="{FF2B5EF4-FFF2-40B4-BE49-F238E27FC236}">
                <a16:creationId xmlns="" xmlns:a16="http://schemas.microsoft.com/office/drawing/2014/main" id="{C69241B7-D240-594B-999E-735E2F1E1F16}"/>
              </a:ext>
            </a:extLst>
          </p:cNvPr>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6415088"/>
            <a:ext cx="115093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98500" y="2618826"/>
            <a:ext cx="7747000" cy="470898"/>
          </a:xfrm>
        </p:spPr>
        <p:txBody>
          <a:bodyPr anchor="b"/>
          <a:lstStyle>
            <a:lvl1pPr algn="ctr">
              <a:defRPr sz="3600">
                <a:solidFill>
                  <a:schemeClr val="accent2"/>
                </a:solidFill>
              </a:defRPr>
            </a:lvl1pPr>
          </a:lstStyle>
          <a:p>
            <a:r>
              <a:rPr lang="en-US" dirty="0"/>
              <a:t>Click to edit Master title style</a:t>
            </a:r>
          </a:p>
        </p:txBody>
      </p:sp>
      <p:sp>
        <p:nvSpPr>
          <p:cNvPr id="3" name="Subtitle 2"/>
          <p:cNvSpPr>
            <a:spLocks noGrp="1"/>
          </p:cNvSpPr>
          <p:nvPr>
            <p:ph type="subTitle" idx="1"/>
          </p:nvPr>
        </p:nvSpPr>
        <p:spPr>
          <a:xfrm>
            <a:off x="698500" y="3352800"/>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4" name="Footer Placeholder 5">
            <a:extLst>
              <a:ext uri="{FF2B5EF4-FFF2-40B4-BE49-F238E27FC236}">
                <a16:creationId xmlns="" xmlns:a16="http://schemas.microsoft.com/office/drawing/2014/main" id="{6E62D351-2FD8-604F-BAF6-A13DB0888F83}"/>
              </a:ext>
            </a:extLst>
          </p:cNvPr>
          <p:cNvSpPr>
            <a:spLocks noGrp="1"/>
          </p:cNvSpPr>
          <p:nvPr>
            <p:ph type="ftr" sz="quarter" idx="10"/>
          </p:nvPr>
        </p:nvSpPr>
        <p:spPr>
          <a:xfrm>
            <a:off x="1204913" y="6364288"/>
            <a:ext cx="6200775" cy="365125"/>
          </a:xfrm>
        </p:spPr>
        <p:txBody>
          <a:bodyPr/>
          <a:lstStyle>
            <a:lvl1pPr>
              <a:defRPr sz="600"/>
            </a:lvl1pPr>
          </a:lstStyle>
          <a:p>
            <a:r>
              <a:rPr lang="en-US" dirty="0"/>
              <a:t>©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711374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4" name="Picture 5" descr="Rules_Single_A.png">
            <a:extLst>
              <a:ext uri="{FF2B5EF4-FFF2-40B4-BE49-F238E27FC236}">
                <a16:creationId xmlns="" xmlns:a16="http://schemas.microsoft.com/office/drawing/2014/main" id="{1E0D3CF9-6DB8-9C4D-AF57-4F70BE12423D}"/>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25529" r="-57141"/>
          <a:stretch>
            <a:fillRect/>
          </a:stretch>
        </p:blipFill>
        <p:spPr bwMode="auto">
          <a:xfrm>
            <a:off x="1597025" y="6488113"/>
            <a:ext cx="11423650"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Audio.png">
            <a:extLst>
              <a:ext uri="{FF2B5EF4-FFF2-40B4-BE49-F238E27FC236}">
                <a16:creationId xmlns="" xmlns:a16="http://schemas.microsoft.com/office/drawing/2014/main" id="{3EF82922-9081-4B42-AB4A-5B548DB37A39}"/>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1288" y="361950"/>
            <a:ext cx="1839912" cy="194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Swirl_3.png">
            <a:extLst>
              <a:ext uri="{FF2B5EF4-FFF2-40B4-BE49-F238E27FC236}">
                <a16:creationId xmlns="" xmlns:a16="http://schemas.microsoft.com/office/drawing/2014/main" id="{895BC115-A0F1-254B-BD79-AF1DB7B22AC6}"/>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rot="2569126">
            <a:off x="1431925" y="1916113"/>
            <a:ext cx="908050"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descr="Swirl_2.png">
            <a:extLst>
              <a:ext uri="{FF2B5EF4-FFF2-40B4-BE49-F238E27FC236}">
                <a16:creationId xmlns="" xmlns:a16="http://schemas.microsoft.com/office/drawing/2014/main" id="{821FC3B6-97BA-064B-9F16-9D01878F7323}"/>
              </a:ext>
            </a:extLst>
          </p:cNvPr>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rot="3873741" flipH="1">
            <a:off x="218281" y="3552032"/>
            <a:ext cx="79533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0">
            <a:extLst>
              <a:ext uri="{FF2B5EF4-FFF2-40B4-BE49-F238E27FC236}">
                <a16:creationId xmlns="" xmlns:a16="http://schemas.microsoft.com/office/drawing/2014/main" id="{70586C64-A290-AA4E-97A3-98976C4FB1D9}"/>
              </a:ext>
            </a:extLst>
          </p:cNvPr>
          <p:cNvPicPr>
            <a:picLocks noChangeAspect="1"/>
          </p:cNvPicPr>
          <p:nvPr userDrawn="1"/>
        </p:nvPicPr>
        <p:blipFill>
          <a:blip r:embed="rId6">
            <a:extLst>
              <a:ext uri="{28A0092B-C50C-407E-A947-70E740481C1C}">
                <a14:useLocalDpi xmlns:a14="http://schemas.microsoft.com/office/drawing/2010/main" val="0"/>
              </a:ext>
            </a:extLst>
          </a:blip>
          <a:srcRect l="4669" t="13753" r="6580" b="12460"/>
          <a:stretch>
            <a:fillRect/>
          </a:stretch>
        </p:blipFill>
        <p:spPr bwMode="auto">
          <a:xfrm>
            <a:off x="879475" y="2605088"/>
            <a:ext cx="1101725" cy="122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1">
            <a:extLst>
              <a:ext uri="{FF2B5EF4-FFF2-40B4-BE49-F238E27FC236}">
                <a16:creationId xmlns="" xmlns:a16="http://schemas.microsoft.com/office/drawing/2014/main" id="{86A12AB1-6090-B64C-B315-66588EB1D052}"/>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41288" y="4535488"/>
            <a:ext cx="596900"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a:extLst>
              <a:ext uri="{FF2B5EF4-FFF2-40B4-BE49-F238E27FC236}">
                <a16:creationId xmlns="" xmlns:a16="http://schemas.microsoft.com/office/drawing/2014/main" id="{39584F84-FBB2-7C4C-A9FA-398E7CEDAE93}"/>
              </a:ext>
            </a:extLst>
          </p:cNvPr>
          <p:cNvPicPr>
            <a:picLocks noChangeAspect="1"/>
          </p:cNvPicPr>
          <p:nvPr userDrawn="1"/>
        </p:nvPicPr>
        <p:blipFill>
          <a:blip r:embed="rId8">
            <a:extLst>
              <a:ext uri="{28A0092B-C50C-407E-A947-70E740481C1C}">
                <a14:useLocalDpi xmlns:a14="http://schemas.microsoft.com/office/drawing/2010/main" val="0"/>
              </a:ext>
            </a:extLst>
          </a:blip>
          <a:srcRect l="24477" r="23795"/>
          <a:stretch>
            <a:fillRect/>
          </a:stretch>
        </p:blipFill>
        <p:spPr bwMode="auto">
          <a:xfrm>
            <a:off x="738188" y="4805363"/>
            <a:ext cx="252412"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3">
            <a:extLst>
              <a:ext uri="{FF2B5EF4-FFF2-40B4-BE49-F238E27FC236}">
                <a16:creationId xmlns="" xmlns:a16="http://schemas.microsoft.com/office/drawing/2014/main" id="{88230A19-2B8A-5C40-AB16-D946167F2AD6}"/>
              </a:ext>
            </a:extLst>
          </p:cNvPr>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119063" y="6362700"/>
            <a:ext cx="14001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641600" y="2181252"/>
            <a:ext cx="6172200" cy="470898"/>
          </a:xfrm>
        </p:spPr>
        <p:txBody>
          <a:bodyPr/>
          <a:lstStyle>
            <a:lvl1pPr algn="l">
              <a:defRPr sz="3600" b="0" cap="none" baseline="0">
                <a:solidFill>
                  <a:srgbClr val="055C91"/>
                </a:solidFill>
              </a:defRPr>
            </a:lvl1pPr>
          </a:lstStyle>
          <a:p>
            <a:r>
              <a:rPr lang="en-US" dirty="0"/>
              <a:t>Click to edit Master title style</a:t>
            </a:r>
          </a:p>
        </p:txBody>
      </p:sp>
      <p:sp>
        <p:nvSpPr>
          <p:cNvPr id="3" name="Text Placeholder 2"/>
          <p:cNvSpPr>
            <a:spLocks noGrp="1"/>
          </p:cNvSpPr>
          <p:nvPr>
            <p:ph type="body" idx="1"/>
          </p:nvPr>
        </p:nvSpPr>
        <p:spPr>
          <a:xfrm>
            <a:off x="2641600" y="2942670"/>
            <a:ext cx="6172200" cy="265457"/>
          </a:xfrm>
        </p:spPr>
        <p:txBody>
          <a:bodyPr/>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2" name="Footer Placeholder 6">
            <a:extLst>
              <a:ext uri="{FF2B5EF4-FFF2-40B4-BE49-F238E27FC236}">
                <a16:creationId xmlns="" xmlns:a16="http://schemas.microsoft.com/office/drawing/2014/main" id="{03D517FA-67E8-134F-9320-4515F0F629DD}"/>
              </a:ext>
            </a:extLst>
          </p:cNvPr>
          <p:cNvSpPr>
            <a:spLocks noGrp="1"/>
          </p:cNvSpPr>
          <p:nvPr>
            <p:ph type="ftr" sz="quarter" idx="10"/>
          </p:nvPr>
        </p:nvSpPr>
        <p:spPr>
          <a:xfrm>
            <a:off x="1597025" y="6578600"/>
            <a:ext cx="6781800" cy="244475"/>
          </a:xfrm>
        </p:spPr>
        <p:txBody>
          <a:bodyPr/>
          <a:lstStyle>
            <a:lvl1pPr>
              <a:defRPr sz="600"/>
            </a:lvl1pPr>
          </a:lstStyle>
          <a:p>
            <a:r>
              <a:rPr lang="en-US" dirty="0"/>
              <a:t>©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535756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5" name="Picture 5" descr="Rules_Single_B.png">
            <a:extLst>
              <a:ext uri="{FF2B5EF4-FFF2-40B4-BE49-F238E27FC236}">
                <a16:creationId xmlns="" xmlns:a16="http://schemas.microsoft.com/office/drawing/2014/main" id="{446AB0EE-EC04-3443-BC15-ECB066507EE5}"/>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4002" r="10007"/>
          <a:stretch>
            <a:fillRect/>
          </a:stretch>
        </p:blipFill>
        <p:spPr bwMode="auto">
          <a:xfrm>
            <a:off x="215900" y="947738"/>
            <a:ext cx="8586788"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a:extLst>
              <a:ext uri="{FF2B5EF4-FFF2-40B4-BE49-F238E27FC236}">
                <a16:creationId xmlns="" xmlns:a16="http://schemas.microsoft.com/office/drawing/2014/main" id="{19657130-7C6F-3146-ADDA-D90F8E2C8575}"/>
              </a:ext>
            </a:extLst>
          </p:cNvPr>
          <p:cNvPicPr>
            <a:picLocks noChangeAspect="1"/>
          </p:cNvPicPr>
          <p:nvPr userDrawn="1"/>
        </p:nvPicPr>
        <p:blipFill>
          <a:blip r:embed="rId3">
            <a:extLst>
              <a:ext uri="{28A0092B-C50C-407E-A947-70E740481C1C}">
                <a14:useLocalDpi xmlns:a14="http://schemas.microsoft.com/office/drawing/2010/main" val="0"/>
              </a:ext>
            </a:extLst>
          </a:blip>
          <a:srcRect l="4669" t="13753" r="6580" b="12460"/>
          <a:stretch>
            <a:fillRect/>
          </a:stretch>
        </p:blipFill>
        <p:spPr bwMode="auto">
          <a:xfrm>
            <a:off x="79375" y="222250"/>
            <a:ext cx="62865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Rules_Single_A.png">
            <a:extLst>
              <a:ext uri="{FF2B5EF4-FFF2-40B4-BE49-F238E27FC236}">
                <a16:creationId xmlns="" xmlns:a16="http://schemas.microsoft.com/office/drawing/2014/main" id="{0D85FFCF-2CD6-3C40-A291-E7AEB774F671}"/>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l="25529" r="-57141"/>
          <a:stretch>
            <a:fillRect/>
          </a:stretch>
        </p:blipFill>
        <p:spPr bwMode="auto">
          <a:xfrm>
            <a:off x="1597025" y="6488113"/>
            <a:ext cx="11423650"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a:extLst>
              <a:ext uri="{FF2B5EF4-FFF2-40B4-BE49-F238E27FC236}">
                <a16:creationId xmlns="" xmlns:a16="http://schemas.microsoft.com/office/drawing/2014/main" id="{29FF73FA-B7FA-9B44-98C7-B6108999F68C}"/>
              </a:ext>
            </a:extLst>
          </p:cNvPr>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7625" y="6324600"/>
            <a:ext cx="1438275"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p:nvPr>
        </p:nvSpPr>
        <p:spPr>
          <a:xfrm>
            <a:off x="762000" y="406258"/>
            <a:ext cx="8026400" cy="296235"/>
          </a:xfrm>
        </p:spPr>
        <p:txBody>
          <a:bodyPr/>
          <a:lstStyle/>
          <a:p>
            <a:r>
              <a:rPr lang="en-US" dirty="0"/>
              <a:t>Click to edit Master title style</a:t>
            </a:r>
          </a:p>
        </p:txBody>
      </p:sp>
      <p:sp>
        <p:nvSpPr>
          <p:cNvPr id="9" name="Footer Placeholder 1">
            <a:extLst>
              <a:ext uri="{FF2B5EF4-FFF2-40B4-BE49-F238E27FC236}">
                <a16:creationId xmlns="" xmlns:a16="http://schemas.microsoft.com/office/drawing/2014/main" id="{3987CF5B-AEEA-AC43-BF50-B09425DEC998}"/>
              </a:ext>
            </a:extLst>
          </p:cNvPr>
          <p:cNvSpPr>
            <a:spLocks noGrp="1"/>
          </p:cNvSpPr>
          <p:nvPr>
            <p:ph type="ftr" sz="quarter" idx="10"/>
          </p:nvPr>
        </p:nvSpPr>
        <p:spPr>
          <a:xfrm>
            <a:off x="1597025" y="6578600"/>
            <a:ext cx="6781800" cy="244475"/>
          </a:xfrm>
        </p:spPr>
        <p:txBody>
          <a:bodyPr/>
          <a:lstStyle>
            <a:lvl1pPr>
              <a:defRPr sz="600"/>
            </a:lvl1pPr>
          </a:lstStyle>
          <a:p>
            <a:r>
              <a:rPr lang="en-US" dirty="0"/>
              <a:t>©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118268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5" descr="Rules_Single_B.png">
            <a:extLst>
              <a:ext uri="{FF2B5EF4-FFF2-40B4-BE49-F238E27FC236}">
                <a16:creationId xmlns="" xmlns:a16="http://schemas.microsoft.com/office/drawing/2014/main" id="{85C3DE89-3873-4A4F-BEFC-AC8DAFAC9304}"/>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4002" r="10007"/>
          <a:stretch>
            <a:fillRect/>
          </a:stretch>
        </p:blipFill>
        <p:spPr bwMode="auto">
          <a:xfrm>
            <a:off x="215900" y="947738"/>
            <a:ext cx="8586788"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7">
            <a:extLst>
              <a:ext uri="{FF2B5EF4-FFF2-40B4-BE49-F238E27FC236}">
                <a16:creationId xmlns="" xmlns:a16="http://schemas.microsoft.com/office/drawing/2014/main" id="{0D4D021F-DAC3-A64D-9263-7F4859560AE5}"/>
              </a:ext>
            </a:extLst>
          </p:cNvPr>
          <p:cNvPicPr>
            <a:picLocks noChangeAspect="1"/>
          </p:cNvPicPr>
          <p:nvPr userDrawn="1"/>
        </p:nvPicPr>
        <p:blipFill>
          <a:blip r:embed="rId3">
            <a:extLst>
              <a:ext uri="{28A0092B-C50C-407E-A947-70E740481C1C}">
                <a14:useLocalDpi xmlns:a14="http://schemas.microsoft.com/office/drawing/2010/main" val="0"/>
              </a:ext>
            </a:extLst>
          </a:blip>
          <a:srcRect l="4669" t="13753" r="6580" b="12460"/>
          <a:stretch>
            <a:fillRect/>
          </a:stretch>
        </p:blipFill>
        <p:spPr bwMode="auto">
          <a:xfrm>
            <a:off x="79375" y="222250"/>
            <a:ext cx="62865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Rules_Single_A.png">
            <a:extLst>
              <a:ext uri="{FF2B5EF4-FFF2-40B4-BE49-F238E27FC236}">
                <a16:creationId xmlns="" xmlns:a16="http://schemas.microsoft.com/office/drawing/2014/main" id="{2B45F55A-B008-EE45-AD9A-48C5ED7050D8}"/>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l="25529" r="-57141"/>
          <a:stretch>
            <a:fillRect/>
          </a:stretch>
        </p:blipFill>
        <p:spPr bwMode="auto">
          <a:xfrm>
            <a:off x="1597025" y="6488113"/>
            <a:ext cx="11423650"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a:extLst>
              <a:ext uri="{FF2B5EF4-FFF2-40B4-BE49-F238E27FC236}">
                <a16:creationId xmlns="" xmlns:a16="http://schemas.microsoft.com/office/drawing/2014/main" id="{0419A122-8452-4E4A-A69F-F97722B4AA66}"/>
              </a:ext>
            </a:extLst>
          </p:cNvPr>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0325" y="6305550"/>
            <a:ext cx="14033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62000" y="406258"/>
            <a:ext cx="8026400" cy="296235"/>
          </a:xfrm>
        </p:spPr>
        <p:txBody>
          <a:bodyPr/>
          <a:lstStyle/>
          <a:p>
            <a:r>
              <a:rPr lang="en-US" dirty="0"/>
              <a:t>Click to edit Master title style</a:t>
            </a:r>
          </a:p>
        </p:txBody>
      </p:sp>
      <p:sp>
        <p:nvSpPr>
          <p:cNvPr id="7" name="Footer Placeholder 2">
            <a:extLst>
              <a:ext uri="{FF2B5EF4-FFF2-40B4-BE49-F238E27FC236}">
                <a16:creationId xmlns="" xmlns:a16="http://schemas.microsoft.com/office/drawing/2014/main" id="{78586BCB-ABF2-A144-B369-FD42646178C8}"/>
              </a:ext>
            </a:extLst>
          </p:cNvPr>
          <p:cNvSpPr>
            <a:spLocks noGrp="1"/>
          </p:cNvSpPr>
          <p:nvPr>
            <p:ph type="ftr" sz="quarter" idx="10"/>
          </p:nvPr>
        </p:nvSpPr>
        <p:spPr>
          <a:xfrm>
            <a:off x="1597025" y="6578600"/>
            <a:ext cx="6781800" cy="244475"/>
          </a:xfrm>
        </p:spPr>
        <p:txBody>
          <a:bodyPr/>
          <a:lstStyle>
            <a:lvl1pPr>
              <a:defRPr sz="600"/>
            </a:lvl1pPr>
          </a:lstStyle>
          <a:p>
            <a:r>
              <a:rPr lang="en-US" dirty="0"/>
              <a:t>©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52104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 xmlns:a16="http://schemas.microsoft.com/office/drawing/2014/main" id="{8F388E88-923F-064B-B6AA-8D8C6791188C}"/>
              </a:ext>
            </a:extLst>
          </p:cNvPr>
          <p:cNvSpPr>
            <a:spLocks noGrp="1"/>
          </p:cNvSpPr>
          <p:nvPr>
            <p:ph type="ftr" sz="quarter" idx="10"/>
          </p:nvPr>
        </p:nvSpPr>
        <p:spPr/>
        <p:txBody>
          <a:bodyPr/>
          <a:lstStyle>
            <a:lvl1pPr>
              <a:defRPr/>
            </a:lvl1pPr>
          </a:lstStyle>
          <a:p>
            <a:r>
              <a:rPr lang="en-US" dirty="0"/>
              <a:t>©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7785589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ext Placeholder 2">
            <a:extLst>
              <a:ext uri="{FF2B5EF4-FFF2-40B4-BE49-F238E27FC236}">
                <a16:creationId xmlns="" xmlns:a16="http://schemas.microsoft.com/office/drawing/2014/main" id="{3555ACC6-0E15-8142-8B07-D7851CDA23DD}"/>
              </a:ext>
            </a:extLst>
          </p:cNvPr>
          <p:cNvSpPr>
            <a:spLocks noGrp="1"/>
          </p:cNvSpPr>
          <p:nvPr>
            <p:ph type="body" idx="1"/>
          </p:nvPr>
        </p:nvSpPr>
        <p:spPr bwMode="auto">
          <a:xfrm>
            <a:off x="365125" y="1538288"/>
            <a:ext cx="841533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7" name="Slide Number Placeholder 5">
            <a:extLst>
              <a:ext uri="{FF2B5EF4-FFF2-40B4-BE49-F238E27FC236}">
                <a16:creationId xmlns="" xmlns:a16="http://schemas.microsoft.com/office/drawing/2014/main" id="{417A25B2-9790-934F-ACDD-1D863F2EA201}"/>
              </a:ext>
            </a:extLst>
          </p:cNvPr>
          <p:cNvSpPr txBox="1">
            <a:spLocks/>
          </p:cNvSpPr>
          <p:nvPr userDrawn="1"/>
        </p:nvSpPr>
        <p:spPr>
          <a:xfrm>
            <a:off x="8375650" y="6513513"/>
            <a:ext cx="312738" cy="215900"/>
          </a:xfrm>
          <a:prstGeom prst="rect">
            <a:avLst/>
          </a:prstGeom>
        </p:spPr>
        <p:txBody>
          <a:bodyPr wrap="none" anchor="ctr">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r" eaLnBrk="1" hangingPunct="1"/>
            <a:fld id="{227DFCD8-4BCF-0940-92EB-947AE900C84A}" type="slidenum">
              <a:rPr lang="en-US" altLang="en-US" sz="800">
                <a:solidFill>
                  <a:srgbClr val="898989"/>
                </a:solidFill>
                <a:latin typeface="Calibri" panose="020F0502020204030204" pitchFamily="34" charset="0"/>
              </a:rPr>
              <a:pPr algn="r" eaLnBrk="1" hangingPunct="1"/>
              <a:t>‹#›</a:t>
            </a:fld>
            <a:endParaRPr lang="en-US" altLang="en-US" sz="800">
              <a:solidFill>
                <a:srgbClr val="898989"/>
              </a:solidFill>
              <a:latin typeface="Calibri" panose="020F0502020204030204" pitchFamily="34" charset="0"/>
            </a:endParaRPr>
          </a:p>
        </p:txBody>
      </p:sp>
      <p:sp>
        <p:nvSpPr>
          <p:cNvPr id="1028" name="Title Placeholder 1">
            <a:extLst>
              <a:ext uri="{FF2B5EF4-FFF2-40B4-BE49-F238E27FC236}">
                <a16:creationId xmlns="" xmlns:a16="http://schemas.microsoft.com/office/drawing/2014/main" id="{AA26C135-BA8D-294C-AA6D-9DC0109881D7}"/>
              </a:ext>
            </a:extLst>
          </p:cNvPr>
          <p:cNvSpPr>
            <a:spLocks noGrp="1"/>
          </p:cNvSpPr>
          <p:nvPr>
            <p:ph type="title"/>
          </p:nvPr>
        </p:nvSpPr>
        <p:spPr bwMode="auto">
          <a:xfrm>
            <a:off x="365125" y="393202"/>
            <a:ext cx="8415338" cy="470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p>
            <a:pPr lvl="0"/>
            <a:r>
              <a:rPr lang="en-US" altLang="en-US" dirty="0"/>
              <a:t>Click to edit Master title style</a:t>
            </a:r>
          </a:p>
        </p:txBody>
      </p:sp>
      <p:sp>
        <p:nvSpPr>
          <p:cNvPr id="4" name="Footer Placeholder 3">
            <a:extLst>
              <a:ext uri="{FF2B5EF4-FFF2-40B4-BE49-F238E27FC236}">
                <a16:creationId xmlns="" xmlns:a16="http://schemas.microsoft.com/office/drawing/2014/main" id="{3CFDF453-8587-8349-B993-6DCD12EF7D6C}"/>
              </a:ext>
            </a:extLst>
          </p:cNvPr>
          <p:cNvSpPr>
            <a:spLocks noGrp="1"/>
          </p:cNvSpPr>
          <p:nvPr>
            <p:ph type="ftr" sz="quarter" idx="3"/>
          </p:nvPr>
        </p:nvSpPr>
        <p:spPr>
          <a:xfrm>
            <a:off x="365125" y="6513514"/>
            <a:ext cx="8013700" cy="309562"/>
          </a:xfrm>
          <a:prstGeom prst="rect">
            <a:avLst/>
          </a:prstGeom>
        </p:spPr>
        <p:txBody>
          <a:bodyPr vert="horz" lIns="91440" tIns="45720" rIns="91440" bIns="45720" rtlCol="0" anchor="ctr"/>
          <a:lstStyle>
            <a:lvl1pPr algn="ctr">
              <a:defRPr sz="600">
                <a:solidFill>
                  <a:schemeClr val="tx1">
                    <a:tint val="75000"/>
                  </a:schemeClr>
                </a:solidFill>
              </a:defRPr>
            </a:lvl1pPr>
          </a:lstStyle>
          <a:p>
            <a:r>
              <a:rPr lang="en-US" dirty="0"/>
              <a:t>© 2019 Cengage. May not be copied, scanned, or duplicated, in whole or in part, except for use as permitted in a license distributed with a certain product or service or otherwise on a password-protected website for classroom use.</a:t>
            </a:r>
          </a:p>
        </p:txBody>
      </p:sp>
    </p:spTree>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Lst>
  <p:hf sldNum="0" hdr="0" dt="0"/>
  <p:txStyles>
    <p:titleStyle>
      <a:lvl1pPr algn="l" rtl="0" eaLnBrk="0" fontAlgn="base" hangingPunct="0">
        <a:lnSpc>
          <a:spcPct val="85000"/>
        </a:lnSpc>
        <a:spcBef>
          <a:spcPct val="0"/>
        </a:spcBef>
        <a:spcAft>
          <a:spcPct val="0"/>
        </a:spcAft>
        <a:defRPr sz="3600" kern="1200">
          <a:solidFill>
            <a:schemeClr val="accent2"/>
          </a:solidFill>
          <a:latin typeface="+mj-lt"/>
          <a:ea typeface="+mj-ea"/>
          <a:cs typeface="+mj-cs"/>
        </a:defRPr>
      </a:lvl1pPr>
      <a:lvl2pPr algn="l" rtl="0" eaLnBrk="0" fontAlgn="base" hangingPunct="0">
        <a:lnSpc>
          <a:spcPct val="85000"/>
        </a:lnSpc>
        <a:spcBef>
          <a:spcPct val="0"/>
        </a:spcBef>
        <a:spcAft>
          <a:spcPct val="0"/>
        </a:spcAft>
        <a:defRPr sz="2200">
          <a:solidFill>
            <a:schemeClr val="accent2"/>
          </a:solidFill>
          <a:latin typeface="Calibri Light" pitchFamily="34" charset="0"/>
        </a:defRPr>
      </a:lvl2pPr>
      <a:lvl3pPr algn="l" rtl="0" eaLnBrk="0" fontAlgn="base" hangingPunct="0">
        <a:lnSpc>
          <a:spcPct val="85000"/>
        </a:lnSpc>
        <a:spcBef>
          <a:spcPct val="0"/>
        </a:spcBef>
        <a:spcAft>
          <a:spcPct val="0"/>
        </a:spcAft>
        <a:defRPr sz="2200">
          <a:solidFill>
            <a:schemeClr val="accent2"/>
          </a:solidFill>
          <a:latin typeface="Calibri Light" pitchFamily="34" charset="0"/>
        </a:defRPr>
      </a:lvl3pPr>
      <a:lvl4pPr algn="l" rtl="0" eaLnBrk="0" fontAlgn="base" hangingPunct="0">
        <a:lnSpc>
          <a:spcPct val="85000"/>
        </a:lnSpc>
        <a:spcBef>
          <a:spcPct val="0"/>
        </a:spcBef>
        <a:spcAft>
          <a:spcPct val="0"/>
        </a:spcAft>
        <a:defRPr sz="2200">
          <a:solidFill>
            <a:schemeClr val="accent2"/>
          </a:solidFill>
          <a:latin typeface="Calibri Light" pitchFamily="34" charset="0"/>
        </a:defRPr>
      </a:lvl4pPr>
      <a:lvl5pPr algn="l" rtl="0" eaLnBrk="0" fontAlgn="base" hangingPunct="0">
        <a:lnSpc>
          <a:spcPct val="85000"/>
        </a:lnSpc>
        <a:spcBef>
          <a:spcPct val="0"/>
        </a:spcBef>
        <a:spcAft>
          <a:spcPct val="0"/>
        </a:spcAft>
        <a:defRPr sz="2200">
          <a:solidFill>
            <a:schemeClr val="accent2"/>
          </a:solidFill>
          <a:latin typeface="Calibri Light" pitchFamily="34" charset="0"/>
        </a:defRPr>
      </a:lvl5pPr>
      <a:lvl6pPr marL="457200" algn="l" rtl="0" fontAlgn="base">
        <a:lnSpc>
          <a:spcPct val="85000"/>
        </a:lnSpc>
        <a:spcBef>
          <a:spcPct val="0"/>
        </a:spcBef>
        <a:spcAft>
          <a:spcPct val="0"/>
        </a:spcAft>
        <a:defRPr sz="2200">
          <a:solidFill>
            <a:schemeClr val="accent2"/>
          </a:solidFill>
          <a:latin typeface="Calibri Light" pitchFamily="34" charset="0"/>
        </a:defRPr>
      </a:lvl6pPr>
      <a:lvl7pPr marL="914400" algn="l" rtl="0" fontAlgn="base">
        <a:lnSpc>
          <a:spcPct val="85000"/>
        </a:lnSpc>
        <a:spcBef>
          <a:spcPct val="0"/>
        </a:spcBef>
        <a:spcAft>
          <a:spcPct val="0"/>
        </a:spcAft>
        <a:defRPr sz="2200">
          <a:solidFill>
            <a:schemeClr val="accent2"/>
          </a:solidFill>
          <a:latin typeface="Calibri Light" pitchFamily="34" charset="0"/>
        </a:defRPr>
      </a:lvl7pPr>
      <a:lvl8pPr marL="1371600" algn="l" rtl="0" fontAlgn="base">
        <a:lnSpc>
          <a:spcPct val="85000"/>
        </a:lnSpc>
        <a:spcBef>
          <a:spcPct val="0"/>
        </a:spcBef>
        <a:spcAft>
          <a:spcPct val="0"/>
        </a:spcAft>
        <a:defRPr sz="2200">
          <a:solidFill>
            <a:schemeClr val="accent2"/>
          </a:solidFill>
          <a:latin typeface="Calibri Light" pitchFamily="34" charset="0"/>
        </a:defRPr>
      </a:lvl8pPr>
      <a:lvl9pPr marL="1828800" algn="l" rtl="0" fontAlgn="base">
        <a:lnSpc>
          <a:spcPct val="85000"/>
        </a:lnSpc>
        <a:spcBef>
          <a:spcPct val="0"/>
        </a:spcBef>
        <a:spcAft>
          <a:spcPct val="0"/>
        </a:spcAft>
        <a:defRPr sz="2200">
          <a:solidFill>
            <a:schemeClr val="accent2"/>
          </a:solidFill>
          <a:latin typeface="Calibri Light" pitchFamily="34" charset="0"/>
        </a:defRPr>
      </a:lvl9pPr>
    </p:titleStyle>
    <p:bodyStyle>
      <a:lvl1pPr marL="171450" indent="-171450" algn="l" rtl="0" eaLnBrk="0" fontAlgn="base" hangingPunct="0">
        <a:lnSpc>
          <a:spcPct val="95000"/>
        </a:lnSpc>
        <a:spcBef>
          <a:spcPts val="1200"/>
        </a:spcBef>
        <a:spcAft>
          <a:spcPct val="0"/>
        </a:spcAft>
        <a:buClr>
          <a:schemeClr val="accent2"/>
        </a:buClr>
        <a:buFont typeface="Arial" panose="020B0604020202020204" pitchFamily="34" charset="0"/>
        <a:buChar char="•"/>
        <a:defRPr sz="2000" kern="1200">
          <a:solidFill>
            <a:srgbClr val="404040"/>
          </a:solidFill>
          <a:latin typeface="+mn-lt"/>
          <a:ea typeface="+mn-ea"/>
          <a:cs typeface="+mn-cs"/>
        </a:defRPr>
      </a:lvl1pPr>
      <a:lvl2pPr marL="400050" indent="-171450" algn="l" rtl="0" eaLnBrk="0" fontAlgn="base" hangingPunct="0">
        <a:lnSpc>
          <a:spcPct val="95000"/>
        </a:lnSpc>
        <a:spcBef>
          <a:spcPts val="600"/>
        </a:spcBef>
        <a:spcAft>
          <a:spcPct val="0"/>
        </a:spcAft>
        <a:buClr>
          <a:schemeClr val="accent1"/>
        </a:buClr>
        <a:buFont typeface="Arial" panose="020B0604020202020204" pitchFamily="34" charset="0"/>
        <a:buChar char="•"/>
        <a:defRPr kern="1200">
          <a:solidFill>
            <a:srgbClr val="404040"/>
          </a:solidFill>
          <a:latin typeface="+mn-lt"/>
          <a:ea typeface="+mn-ea"/>
          <a:cs typeface="+mn-cs"/>
        </a:defRPr>
      </a:lvl2pPr>
      <a:lvl3pPr marL="571500" indent="-114300" algn="l" rtl="0" eaLnBrk="0" fontAlgn="base" hangingPunct="0">
        <a:lnSpc>
          <a:spcPct val="95000"/>
        </a:lnSpc>
        <a:spcBef>
          <a:spcPct val="20000"/>
        </a:spcBef>
        <a:spcAft>
          <a:spcPct val="0"/>
        </a:spcAft>
        <a:buClr>
          <a:srgbClr val="404040"/>
        </a:buClr>
        <a:buFont typeface="Arial" panose="020B0604020202020204" pitchFamily="34" charset="0"/>
        <a:buChar char="-"/>
        <a:defRPr sz="1800" kern="1200">
          <a:solidFill>
            <a:srgbClr val="404040"/>
          </a:solidFill>
          <a:latin typeface="+mn-lt"/>
          <a:ea typeface="+mn-ea"/>
          <a:cs typeface="+mn-cs"/>
        </a:defRPr>
      </a:lvl3pPr>
      <a:lvl4pPr marL="742950" indent="-114300" algn="l" rtl="0" eaLnBrk="0" fontAlgn="base" hangingPunct="0">
        <a:lnSpc>
          <a:spcPct val="95000"/>
        </a:lnSpc>
        <a:spcBef>
          <a:spcPct val="20000"/>
        </a:spcBef>
        <a:spcAft>
          <a:spcPct val="0"/>
        </a:spcAft>
        <a:buFont typeface="Arial" panose="020B0604020202020204" pitchFamily="34" charset="0"/>
        <a:buChar char="•"/>
        <a:defRPr sz="1400" kern="1200">
          <a:solidFill>
            <a:srgbClr val="404040"/>
          </a:solidFill>
          <a:latin typeface="+mn-lt"/>
          <a:ea typeface="+mn-ea"/>
          <a:cs typeface="+mn-cs"/>
        </a:defRPr>
      </a:lvl4pPr>
      <a:lvl5pPr marL="914400" indent="-114300" algn="l" rtl="0" eaLnBrk="0" fontAlgn="base" hangingPunct="0">
        <a:lnSpc>
          <a:spcPct val="95000"/>
        </a:lnSpc>
        <a:spcBef>
          <a:spcPct val="20000"/>
        </a:spcBef>
        <a:spcAft>
          <a:spcPct val="0"/>
        </a:spcAft>
        <a:buFont typeface="Arial" panose="020B0604020202020204" pitchFamily="34" charset="0"/>
        <a:buChar char="-"/>
        <a:defRPr sz="1400" kern="1200">
          <a:solidFill>
            <a:srgbClr val="40404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0.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3.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4.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5.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6.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www.youtube.com/watch?v=jowCUo_UGts" TargetMode="External"/><Relationship Id="rId3" Type="http://schemas.openxmlformats.org/officeDocument/2006/relationships/hyperlink" Target="https://www.quora.com/What-is-difference-between-UNIX-and-Linux"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7.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9.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0.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7.png"/><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 xmlns:a16="http://schemas.microsoft.com/office/drawing/2014/main" id="{5DA5235C-36A3-E143-86EE-50FCDC8DD18B}"/>
              </a:ext>
            </a:extLst>
          </p:cNvPr>
          <p:cNvSpPr>
            <a:spLocks noGrp="1" noChangeArrowheads="1"/>
          </p:cNvSpPr>
          <p:nvPr>
            <p:ph type="ctrTitle"/>
          </p:nvPr>
        </p:nvSpPr>
        <p:spPr>
          <a:xfrm>
            <a:off x="685800" y="762000"/>
            <a:ext cx="7747000" cy="2825750"/>
          </a:xfrm>
        </p:spPr>
        <p:txBody>
          <a:bodyPr/>
          <a:lstStyle/>
          <a:p>
            <a:pPr eaLnBrk="1" hangingPunct="1"/>
            <a:r>
              <a:rPr lang="en-US" altLang="en-US" sz="3600" b="1" dirty="0"/>
              <a:t>Guide to Computer Forensics</a:t>
            </a:r>
            <a:br>
              <a:rPr lang="en-US" altLang="en-US" sz="3600" b="1" dirty="0"/>
            </a:br>
            <a:r>
              <a:rPr lang="en-US" altLang="en-US" sz="3600" b="1" dirty="0"/>
              <a:t> and Investigations</a:t>
            </a:r>
            <a:br>
              <a:rPr lang="en-US" altLang="en-US" sz="3600" b="1" dirty="0"/>
            </a:br>
            <a:r>
              <a:rPr lang="en-US" altLang="en-US" sz="3600" b="1" dirty="0"/>
              <a:t>Sixth Edition</a:t>
            </a:r>
            <a:br>
              <a:rPr lang="en-US" altLang="en-US" sz="3600" b="1" dirty="0"/>
            </a:br>
            <a:r>
              <a:rPr lang="en-US" altLang="en-US" sz="3600" b="1" dirty="0"/>
              <a:t/>
            </a:r>
            <a:br>
              <a:rPr lang="en-US" altLang="en-US" sz="3600" b="1" dirty="0"/>
            </a:br>
            <a:r>
              <a:rPr lang="en-US" altLang="en-US" sz="3600" b="1" i="1" dirty="0"/>
              <a:t>Chapter 7</a:t>
            </a:r>
            <a:r>
              <a:rPr lang="en-US" altLang="en-US" sz="3600" i="1" dirty="0"/>
              <a:t/>
            </a:r>
            <a:br>
              <a:rPr lang="en-US" altLang="en-US" sz="3600" i="1" dirty="0"/>
            </a:br>
            <a:endParaRPr lang="en-US" altLang="en-US" sz="3600" b="1" dirty="0"/>
          </a:p>
        </p:txBody>
      </p:sp>
      <p:sp>
        <p:nvSpPr>
          <p:cNvPr id="7171" name="Rectangle 3">
            <a:extLst>
              <a:ext uri="{FF2B5EF4-FFF2-40B4-BE49-F238E27FC236}">
                <a16:creationId xmlns="" xmlns:a16="http://schemas.microsoft.com/office/drawing/2014/main" id="{232A8EC1-4915-704E-8148-C897CBC8C101}"/>
              </a:ext>
            </a:extLst>
          </p:cNvPr>
          <p:cNvSpPr>
            <a:spLocks noGrp="1" noChangeArrowheads="1"/>
          </p:cNvSpPr>
          <p:nvPr>
            <p:ph type="subTitle" idx="1"/>
          </p:nvPr>
        </p:nvSpPr>
        <p:spPr>
          <a:xfrm>
            <a:off x="698500" y="3352800"/>
            <a:ext cx="7747000" cy="377825"/>
          </a:xfrm>
        </p:spPr>
        <p:txBody>
          <a:bodyPr/>
          <a:lstStyle/>
          <a:p>
            <a:pPr eaLnBrk="1" hangingPunct="1">
              <a:lnSpc>
                <a:spcPct val="80000"/>
              </a:lnSpc>
            </a:pPr>
            <a:r>
              <a:rPr lang="en-US" altLang="en-US" sz="3000" i="1" dirty="0">
                <a:solidFill>
                  <a:schemeClr val="tx1"/>
                </a:solidFill>
              </a:rPr>
              <a:t>Linux and Macintosh File Systems</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a:extLst>
              <a:ext uri="{FF2B5EF4-FFF2-40B4-BE49-F238E27FC236}">
                <a16:creationId xmlns="" xmlns:a16="http://schemas.microsoft.com/office/drawing/2014/main" id="{7F3F9E47-61D8-E74D-A7DC-B1CB26A88043}"/>
              </a:ext>
            </a:extLst>
          </p:cNvPr>
          <p:cNvSpPr>
            <a:spLocks noGrp="1"/>
          </p:cNvSpPr>
          <p:nvPr>
            <p:ph idx="1"/>
          </p:nvPr>
        </p:nvSpPr>
        <p:spPr/>
        <p:txBody>
          <a:bodyPr/>
          <a:lstStyle/>
          <a:p>
            <a:pPr eaLnBrk="1" hangingPunct="1"/>
            <a:r>
              <a:rPr lang="en-US" altLang="en-US" dirty="0"/>
              <a:t>Contain file and directory metadata </a:t>
            </a:r>
          </a:p>
          <a:p>
            <a:pPr lvl="1" eaLnBrk="1" hangingPunct="1"/>
            <a:r>
              <a:rPr lang="en-US" altLang="en-US" dirty="0"/>
              <a:t>Also link data stored in data blocks</a:t>
            </a:r>
          </a:p>
          <a:p>
            <a:pPr eaLnBrk="1" hangingPunct="1"/>
            <a:r>
              <a:rPr lang="en-US" altLang="en-US" dirty="0"/>
              <a:t>An assigned inode contains the following:</a:t>
            </a:r>
          </a:p>
          <a:p>
            <a:pPr lvl="1" eaLnBrk="1" hangingPunct="1"/>
            <a:r>
              <a:rPr lang="en-US" altLang="en-US" dirty="0"/>
              <a:t>Mode and type of file or directory</a:t>
            </a:r>
          </a:p>
          <a:p>
            <a:pPr lvl="1" eaLnBrk="1" hangingPunct="1"/>
            <a:r>
              <a:rPr lang="en-US" altLang="en-US" dirty="0"/>
              <a:t>Number of links to a file or directory</a:t>
            </a:r>
          </a:p>
          <a:p>
            <a:pPr lvl="1" eaLnBrk="1" hangingPunct="1"/>
            <a:r>
              <a:rPr lang="en-US" altLang="en-US" dirty="0"/>
              <a:t>UID and GID of the file’s or directory’s owner</a:t>
            </a:r>
          </a:p>
          <a:p>
            <a:pPr lvl="1" eaLnBrk="1" hangingPunct="1"/>
            <a:r>
              <a:rPr lang="en-US" altLang="en-US" dirty="0"/>
              <a:t>Number of bytes in the file or directory</a:t>
            </a:r>
          </a:p>
          <a:p>
            <a:pPr lvl="1" eaLnBrk="1" hangingPunct="1"/>
            <a:r>
              <a:rPr lang="en-US" altLang="en-US" dirty="0"/>
              <a:t>File’s or directory’s last access time and last modified time</a:t>
            </a:r>
          </a:p>
        </p:txBody>
      </p:sp>
      <p:sp>
        <p:nvSpPr>
          <p:cNvPr id="16387" name="Title 1">
            <a:extLst>
              <a:ext uri="{FF2B5EF4-FFF2-40B4-BE49-F238E27FC236}">
                <a16:creationId xmlns="" xmlns:a16="http://schemas.microsoft.com/office/drawing/2014/main" id="{A2588102-AC23-E942-A7BD-505FB006B733}"/>
              </a:ext>
            </a:extLst>
          </p:cNvPr>
          <p:cNvSpPr>
            <a:spLocks noGrp="1"/>
          </p:cNvSpPr>
          <p:nvPr>
            <p:ph type="title"/>
          </p:nvPr>
        </p:nvSpPr>
        <p:spPr>
          <a:xfrm>
            <a:off x="762000" y="317299"/>
            <a:ext cx="8026400" cy="475066"/>
          </a:xfrm>
        </p:spPr>
        <p:txBody>
          <a:bodyPr/>
          <a:lstStyle/>
          <a:p>
            <a:pPr eaLnBrk="1" hangingPunct="1"/>
            <a:r>
              <a:rPr lang="en-US" altLang="en-US" dirty="0"/>
              <a:t>Inodes (1 of 5)</a:t>
            </a:r>
          </a:p>
        </p:txBody>
      </p:sp>
      <p:sp>
        <p:nvSpPr>
          <p:cNvPr id="4" name="Footer Placeholder 3">
            <a:extLst>
              <a:ext uri="{FF2B5EF4-FFF2-40B4-BE49-F238E27FC236}">
                <a16:creationId xmlns="" xmlns:a16="http://schemas.microsoft.com/office/drawing/2014/main" id="{861AEE92-F976-CD48-8B76-3693B3EC5F9A}"/>
              </a:ext>
            </a:extLst>
          </p:cNvPr>
          <p:cNvSpPr>
            <a:spLocks noGrp="1"/>
          </p:cNvSpPr>
          <p:nvPr>
            <p:ph type="ftr" sz="quarter" idx="10"/>
          </p:nvPr>
        </p:nvSpPr>
        <p:spPr/>
        <p:txBody>
          <a:bodyPr/>
          <a:lstStyle/>
          <a:p>
            <a:r>
              <a:rPr lang="en-US" dirty="0"/>
              <a:t>© 2019 Cengage. May not be copied, scanned, or duplicated, in whole or in part, except for use as permitted in a license distributed with a certain product or service or otherwise on a password-protected website for classroom use.</a:t>
            </a:r>
          </a:p>
          <a:p>
            <a:r>
              <a:rPr lang="en-US" dirty="0"/>
              <a:t>
</a:t>
            </a: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2">
            <a:extLst>
              <a:ext uri="{FF2B5EF4-FFF2-40B4-BE49-F238E27FC236}">
                <a16:creationId xmlns="" xmlns:a16="http://schemas.microsoft.com/office/drawing/2014/main" id="{B9F553DD-357D-3244-B0C7-272400B60C0C}"/>
              </a:ext>
            </a:extLst>
          </p:cNvPr>
          <p:cNvSpPr>
            <a:spLocks noGrp="1"/>
          </p:cNvSpPr>
          <p:nvPr>
            <p:ph idx="1"/>
          </p:nvPr>
        </p:nvSpPr>
        <p:spPr>
          <a:xfrm>
            <a:off x="365125" y="1538288"/>
            <a:ext cx="8415338" cy="3033712"/>
          </a:xfrm>
        </p:spPr>
        <p:txBody>
          <a:bodyPr/>
          <a:lstStyle/>
          <a:p>
            <a:pPr eaLnBrk="1" hangingPunct="1"/>
            <a:r>
              <a:rPr lang="en-US" altLang="en-US" dirty="0"/>
              <a:t>An assigned inode contains the following (cont’d):</a:t>
            </a:r>
          </a:p>
          <a:p>
            <a:pPr lvl="1" eaLnBrk="1" hangingPunct="1"/>
            <a:r>
              <a:rPr lang="en-US" altLang="en-US" dirty="0" err="1"/>
              <a:t>Inode’s</a:t>
            </a:r>
            <a:r>
              <a:rPr lang="en-US" altLang="en-US" dirty="0"/>
              <a:t> last file status change time</a:t>
            </a:r>
          </a:p>
          <a:p>
            <a:pPr lvl="1" eaLnBrk="1" hangingPunct="1"/>
            <a:r>
              <a:rPr lang="en-US" altLang="en-US" dirty="0"/>
              <a:t>Block address for the file data</a:t>
            </a:r>
          </a:p>
          <a:p>
            <a:pPr lvl="1" eaLnBrk="1" hangingPunct="1"/>
            <a:r>
              <a:rPr lang="en-US" altLang="en-US" dirty="0"/>
              <a:t>Indirect, double-indirect, and triple-indirect block addresses for the file data</a:t>
            </a:r>
          </a:p>
          <a:p>
            <a:pPr lvl="1" eaLnBrk="1" hangingPunct="1"/>
            <a:r>
              <a:rPr lang="en-US" altLang="en-US" dirty="0"/>
              <a:t>Current usage status of the inode</a:t>
            </a:r>
          </a:p>
          <a:p>
            <a:pPr lvl="1" eaLnBrk="1" hangingPunct="1"/>
            <a:r>
              <a:rPr lang="en-US" altLang="en-US" dirty="0"/>
              <a:t>Number of actual blocks assigned to a file</a:t>
            </a:r>
          </a:p>
          <a:p>
            <a:pPr lvl="1" eaLnBrk="1" hangingPunct="1"/>
            <a:r>
              <a:rPr lang="en-US" altLang="en-US" dirty="0"/>
              <a:t>File generation number of version number</a:t>
            </a:r>
          </a:p>
          <a:p>
            <a:pPr lvl="1" eaLnBrk="1" hangingPunct="1"/>
            <a:r>
              <a:rPr lang="en-US" altLang="en-US" dirty="0"/>
              <a:t>Continuation </a:t>
            </a:r>
            <a:r>
              <a:rPr lang="en-US" altLang="en-US" dirty="0" err="1"/>
              <a:t>inode’s</a:t>
            </a:r>
            <a:r>
              <a:rPr lang="en-US" altLang="en-US" dirty="0"/>
              <a:t> link</a:t>
            </a:r>
          </a:p>
        </p:txBody>
      </p:sp>
      <p:sp>
        <p:nvSpPr>
          <p:cNvPr id="17411" name="Title 1">
            <a:extLst>
              <a:ext uri="{FF2B5EF4-FFF2-40B4-BE49-F238E27FC236}">
                <a16:creationId xmlns="" xmlns:a16="http://schemas.microsoft.com/office/drawing/2014/main" id="{6AC40D0F-476C-8D47-AAD6-2E10C2EB9110}"/>
              </a:ext>
            </a:extLst>
          </p:cNvPr>
          <p:cNvSpPr>
            <a:spLocks noGrp="1"/>
          </p:cNvSpPr>
          <p:nvPr>
            <p:ph type="title"/>
          </p:nvPr>
        </p:nvSpPr>
        <p:spPr>
          <a:xfrm>
            <a:off x="762000" y="317299"/>
            <a:ext cx="8026400" cy="475066"/>
          </a:xfrm>
        </p:spPr>
        <p:txBody>
          <a:bodyPr/>
          <a:lstStyle/>
          <a:p>
            <a:pPr eaLnBrk="1" hangingPunct="1"/>
            <a:r>
              <a:rPr lang="en-US" altLang="en-US" dirty="0" err="1"/>
              <a:t>Inodes</a:t>
            </a:r>
            <a:r>
              <a:rPr lang="en-US" altLang="en-US" dirty="0"/>
              <a:t> (2 of 5)</a:t>
            </a:r>
          </a:p>
        </p:txBody>
      </p:sp>
      <p:sp>
        <p:nvSpPr>
          <p:cNvPr id="4" name="Footer Placeholder 3">
            <a:extLst>
              <a:ext uri="{FF2B5EF4-FFF2-40B4-BE49-F238E27FC236}">
                <a16:creationId xmlns="" xmlns:a16="http://schemas.microsoft.com/office/drawing/2014/main" id="{BC1E8103-1CED-9849-B411-1ACF50483717}"/>
              </a:ext>
            </a:extLst>
          </p:cNvPr>
          <p:cNvSpPr>
            <a:spLocks noGrp="1"/>
          </p:cNvSpPr>
          <p:nvPr>
            <p:ph type="ftr" sz="quarter" idx="10"/>
          </p:nvPr>
        </p:nvSpPr>
        <p:spPr/>
        <p:txBody>
          <a:bodyPr/>
          <a:lstStyle/>
          <a:p>
            <a:r>
              <a:rPr lang="en-US"/>
              <a:t>© 2019 Cengage. May not be copied, scanned, or duplicated, in whole or in part, except for use as permitted in a license distributed with a certain product or service or otherwise on a password-protected website for classroom use.</a:t>
            </a:r>
          </a:p>
          <a:p>
            <a:r>
              <a:rPr lang="en-US"/>
              <a:t>
</a:t>
            </a: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a:extLst>
              <a:ext uri="{FF2B5EF4-FFF2-40B4-BE49-F238E27FC236}">
                <a16:creationId xmlns="" xmlns:a16="http://schemas.microsoft.com/office/drawing/2014/main" id="{83DE7E0E-78DA-3E45-BE97-F688F3B02B00}"/>
              </a:ext>
            </a:extLst>
          </p:cNvPr>
          <p:cNvSpPr>
            <a:spLocks noGrp="1"/>
          </p:cNvSpPr>
          <p:nvPr>
            <p:ph idx="1"/>
          </p:nvPr>
        </p:nvSpPr>
        <p:spPr/>
        <p:txBody>
          <a:bodyPr/>
          <a:lstStyle/>
          <a:p>
            <a:pPr eaLnBrk="1" hangingPunct="1"/>
            <a:r>
              <a:rPr lang="en-US" altLang="en-US"/>
              <a:t>First inode has 13 pointers</a:t>
            </a:r>
          </a:p>
          <a:p>
            <a:pPr lvl="1" eaLnBrk="1" hangingPunct="1"/>
            <a:r>
              <a:rPr lang="en-US" altLang="en-US"/>
              <a:t>Pointers 1 to 10  are direct pointers to data storage blocks</a:t>
            </a:r>
          </a:p>
          <a:p>
            <a:pPr eaLnBrk="1" hangingPunct="1"/>
            <a:r>
              <a:rPr lang="en-US" altLang="en-US"/>
              <a:t>Pointer 11 is an </a:t>
            </a:r>
            <a:r>
              <a:rPr lang="en-US" altLang="en-US" b="1"/>
              <a:t>indirect pointer</a:t>
            </a:r>
          </a:p>
          <a:p>
            <a:pPr lvl="1" eaLnBrk="1" hangingPunct="1"/>
            <a:r>
              <a:rPr lang="en-US" altLang="en-US"/>
              <a:t>Links to 128 pointer inodes and each pointer links directly to 128 blocks</a:t>
            </a:r>
          </a:p>
          <a:p>
            <a:pPr lvl="1" eaLnBrk="1" hangingPunct="1"/>
            <a:r>
              <a:rPr lang="en-US" altLang="en-US"/>
              <a:t>Pointer 12 is a </a:t>
            </a:r>
            <a:r>
              <a:rPr lang="en-US" altLang="en-US" b="1"/>
              <a:t>double-indirect pointer</a:t>
            </a:r>
          </a:p>
          <a:p>
            <a:pPr lvl="1" eaLnBrk="1" hangingPunct="1"/>
            <a:r>
              <a:rPr lang="en-US" altLang="en-US"/>
              <a:t>Pointer 13 is a </a:t>
            </a:r>
            <a:r>
              <a:rPr lang="en-US" altLang="en-US" b="1"/>
              <a:t>triple-indirect pointer</a:t>
            </a:r>
          </a:p>
        </p:txBody>
      </p:sp>
      <p:sp>
        <p:nvSpPr>
          <p:cNvPr id="18435" name="Title 1">
            <a:extLst>
              <a:ext uri="{FF2B5EF4-FFF2-40B4-BE49-F238E27FC236}">
                <a16:creationId xmlns="" xmlns:a16="http://schemas.microsoft.com/office/drawing/2014/main" id="{9F7E40AD-F1A8-6E4C-9A13-07CD0F83F0FB}"/>
              </a:ext>
            </a:extLst>
          </p:cNvPr>
          <p:cNvSpPr>
            <a:spLocks noGrp="1"/>
          </p:cNvSpPr>
          <p:nvPr>
            <p:ph type="title"/>
          </p:nvPr>
        </p:nvSpPr>
        <p:spPr>
          <a:xfrm>
            <a:off x="762000" y="317299"/>
            <a:ext cx="8026400" cy="475066"/>
          </a:xfrm>
        </p:spPr>
        <p:txBody>
          <a:bodyPr/>
          <a:lstStyle/>
          <a:p>
            <a:pPr eaLnBrk="1" hangingPunct="1"/>
            <a:r>
              <a:rPr lang="en-US" altLang="en-US" dirty="0"/>
              <a:t>Inodes (3 of 5)</a:t>
            </a:r>
          </a:p>
        </p:txBody>
      </p:sp>
      <p:sp>
        <p:nvSpPr>
          <p:cNvPr id="4" name="Footer Placeholder 3">
            <a:extLst>
              <a:ext uri="{FF2B5EF4-FFF2-40B4-BE49-F238E27FC236}">
                <a16:creationId xmlns="" xmlns:a16="http://schemas.microsoft.com/office/drawing/2014/main" id="{5B12307C-06C6-544C-ABBA-67348CF87DCA}"/>
              </a:ext>
            </a:extLst>
          </p:cNvPr>
          <p:cNvSpPr>
            <a:spLocks noGrp="1"/>
          </p:cNvSpPr>
          <p:nvPr>
            <p:ph type="ftr" sz="quarter" idx="10"/>
          </p:nvPr>
        </p:nvSpPr>
        <p:spPr/>
        <p:txBody>
          <a:bodyPr/>
          <a:lstStyle/>
          <a:p>
            <a:r>
              <a:rPr lang="en-US"/>
              <a:t>© 2019 Cengage. May not be copied, scanned, or duplicated, in whole or in part, except for use as permitted in a license distributed with a certain product or service or otherwise on a password-protected website for classroom use.</a:t>
            </a:r>
          </a:p>
          <a:p>
            <a:r>
              <a:rPr lang="en-US"/>
              <a:t>
</a:t>
            </a: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Inode pointers in the Linux file system">
            <a:extLst>
              <a:ext uri="{FF2B5EF4-FFF2-40B4-BE49-F238E27FC236}">
                <a16:creationId xmlns="" xmlns:a16="http://schemas.microsoft.com/office/drawing/2014/main" id="{E6B4E616-E921-354B-93AC-2705D6DD69B9}"/>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09800" y="1110140"/>
            <a:ext cx="4725988" cy="5290660"/>
          </a:xfrm>
        </p:spPr>
      </p:pic>
      <p:sp>
        <p:nvSpPr>
          <p:cNvPr id="19459" name="Title 1">
            <a:extLst>
              <a:ext uri="{FF2B5EF4-FFF2-40B4-BE49-F238E27FC236}">
                <a16:creationId xmlns="" xmlns:a16="http://schemas.microsoft.com/office/drawing/2014/main" id="{49D87910-E5FD-C040-AB9B-E172B789D51B}"/>
              </a:ext>
            </a:extLst>
          </p:cNvPr>
          <p:cNvSpPr>
            <a:spLocks noGrp="1"/>
          </p:cNvSpPr>
          <p:nvPr>
            <p:ph type="title"/>
          </p:nvPr>
        </p:nvSpPr>
        <p:spPr>
          <a:xfrm>
            <a:off x="762000" y="317299"/>
            <a:ext cx="8026400" cy="475066"/>
          </a:xfrm>
        </p:spPr>
        <p:txBody>
          <a:bodyPr/>
          <a:lstStyle/>
          <a:p>
            <a:pPr eaLnBrk="1" hangingPunct="1"/>
            <a:r>
              <a:rPr lang="en-US" altLang="en-US" dirty="0" err="1"/>
              <a:t>Inodes</a:t>
            </a:r>
            <a:r>
              <a:rPr lang="en-US" altLang="en-US" dirty="0"/>
              <a:t> (4 of 5)</a:t>
            </a:r>
          </a:p>
        </p:txBody>
      </p:sp>
      <p:sp>
        <p:nvSpPr>
          <p:cNvPr id="4" name="Footer Placeholder 3">
            <a:extLst>
              <a:ext uri="{FF2B5EF4-FFF2-40B4-BE49-F238E27FC236}">
                <a16:creationId xmlns="" xmlns:a16="http://schemas.microsoft.com/office/drawing/2014/main" id="{AD1436B5-BB74-0A4C-82FC-F25538FDC00E}"/>
              </a:ext>
            </a:extLst>
          </p:cNvPr>
          <p:cNvSpPr>
            <a:spLocks noGrp="1"/>
          </p:cNvSpPr>
          <p:nvPr>
            <p:ph type="ftr" sz="quarter" idx="10"/>
          </p:nvPr>
        </p:nvSpPr>
        <p:spPr/>
        <p:txBody>
          <a:bodyPr/>
          <a:lstStyle/>
          <a:p>
            <a:r>
              <a:rPr lang="en-US"/>
              <a:t>© 2019 Cengage. May not be copied, scanned, or duplicated, in whole or in part, except for use as permitted in a license distributed with a certain product or service or otherwise on a password-protected website for classroom use.</a:t>
            </a:r>
          </a:p>
          <a:p>
            <a:r>
              <a:rPr lang="en-US"/>
              <a:t>
</a:t>
            </a: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8EAC2E1-AD0C-BE46-A3EC-AFB6F3CA37C6}"/>
              </a:ext>
            </a:extLst>
          </p:cNvPr>
          <p:cNvSpPr>
            <a:spLocks noGrp="1"/>
          </p:cNvSpPr>
          <p:nvPr>
            <p:ph idx="1"/>
          </p:nvPr>
        </p:nvSpPr>
        <p:spPr/>
        <p:txBody>
          <a:bodyPr rtlCol="0"/>
          <a:lstStyle/>
          <a:p>
            <a:pPr eaLnBrk="1" fontAlgn="auto" hangingPunct="1">
              <a:spcAft>
                <a:spcPts val="0"/>
              </a:spcAft>
              <a:defRPr/>
            </a:pPr>
            <a:r>
              <a:rPr lang="en-US" altLang="en-US" b="1" dirty="0">
                <a:solidFill>
                  <a:schemeClr val="tx1">
                    <a:lumMod val="75000"/>
                    <a:lumOff val="25000"/>
                  </a:schemeClr>
                </a:solidFill>
              </a:rPr>
              <a:t>Bad block inode</a:t>
            </a:r>
          </a:p>
          <a:p>
            <a:pPr lvl="1" eaLnBrk="1" fontAlgn="auto" hangingPunct="1">
              <a:spcAft>
                <a:spcPts val="0"/>
              </a:spcAft>
              <a:defRPr/>
            </a:pPr>
            <a:r>
              <a:rPr lang="en-US" altLang="en-US" dirty="0">
                <a:solidFill>
                  <a:schemeClr val="tx1">
                    <a:lumMod val="75000"/>
                    <a:lumOff val="25000"/>
                  </a:schemeClr>
                </a:solidFill>
              </a:rPr>
              <a:t>Keeps track of disk’s bad sectors</a:t>
            </a:r>
          </a:p>
          <a:p>
            <a:pPr eaLnBrk="1" fontAlgn="auto" hangingPunct="1">
              <a:spcAft>
                <a:spcPts val="0"/>
              </a:spcAft>
              <a:defRPr/>
            </a:pPr>
            <a:r>
              <a:rPr lang="en-US" altLang="en-US" dirty="0">
                <a:solidFill>
                  <a:schemeClr val="tx1">
                    <a:lumMod val="75000"/>
                    <a:lumOff val="25000"/>
                  </a:schemeClr>
                </a:solidFill>
              </a:rPr>
              <a:t>To find bad blocks on a Linux computer, use the following commands</a:t>
            </a:r>
          </a:p>
          <a:p>
            <a:pPr lvl="1" eaLnBrk="1" fontAlgn="auto" hangingPunct="1">
              <a:spcAft>
                <a:spcPts val="0"/>
              </a:spcAft>
              <a:defRPr/>
            </a:pPr>
            <a:r>
              <a:rPr lang="en-US" altLang="en-US" dirty="0">
                <a:solidFill>
                  <a:schemeClr val="tx1">
                    <a:lumMod val="75000"/>
                    <a:lumOff val="25000"/>
                  </a:schemeClr>
                </a:solidFill>
                <a:latin typeface="Courier New" panose="02070309020205020404" pitchFamily="49" charset="0"/>
                <a:cs typeface="Courier New" panose="02070309020205020404" pitchFamily="49" charset="0"/>
              </a:rPr>
              <a:t>badblocks - </a:t>
            </a:r>
            <a:r>
              <a:rPr lang="en-US" altLang="en-US" dirty="0">
                <a:solidFill>
                  <a:schemeClr val="tx1">
                    <a:lumMod val="75000"/>
                    <a:lumOff val="25000"/>
                  </a:schemeClr>
                </a:solidFill>
                <a:latin typeface="+mj-lt"/>
                <a:cs typeface="Courier New" panose="02070309020205020404" pitchFamily="49" charset="0"/>
              </a:rPr>
              <a:t>must log in as root to use</a:t>
            </a:r>
            <a:endParaRPr lang="en-US" altLang="en-US" dirty="0">
              <a:solidFill>
                <a:schemeClr val="tx1">
                  <a:lumMod val="75000"/>
                  <a:lumOff val="25000"/>
                </a:schemeClr>
              </a:solidFill>
              <a:latin typeface="Courier New" panose="02070309020205020404" pitchFamily="49" charset="0"/>
              <a:cs typeface="Courier New" panose="02070309020205020404" pitchFamily="49" charset="0"/>
            </a:endParaRPr>
          </a:p>
          <a:p>
            <a:pPr lvl="1" eaLnBrk="1" fontAlgn="auto" hangingPunct="1">
              <a:spcAft>
                <a:spcPts val="0"/>
              </a:spcAft>
              <a:defRPr/>
            </a:pPr>
            <a:r>
              <a:rPr lang="en-US" altLang="en-US" dirty="0">
                <a:solidFill>
                  <a:schemeClr val="tx1">
                    <a:lumMod val="75000"/>
                    <a:lumOff val="25000"/>
                  </a:schemeClr>
                </a:solidFill>
                <a:latin typeface="Courier New" panose="02070309020205020404" pitchFamily="49" charset="0"/>
                <a:cs typeface="Courier New" panose="02070309020205020404" pitchFamily="49" charset="0"/>
              </a:rPr>
              <a:t>mke2fs </a:t>
            </a:r>
            <a:r>
              <a:rPr lang="en-US" altLang="en-US" dirty="0">
                <a:solidFill>
                  <a:schemeClr val="tx1">
                    <a:lumMod val="75000"/>
                    <a:lumOff val="25000"/>
                  </a:schemeClr>
                </a:solidFill>
                <a:latin typeface="+mj-lt"/>
                <a:cs typeface="Courier New" panose="02070309020205020404" pitchFamily="49" charset="0"/>
              </a:rPr>
              <a:t>and </a:t>
            </a:r>
            <a:r>
              <a:rPr lang="en-US" altLang="en-US" dirty="0">
                <a:solidFill>
                  <a:schemeClr val="tx1">
                    <a:lumMod val="75000"/>
                    <a:lumOff val="25000"/>
                  </a:schemeClr>
                </a:solidFill>
                <a:latin typeface="Courier New" panose="02070309020205020404" pitchFamily="49" charset="0"/>
                <a:cs typeface="Courier New" panose="02070309020205020404" pitchFamily="49" charset="0"/>
              </a:rPr>
              <a:t>e2fsck </a:t>
            </a:r>
            <a:r>
              <a:rPr lang="en-US" altLang="en-US" dirty="0">
                <a:solidFill>
                  <a:schemeClr val="tx1">
                    <a:lumMod val="75000"/>
                    <a:lumOff val="25000"/>
                  </a:schemeClr>
                </a:solidFill>
                <a:cs typeface="Courier New" panose="02070309020205020404" pitchFamily="49" charset="0"/>
              </a:rPr>
              <a:t>- include safeguards that prevent them from overwriting important information</a:t>
            </a:r>
            <a:endParaRPr lang="en-US" altLang="en-US" dirty="0">
              <a:solidFill>
                <a:schemeClr val="tx1">
                  <a:lumMod val="75000"/>
                  <a:lumOff val="25000"/>
                </a:schemeClr>
              </a:solidFill>
              <a:latin typeface="Courier New" panose="02070309020205020404" pitchFamily="49" charset="0"/>
              <a:cs typeface="Courier New" panose="02070309020205020404" pitchFamily="49" charset="0"/>
            </a:endParaRPr>
          </a:p>
          <a:p>
            <a:pPr marL="0" indent="0" eaLnBrk="1" fontAlgn="auto" hangingPunct="1">
              <a:spcAft>
                <a:spcPts val="0"/>
              </a:spcAft>
              <a:buFontTx/>
              <a:buNone/>
              <a:defRPr/>
            </a:pPr>
            <a:endParaRPr lang="en-US" dirty="0">
              <a:solidFill>
                <a:schemeClr val="tx1">
                  <a:lumMod val="75000"/>
                  <a:lumOff val="25000"/>
                </a:schemeClr>
              </a:solidFill>
            </a:endParaRPr>
          </a:p>
        </p:txBody>
      </p:sp>
      <p:sp>
        <p:nvSpPr>
          <p:cNvPr id="20483" name="Title 1">
            <a:extLst>
              <a:ext uri="{FF2B5EF4-FFF2-40B4-BE49-F238E27FC236}">
                <a16:creationId xmlns="" xmlns:a16="http://schemas.microsoft.com/office/drawing/2014/main" id="{2A1C81C7-6084-944A-B1C9-6008511747A9}"/>
              </a:ext>
            </a:extLst>
          </p:cNvPr>
          <p:cNvSpPr>
            <a:spLocks noGrp="1"/>
          </p:cNvSpPr>
          <p:nvPr>
            <p:ph type="title"/>
          </p:nvPr>
        </p:nvSpPr>
        <p:spPr>
          <a:xfrm>
            <a:off x="762000" y="317299"/>
            <a:ext cx="8026400" cy="475066"/>
          </a:xfrm>
        </p:spPr>
        <p:txBody>
          <a:bodyPr/>
          <a:lstStyle/>
          <a:p>
            <a:pPr eaLnBrk="1" hangingPunct="1"/>
            <a:r>
              <a:rPr lang="en-US" altLang="en-US" dirty="0" err="1"/>
              <a:t>Inodes</a:t>
            </a:r>
            <a:r>
              <a:rPr lang="en-US" altLang="en-US" dirty="0"/>
              <a:t> (5 of 5)</a:t>
            </a:r>
          </a:p>
        </p:txBody>
      </p:sp>
      <p:sp>
        <p:nvSpPr>
          <p:cNvPr id="4" name="Footer Placeholder 3">
            <a:extLst>
              <a:ext uri="{FF2B5EF4-FFF2-40B4-BE49-F238E27FC236}">
                <a16:creationId xmlns="" xmlns:a16="http://schemas.microsoft.com/office/drawing/2014/main" id="{3B8D40D0-4A26-DA43-84AC-16374846D855}"/>
              </a:ext>
            </a:extLst>
          </p:cNvPr>
          <p:cNvSpPr>
            <a:spLocks noGrp="1"/>
          </p:cNvSpPr>
          <p:nvPr>
            <p:ph type="ftr" sz="quarter" idx="10"/>
          </p:nvPr>
        </p:nvSpPr>
        <p:spPr/>
        <p:txBody>
          <a:bodyPr/>
          <a:lstStyle/>
          <a:p>
            <a:r>
              <a:rPr lang="en-US"/>
              <a:t>© 2019 Cengage. May not be copied, scanned, or duplicated, in whole or in part, except for use as permitted in a license distributed with a certain product or service or otherwise on a password-protected website for classroom use.</a:t>
            </a:r>
          </a:p>
          <a:p>
            <a:r>
              <a:rPr lang="en-US"/>
              <a:t>
</a:t>
            </a: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a:extLst>
              <a:ext uri="{FF2B5EF4-FFF2-40B4-BE49-F238E27FC236}">
                <a16:creationId xmlns="" xmlns:a16="http://schemas.microsoft.com/office/drawing/2014/main" id="{E0455827-5CEB-DC42-B062-8C1736279C6D}"/>
              </a:ext>
            </a:extLst>
          </p:cNvPr>
          <p:cNvSpPr>
            <a:spLocks noGrp="1"/>
          </p:cNvSpPr>
          <p:nvPr>
            <p:ph idx="1"/>
          </p:nvPr>
        </p:nvSpPr>
        <p:spPr>
          <a:xfrm>
            <a:off x="365125" y="1538288"/>
            <a:ext cx="8415338" cy="1314975"/>
          </a:xfrm>
        </p:spPr>
        <p:txBody>
          <a:bodyPr/>
          <a:lstStyle/>
          <a:p>
            <a:pPr eaLnBrk="1" hangingPunct="1"/>
            <a:r>
              <a:rPr lang="en-US" altLang="en-US" b="1" dirty="0"/>
              <a:t>Hard link</a:t>
            </a:r>
          </a:p>
          <a:p>
            <a:pPr lvl="1" eaLnBrk="1" hangingPunct="1"/>
            <a:r>
              <a:rPr lang="en-US" altLang="en-US" dirty="0"/>
              <a:t>A pointer that allows accessing the same file by different </a:t>
            </a:r>
            <a:r>
              <a:rPr lang="en-US" altLang="en-US" dirty="0" smtClean="0"/>
              <a:t>filenames</a:t>
            </a:r>
          </a:p>
          <a:p>
            <a:pPr lvl="1" eaLnBrk="1" hangingPunct="1"/>
            <a:r>
              <a:rPr lang="en-US" altLang="en-US" dirty="0" smtClean="0"/>
              <a:t>Must  point to the same </a:t>
            </a:r>
            <a:r>
              <a:rPr lang="en-US" altLang="en-US" dirty="0" err="1" smtClean="0"/>
              <a:t>innode</a:t>
            </a:r>
            <a:r>
              <a:rPr lang="en-US" altLang="en-US" dirty="0" smtClean="0"/>
              <a:t> in the same physical drive</a:t>
            </a:r>
            <a:endParaRPr lang="en-US" altLang="en-US" dirty="0"/>
          </a:p>
          <a:p>
            <a:pPr lvl="1" eaLnBrk="1" hangingPunct="1"/>
            <a:r>
              <a:rPr lang="en-US" altLang="en-US" dirty="0"/>
              <a:t>Use the </a:t>
            </a:r>
            <a:r>
              <a:rPr lang="en-US" altLang="en-US" dirty="0" err="1">
                <a:latin typeface="Courier New" panose="02070309020205020404" pitchFamily="49" charset="0"/>
                <a:cs typeface="Courier New" panose="02070309020205020404" pitchFamily="49" charset="0"/>
              </a:rPr>
              <a:t>ln</a:t>
            </a:r>
            <a:r>
              <a:rPr lang="en-US" altLang="en-US" dirty="0">
                <a:latin typeface="Courier New" panose="02070309020205020404" pitchFamily="49" charset="0"/>
                <a:cs typeface="Courier New" panose="02070309020205020404" pitchFamily="49" charset="0"/>
              </a:rPr>
              <a:t> </a:t>
            </a:r>
            <a:r>
              <a:rPr lang="en-US" altLang="en-US" dirty="0"/>
              <a:t>command to create a hard link</a:t>
            </a:r>
          </a:p>
        </p:txBody>
      </p:sp>
      <p:sp>
        <p:nvSpPr>
          <p:cNvPr id="21507" name="Title 1">
            <a:extLst>
              <a:ext uri="{FF2B5EF4-FFF2-40B4-BE49-F238E27FC236}">
                <a16:creationId xmlns="" xmlns:a16="http://schemas.microsoft.com/office/drawing/2014/main" id="{CAFFF690-D28F-BD4D-B094-290403C28EE9}"/>
              </a:ext>
            </a:extLst>
          </p:cNvPr>
          <p:cNvSpPr>
            <a:spLocks noGrp="1"/>
          </p:cNvSpPr>
          <p:nvPr>
            <p:ph type="title"/>
          </p:nvPr>
        </p:nvSpPr>
        <p:spPr>
          <a:xfrm>
            <a:off x="762000" y="319383"/>
            <a:ext cx="8026400" cy="470898"/>
          </a:xfrm>
        </p:spPr>
        <p:txBody>
          <a:bodyPr/>
          <a:lstStyle/>
          <a:p>
            <a:pPr eaLnBrk="1" hangingPunct="1"/>
            <a:r>
              <a:rPr lang="en-US" altLang="en-US" dirty="0"/>
              <a:t>Hard Links and Symbolic Links (1 of 6)</a:t>
            </a:r>
          </a:p>
        </p:txBody>
      </p:sp>
      <p:sp>
        <p:nvSpPr>
          <p:cNvPr id="4" name="Footer Placeholder 3">
            <a:extLst>
              <a:ext uri="{FF2B5EF4-FFF2-40B4-BE49-F238E27FC236}">
                <a16:creationId xmlns="" xmlns:a16="http://schemas.microsoft.com/office/drawing/2014/main" id="{642D507C-5592-F34D-8B86-8B857F649CB0}"/>
              </a:ext>
            </a:extLst>
          </p:cNvPr>
          <p:cNvSpPr>
            <a:spLocks noGrp="1"/>
          </p:cNvSpPr>
          <p:nvPr>
            <p:ph type="ftr" sz="quarter" idx="10"/>
          </p:nvPr>
        </p:nvSpPr>
        <p:spPr/>
        <p:txBody>
          <a:bodyPr/>
          <a:lstStyle/>
          <a:p>
            <a:r>
              <a:rPr lang="en-US"/>
              <a:t>© 2019 Cengage. May not be copied, scanned, or duplicated, in whole or in part, except for use as permitted in a license distributed with a certain product or service or otherwise on a password-protected website for classroom use.</a:t>
            </a:r>
          </a:p>
          <a:p>
            <a:r>
              <a:rPr lang="en-US"/>
              <a:t>
</a:t>
            </a: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he three hard-linked files pointing to the inode 23509 are as follows: forward slash, u s r, forward slash, rorry, forward slash, tracking, dot, d b; forward slash, u s r, forward slash, john, forward slash, my data file, dot, d b; forward slash, u s r, forward slash, diane, forward slash, company, dot, d b.">
            <a:extLst>
              <a:ext uri="{FF2B5EF4-FFF2-40B4-BE49-F238E27FC236}">
                <a16:creationId xmlns="" xmlns:a16="http://schemas.microsoft.com/office/drawing/2014/main" id="{B76CE995-1774-8844-8A48-6C955C0304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7095" y="1898650"/>
            <a:ext cx="6331398" cy="3282950"/>
          </a:xfrm>
        </p:spPr>
      </p:pic>
      <p:sp>
        <p:nvSpPr>
          <p:cNvPr id="3" name="Title 2">
            <a:extLst>
              <a:ext uri="{FF2B5EF4-FFF2-40B4-BE49-F238E27FC236}">
                <a16:creationId xmlns="" xmlns:a16="http://schemas.microsoft.com/office/drawing/2014/main" id="{3F5DDB08-5473-0E40-9674-8A427C84FB72}"/>
              </a:ext>
            </a:extLst>
          </p:cNvPr>
          <p:cNvSpPr>
            <a:spLocks noGrp="1"/>
          </p:cNvSpPr>
          <p:nvPr>
            <p:ph type="title"/>
          </p:nvPr>
        </p:nvSpPr>
        <p:spPr>
          <a:xfrm>
            <a:off x="762000" y="316843"/>
            <a:ext cx="8026400" cy="475066"/>
          </a:xfrm>
        </p:spPr>
        <p:txBody>
          <a:bodyPr/>
          <a:lstStyle/>
          <a:p>
            <a:r>
              <a:rPr lang="en-US" altLang="en-US" dirty="0"/>
              <a:t>Hard Links and Symbolic Links (2 of 6) </a:t>
            </a:r>
            <a:endParaRPr lang="en-US" dirty="0"/>
          </a:p>
        </p:txBody>
      </p:sp>
      <p:sp>
        <p:nvSpPr>
          <p:cNvPr id="4" name="Footer Placeholder 3">
            <a:extLst>
              <a:ext uri="{FF2B5EF4-FFF2-40B4-BE49-F238E27FC236}">
                <a16:creationId xmlns="" xmlns:a16="http://schemas.microsoft.com/office/drawing/2014/main" id="{171DBD3E-EE07-0E4C-A215-84A0C5BFEA8F}"/>
              </a:ext>
            </a:extLst>
          </p:cNvPr>
          <p:cNvSpPr>
            <a:spLocks noGrp="1"/>
          </p:cNvSpPr>
          <p:nvPr>
            <p:ph type="ftr" sz="quarter" idx="10"/>
          </p:nvPr>
        </p:nvSpPr>
        <p:spPr/>
        <p:txBody>
          <a:bodyPr/>
          <a:lstStyle/>
          <a:p>
            <a:r>
              <a:rPr lang="en-US"/>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64780416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6060081-8C7B-B945-BC88-EA8B73490788}"/>
              </a:ext>
            </a:extLst>
          </p:cNvPr>
          <p:cNvSpPr>
            <a:spLocks noGrp="1"/>
          </p:cNvSpPr>
          <p:nvPr>
            <p:ph idx="1"/>
          </p:nvPr>
        </p:nvSpPr>
        <p:spPr>
          <a:xfrm>
            <a:off x="365125" y="1524000"/>
            <a:ext cx="8415338" cy="4325030"/>
          </a:xfrm>
        </p:spPr>
        <p:txBody>
          <a:bodyPr rtlCol="0"/>
          <a:lstStyle/>
          <a:p>
            <a:pPr eaLnBrk="1" fontAlgn="auto" hangingPunct="1">
              <a:spcAft>
                <a:spcPts val="0"/>
              </a:spcAft>
              <a:defRPr/>
            </a:pPr>
            <a:r>
              <a:rPr lang="en-US" b="1" dirty="0">
                <a:solidFill>
                  <a:schemeClr val="tx1">
                    <a:lumMod val="75000"/>
                    <a:lumOff val="25000"/>
                  </a:schemeClr>
                </a:solidFill>
              </a:rPr>
              <a:t>Link count</a:t>
            </a:r>
          </a:p>
          <a:p>
            <a:pPr lvl="1" eaLnBrk="1" fontAlgn="auto" hangingPunct="1">
              <a:spcAft>
                <a:spcPts val="0"/>
              </a:spcAft>
              <a:defRPr/>
            </a:pPr>
            <a:r>
              <a:rPr lang="en-US" dirty="0">
                <a:solidFill>
                  <a:schemeClr val="tx1">
                    <a:lumMod val="75000"/>
                    <a:lumOff val="25000"/>
                  </a:schemeClr>
                </a:solidFill>
              </a:rPr>
              <a:t>A field inside each inode that specifies the number of hard </a:t>
            </a:r>
            <a:r>
              <a:rPr lang="en-US" dirty="0" smtClean="0">
                <a:solidFill>
                  <a:schemeClr val="tx1">
                    <a:lumMod val="75000"/>
                    <a:lumOff val="25000"/>
                  </a:schemeClr>
                </a:solidFill>
              </a:rPr>
              <a:t>links</a:t>
            </a:r>
          </a:p>
          <a:p>
            <a:pPr lvl="1" eaLnBrk="1" fontAlgn="auto" hangingPunct="1">
              <a:spcAft>
                <a:spcPts val="0"/>
              </a:spcAft>
              <a:defRPr/>
            </a:pPr>
            <a:r>
              <a:rPr lang="en-US" dirty="0" smtClean="0">
                <a:solidFill>
                  <a:schemeClr val="tx1">
                    <a:lumMod val="75000"/>
                    <a:lumOff val="25000"/>
                  </a:schemeClr>
                </a:solidFill>
              </a:rPr>
              <a:t>Increase by 1 if a new hard link is created , same </a:t>
            </a:r>
            <a:r>
              <a:rPr lang="en-US" dirty="0" err="1" smtClean="0">
                <a:solidFill>
                  <a:schemeClr val="tx1">
                    <a:lumMod val="75000"/>
                    <a:lumOff val="25000"/>
                  </a:schemeClr>
                </a:solidFill>
              </a:rPr>
              <a:t>innode</a:t>
            </a:r>
            <a:endParaRPr lang="en-US" dirty="0" smtClean="0">
              <a:solidFill>
                <a:schemeClr val="tx1">
                  <a:lumMod val="75000"/>
                  <a:lumOff val="25000"/>
                </a:schemeClr>
              </a:solidFill>
            </a:endParaRPr>
          </a:p>
          <a:p>
            <a:pPr lvl="1" eaLnBrk="1" fontAlgn="auto" hangingPunct="1">
              <a:spcAft>
                <a:spcPts val="0"/>
              </a:spcAft>
              <a:defRPr/>
            </a:pPr>
            <a:r>
              <a:rPr lang="en-US" dirty="0" smtClean="0">
                <a:solidFill>
                  <a:schemeClr val="tx1">
                    <a:lumMod val="75000"/>
                    <a:lumOff val="25000"/>
                  </a:schemeClr>
                </a:solidFill>
              </a:rPr>
              <a:t>=0 , then file will be deleted</a:t>
            </a:r>
          </a:p>
          <a:p>
            <a:pPr lvl="1" eaLnBrk="1" fontAlgn="auto" hangingPunct="1">
              <a:spcAft>
                <a:spcPts val="0"/>
              </a:spcAft>
              <a:defRPr/>
            </a:pPr>
            <a:r>
              <a:rPr lang="en-US" dirty="0" smtClean="0">
                <a:solidFill>
                  <a:schemeClr val="tx1">
                    <a:lumMod val="75000"/>
                    <a:lumOff val="25000"/>
                  </a:schemeClr>
                </a:solidFill>
              </a:rPr>
              <a:t>Can be recovered by forensic tools</a:t>
            </a:r>
          </a:p>
          <a:p>
            <a:pPr lvl="1" eaLnBrk="1" fontAlgn="auto" hangingPunct="1">
              <a:spcAft>
                <a:spcPts val="0"/>
              </a:spcAft>
              <a:defRPr/>
            </a:pPr>
            <a:r>
              <a:rPr lang="en-US" dirty="0" smtClean="0">
                <a:solidFill>
                  <a:schemeClr val="tx1">
                    <a:lumMod val="75000"/>
                    <a:lumOff val="25000"/>
                  </a:schemeClr>
                </a:solidFill>
              </a:rPr>
              <a:t>Try command </a:t>
            </a:r>
            <a:r>
              <a:rPr lang="en-US" i="1" dirty="0" err="1" smtClean="0">
                <a:solidFill>
                  <a:schemeClr val="tx1">
                    <a:lumMod val="75000"/>
                    <a:lumOff val="25000"/>
                  </a:schemeClr>
                </a:solidFill>
              </a:rPr>
              <a:t>ls</a:t>
            </a:r>
            <a:r>
              <a:rPr lang="en-US" i="1" dirty="0" smtClean="0">
                <a:solidFill>
                  <a:schemeClr val="tx1">
                    <a:lumMod val="75000"/>
                    <a:lumOff val="25000"/>
                  </a:schemeClr>
                </a:solidFill>
              </a:rPr>
              <a:t> </a:t>
            </a:r>
            <a:r>
              <a:rPr lang="mr-IN" i="1" dirty="0" smtClean="0">
                <a:solidFill>
                  <a:schemeClr val="tx1">
                    <a:lumMod val="75000"/>
                    <a:lumOff val="25000"/>
                  </a:schemeClr>
                </a:solidFill>
              </a:rPr>
              <a:t>–</a:t>
            </a:r>
            <a:r>
              <a:rPr lang="en-US" i="1" dirty="0" smtClean="0">
                <a:solidFill>
                  <a:schemeClr val="tx1">
                    <a:lumMod val="75000"/>
                    <a:lumOff val="25000"/>
                  </a:schemeClr>
                </a:solidFill>
              </a:rPr>
              <a:t>al </a:t>
            </a:r>
            <a:r>
              <a:rPr lang="en-US" dirty="0" smtClean="0">
                <a:solidFill>
                  <a:schemeClr val="tx1">
                    <a:lumMod val="75000"/>
                    <a:lumOff val="25000"/>
                  </a:schemeClr>
                </a:solidFill>
              </a:rPr>
              <a:t>to see the link count</a:t>
            </a:r>
          </a:p>
          <a:p>
            <a:pPr lvl="1" eaLnBrk="1" fontAlgn="auto" hangingPunct="1">
              <a:spcAft>
                <a:spcPts val="0"/>
              </a:spcAft>
              <a:defRPr/>
            </a:pPr>
            <a:r>
              <a:rPr lang="en-US" i="1" dirty="0" err="1" smtClean="0">
                <a:solidFill>
                  <a:schemeClr val="tx1">
                    <a:lumMod val="75000"/>
                    <a:lumOff val="25000"/>
                  </a:schemeClr>
                </a:solidFill>
              </a:rPr>
              <a:t>ls</a:t>
            </a:r>
            <a:r>
              <a:rPr lang="en-US" i="1" dirty="0" smtClean="0">
                <a:solidFill>
                  <a:schemeClr val="tx1">
                    <a:lumMod val="75000"/>
                    <a:lumOff val="25000"/>
                  </a:schemeClr>
                </a:solidFill>
              </a:rPr>
              <a:t> </a:t>
            </a:r>
            <a:r>
              <a:rPr lang="mr-IN" i="1" dirty="0" smtClean="0">
                <a:solidFill>
                  <a:schemeClr val="tx1">
                    <a:lumMod val="75000"/>
                    <a:lumOff val="25000"/>
                  </a:schemeClr>
                </a:solidFill>
              </a:rPr>
              <a:t>–</a:t>
            </a:r>
            <a:r>
              <a:rPr lang="en-US" i="1" dirty="0">
                <a:solidFill>
                  <a:schemeClr val="tx1">
                    <a:lumMod val="75000"/>
                    <a:lumOff val="25000"/>
                  </a:schemeClr>
                </a:solidFill>
              </a:rPr>
              <a:t>i</a:t>
            </a:r>
            <a:r>
              <a:rPr lang="en-US" i="1" dirty="0" smtClean="0">
                <a:solidFill>
                  <a:schemeClr val="tx1">
                    <a:lumMod val="75000"/>
                    <a:lumOff val="25000"/>
                  </a:schemeClr>
                </a:solidFill>
              </a:rPr>
              <a:t> </a:t>
            </a:r>
            <a:r>
              <a:rPr lang="en-US" dirty="0" smtClean="0">
                <a:solidFill>
                  <a:schemeClr val="tx1">
                    <a:lumMod val="75000"/>
                    <a:lumOff val="25000"/>
                  </a:schemeClr>
                </a:solidFill>
              </a:rPr>
              <a:t>to show </a:t>
            </a:r>
            <a:r>
              <a:rPr lang="en-US" dirty="0" err="1" smtClean="0">
                <a:solidFill>
                  <a:schemeClr val="tx1">
                    <a:lumMod val="75000"/>
                    <a:lumOff val="25000"/>
                  </a:schemeClr>
                </a:solidFill>
              </a:rPr>
              <a:t>innode</a:t>
            </a:r>
            <a:r>
              <a:rPr lang="en-US" dirty="0" smtClean="0">
                <a:solidFill>
                  <a:schemeClr val="tx1">
                    <a:lumMod val="75000"/>
                    <a:lumOff val="25000"/>
                  </a:schemeClr>
                </a:solidFill>
              </a:rPr>
              <a:t> number</a:t>
            </a:r>
          </a:p>
          <a:p>
            <a:pPr eaLnBrk="1" fontAlgn="auto" hangingPunct="1">
              <a:spcAft>
                <a:spcPts val="0"/>
              </a:spcAft>
              <a:defRPr/>
            </a:pPr>
            <a:r>
              <a:rPr lang="en-US" dirty="0" smtClean="0">
                <a:solidFill>
                  <a:schemeClr val="tx1">
                    <a:lumMod val="75000"/>
                    <a:lumOff val="25000"/>
                  </a:schemeClr>
                </a:solidFill>
              </a:rPr>
              <a:t>Directory has two links</a:t>
            </a:r>
          </a:p>
          <a:p>
            <a:pPr lvl="1" eaLnBrk="1" fontAlgn="auto" hangingPunct="1">
              <a:spcAft>
                <a:spcPts val="0"/>
              </a:spcAft>
              <a:defRPr/>
            </a:pPr>
            <a:r>
              <a:rPr lang="en-US" dirty="0" smtClean="0">
                <a:solidFill>
                  <a:schemeClr val="tx1">
                    <a:lumMod val="75000"/>
                    <a:lumOff val="25000"/>
                  </a:schemeClr>
                </a:solidFill>
              </a:rPr>
              <a:t>Current directory</a:t>
            </a:r>
          </a:p>
          <a:p>
            <a:pPr lvl="1" eaLnBrk="1" fontAlgn="auto" hangingPunct="1">
              <a:spcAft>
                <a:spcPts val="0"/>
              </a:spcAft>
              <a:defRPr/>
            </a:pPr>
            <a:r>
              <a:rPr lang="en-US" dirty="0" smtClean="0">
                <a:solidFill>
                  <a:schemeClr val="tx1">
                    <a:lumMod val="75000"/>
                    <a:lumOff val="25000"/>
                  </a:schemeClr>
                </a:solidFill>
              </a:rPr>
              <a:t>Parent directory</a:t>
            </a:r>
          </a:p>
          <a:p>
            <a:pPr eaLnBrk="1" fontAlgn="auto" hangingPunct="1">
              <a:spcAft>
                <a:spcPts val="0"/>
              </a:spcAft>
              <a:defRPr/>
            </a:pPr>
            <a:endParaRPr lang="en-US" dirty="0">
              <a:solidFill>
                <a:schemeClr val="tx1">
                  <a:lumMod val="75000"/>
                  <a:lumOff val="25000"/>
                </a:schemeClr>
              </a:solidFill>
            </a:endParaRPr>
          </a:p>
          <a:p>
            <a:pPr marL="457200" lvl="1" indent="0" eaLnBrk="1" fontAlgn="auto" hangingPunct="1">
              <a:spcAft>
                <a:spcPts val="0"/>
              </a:spcAft>
              <a:buFontTx/>
              <a:buNone/>
              <a:defRPr/>
            </a:pPr>
            <a:endParaRPr lang="en-US" dirty="0">
              <a:solidFill>
                <a:schemeClr val="tx1">
                  <a:lumMod val="75000"/>
                  <a:lumOff val="25000"/>
                </a:schemeClr>
              </a:solidFill>
            </a:endParaRPr>
          </a:p>
        </p:txBody>
      </p:sp>
      <p:sp>
        <p:nvSpPr>
          <p:cNvPr id="22531" name="Title 1">
            <a:extLst>
              <a:ext uri="{FF2B5EF4-FFF2-40B4-BE49-F238E27FC236}">
                <a16:creationId xmlns="" xmlns:a16="http://schemas.microsoft.com/office/drawing/2014/main" id="{DAA6CAF6-195A-5F46-98A6-74F1D16072B1}"/>
              </a:ext>
            </a:extLst>
          </p:cNvPr>
          <p:cNvSpPr>
            <a:spLocks noGrp="1"/>
          </p:cNvSpPr>
          <p:nvPr>
            <p:ph type="title"/>
          </p:nvPr>
        </p:nvSpPr>
        <p:spPr>
          <a:xfrm>
            <a:off x="762000" y="319383"/>
            <a:ext cx="8026400" cy="470898"/>
          </a:xfrm>
        </p:spPr>
        <p:txBody>
          <a:bodyPr/>
          <a:lstStyle/>
          <a:p>
            <a:pPr eaLnBrk="1" hangingPunct="1"/>
            <a:r>
              <a:rPr lang="en-US" altLang="en-US" dirty="0"/>
              <a:t>Hard Links and Symbolic Links (3 of 6)</a:t>
            </a:r>
          </a:p>
        </p:txBody>
      </p:sp>
      <p:sp>
        <p:nvSpPr>
          <p:cNvPr id="4" name="Footer Placeholder 3">
            <a:extLst>
              <a:ext uri="{FF2B5EF4-FFF2-40B4-BE49-F238E27FC236}">
                <a16:creationId xmlns="" xmlns:a16="http://schemas.microsoft.com/office/drawing/2014/main" id="{ED2DEA0D-4C2E-3F41-A28A-B9572605772D}"/>
              </a:ext>
            </a:extLst>
          </p:cNvPr>
          <p:cNvSpPr>
            <a:spLocks noGrp="1"/>
          </p:cNvSpPr>
          <p:nvPr>
            <p:ph type="ftr" sz="quarter" idx="10"/>
          </p:nvPr>
        </p:nvSpPr>
        <p:spPr/>
        <p:txBody>
          <a:bodyPr/>
          <a:lstStyle/>
          <a:p>
            <a:r>
              <a:rPr lang="en-US"/>
              <a:t>© 2019 Cengage. May not be copied, scanned, or duplicated, in whole or in part, except for use as permitted in a license distributed with a certain product or service or otherwise on a password-protected website for classroom use.</a:t>
            </a:r>
          </a:p>
          <a:p>
            <a:r>
              <a:rPr lang="en-US"/>
              <a:t>
</a:t>
            </a: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he ls -a command showing the dot and dot-dot notation">
            <a:extLst>
              <a:ext uri="{FF2B5EF4-FFF2-40B4-BE49-F238E27FC236}">
                <a16:creationId xmlns="" xmlns:a16="http://schemas.microsoft.com/office/drawing/2014/main" id="{7D89A13B-3FD4-5440-B2C4-0C7DAAC34B0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85799" y="1371600"/>
            <a:ext cx="7676775" cy="4191000"/>
          </a:xfrm>
        </p:spPr>
      </p:pic>
      <p:sp>
        <p:nvSpPr>
          <p:cNvPr id="3" name="Title 2">
            <a:extLst>
              <a:ext uri="{FF2B5EF4-FFF2-40B4-BE49-F238E27FC236}">
                <a16:creationId xmlns="" xmlns:a16="http://schemas.microsoft.com/office/drawing/2014/main" id="{68F90423-F85A-B242-B29D-281BB7530E32}"/>
              </a:ext>
            </a:extLst>
          </p:cNvPr>
          <p:cNvSpPr>
            <a:spLocks noGrp="1"/>
          </p:cNvSpPr>
          <p:nvPr>
            <p:ph type="title"/>
          </p:nvPr>
        </p:nvSpPr>
        <p:spPr>
          <a:xfrm>
            <a:off x="762000" y="316843"/>
            <a:ext cx="8026400" cy="475066"/>
          </a:xfrm>
        </p:spPr>
        <p:txBody>
          <a:bodyPr/>
          <a:lstStyle/>
          <a:p>
            <a:r>
              <a:rPr lang="en-US" altLang="en-US" dirty="0"/>
              <a:t>Hard Links and Symbolic Links (4 of 6)</a:t>
            </a:r>
            <a:endParaRPr lang="en-US" dirty="0"/>
          </a:p>
        </p:txBody>
      </p:sp>
      <p:sp>
        <p:nvSpPr>
          <p:cNvPr id="4" name="Footer Placeholder 3">
            <a:extLst>
              <a:ext uri="{FF2B5EF4-FFF2-40B4-BE49-F238E27FC236}">
                <a16:creationId xmlns="" xmlns:a16="http://schemas.microsoft.com/office/drawing/2014/main" id="{BB56382B-332D-7D4B-9F81-45791BBE3D3C}"/>
              </a:ext>
            </a:extLst>
          </p:cNvPr>
          <p:cNvSpPr>
            <a:spLocks noGrp="1"/>
          </p:cNvSpPr>
          <p:nvPr>
            <p:ph type="ftr" sz="quarter" idx="10"/>
          </p:nvPr>
        </p:nvSpPr>
        <p:spPr/>
        <p:txBody>
          <a:bodyPr/>
          <a:lstStyle/>
          <a:p>
            <a:r>
              <a:rPr lang="en-US"/>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17393715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4BF2CE4E-1999-7840-9C25-F696535031CB}"/>
              </a:ext>
            </a:extLst>
          </p:cNvPr>
          <p:cNvSpPr>
            <a:spLocks noGrp="1"/>
          </p:cNvSpPr>
          <p:nvPr>
            <p:ph idx="1"/>
          </p:nvPr>
        </p:nvSpPr>
        <p:spPr>
          <a:xfrm>
            <a:off x="365125" y="1538288"/>
            <a:ext cx="8415338" cy="2993897"/>
          </a:xfrm>
        </p:spPr>
        <p:txBody>
          <a:bodyPr rtlCol="0"/>
          <a:lstStyle/>
          <a:p>
            <a:pPr eaLnBrk="1" fontAlgn="auto" hangingPunct="1">
              <a:spcAft>
                <a:spcPts val="0"/>
              </a:spcAft>
              <a:defRPr/>
            </a:pPr>
            <a:r>
              <a:rPr lang="en-US" b="1" dirty="0">
                <a:solidFill>
                  <a:schemeClr val="tx1">
                    <a:lumMod val="75000"/>
                    <a:lumOff val="25000"/>
                  </a:schemeClr>
                </a:solidFill>
              </a:rPr>
              <a:t>Symbolic links </a:t>
            </a:r>
          </a:p>
          <a:p>
            <a:pPr lvl="1" eaLnBrk="1" fontAlgn="auto" hangingPunct="1">
              <a:spcAft>
                <a:spcPts val="0"/>
              </a:spcAft>
              <a:defRPr/>
            </a:pPr>
            <a:r>
              <a:rPr lang="en-US" dirty="0">
                <a:solidFill>
                  <a:schemeClr val="tx1">
                    <a:lumMod val="75000"/>
                    <a:lumOff val="25000"/>
                  </a:schemeClr>
                </a:solidFill>
              </a:rPr>
              <a:t>Pointers to other files and aren’t included in the link count</a:t>
            </a:r>
          </a:p>
          <a:p>
            <a:pPr lvl="1" eaLnBrk="1" fontAlgn="auto" hangingPunct="1">
              <a:spcAft>
                <a:spcPts val="0"/>
              </a:spcAft>
              <a:defRPr/>
            </a:pPr>
            <a:r>
              <a:rPr lang="en-US" dirty="0">
                <a:solidFill>
                  <a:schemeClr val="tx1">
                    <a:lumMod val="75000"/>
                    <a:lumOff val="25000"/>
                  </a:schemeClr>
                </a:solidFill>
              </a:rPr>
              <a:t>Also known as “soft links” or “symlinks”</a:t>
            </a:r>
          </a:p>
          <a:p>
            <a:pPr lvl="1" eaLnBrk="1" fontAlgn="auto" hangingPunct="1">
              <a:spcAft>
                <a:spcPts val="0"/>
              </a:spcAft>
              <a:defRPr/>
            </a:pPr>
            <a:r>
              <a:rPr lang="en-US" dirty="0">
                <a:solidFill>
                  <a:schemeClr val="tx1">
                    <a:lumMod val="75000"/>
                    <a:lumOff val="25000"/>
                  </a:schemeClr>
                </a:solidFill>
              </a:rPr>
              <a:t>Can point to items on other drives or other parts of the </a:t>
            </a:r>
            <a:r>
              <a:rPr lang="en-US" dirty="0" smtClean="0">
                <a:solidFill>
                  <a:schemeClr val="tx1">
                    <a:lumMod val="75000"/>
                    <a:lumOff val="25000"/>
                  </a:schemeClr>
                </a:solidFill>
              </a:rPr>
              <a:t>network</a:t>
            </a:r>
          </a:p>
          <a:p>
            <a:pPr lvl="2" eaLnBrk="1" fontAlgn="auto" hangingPunct="1">
              <a:spcAft>
                <a:spcPts val="0"/>
              </a:spcAft>
              <a:defRPr/>
            </a:pPr>
            <a:r>
              <a:rPr lang="en-US" dirty="0" smtClean="0">
                <a:solidFill>
                  <a:schemeClr val="tx1">
                    <a:lumMod val="75000"/>
                    <a:lumOff val="25000"/>
                  </a:schemeClr>
                </a:solidFill>
              </a:rPr>
              <a:t>Need absolute path</a:t>
            </a:r>
            <a:endParaRPr lang="en-US" dirty="0">
              <a:solidFill>
                <a:schemeClr val="tx1">
                  <a:lumMod val="75000"/>
                  <a:lumOff val="25000"/>
                </a:schemeClr>
              </a:solidFill>
            </a:endParaRPr>
          </a:p>
          <a:p>
            <a:pPr lvl="1" eaLnBrk="1" fontAlgn="auto" hangingPunct="1">
              <a:spcAft>
                <a:spcPts val="0"/>
              </a:spcAft>
              <a:defRPr/>
            </a:pPr>
            <a:r>
              <a:rPr lang="en-US" dirty="0">
                <a:solidFill>
                  <a:schemeClr val="tx1">
                    <a:lumMod val="75000"/>
                    <a:lumOff val="25000"/>
                  </a:schemeClr>
                </a:solidFill>
              </a:rPr>
              <a:t>Have an inode of their own</a:t>
            </a:r>
          </a:p>
          <a:p>
            <a:pPr lvl="2" eaLnBrk="1" fontAlgn="auto" hangingPunct="1">
              <a:spcAft>
                <a:spcPts val="0"/>
              </a:spcAft>
              <a:buClr>
                <a:schemeClr val="tx1">
                  <a:lumMod val="75000"/>
                  <a:lumOff val="25000"/>
                </a:schemeClr>
              </a:buClr>
              <a:defRPr/>
            </a:pPr>
            <a:r>
              <a:rPr lang="en-US" dirty="0">
                <a:solidFill>
                  <a:schemeClr val="tx1">
                    <a:lumMod val="75000"/>
                    <a:lumOff val="25000"/>
                  </a:schemeClr>
                </a:solidFill>
              </a:rPr>
              <a:t>Not the same as the inode of the item they are pointing to</a:t>
            </a:r>
          </a:p>
          <a:p>
            <a:pPr lvl="1" eaLnBrk="1" fontAlgn="auto" hangingPunct="1">
              <a:spcAft>
                <a:spcPts val="0"/>
              </a:spcAft>
              <a:defRPr/>
            </a:pPr>
            <a:r>
              <a:rPr lang="en-US" dirty="0">
                <a:solidFill>
                  <a:schemeClr val="tx1">
                    <a:lumMod val="75000"/>
                    <a:lumOff val="25000"/>
                  </a:schemeClr>
                </a:solidFill>
              </a:rPr>
              <a:t>Depend on the existence of the destination they are pointing to</a:t>
            </a:r>
          </a:p>
          <a:p>
            <a:pPr marL="457200" lvl="1" indent="0" eaLnBrk="1" fontAlgn="auto" hangingPunct="1">
              <a:spcAft>
                <a:spcPts val="0"/>
              </a:spcAft>
              <a:buFontTx/>
              <a:buNone/>
              <a:defRPr/>
            </a:pPr>
            <a:endParaRPr lang="en-US" dirty="0">
              <a:solidFill>
                <a:schemeClr val="tx1">
                  <a:lumMod val="75000"/>
                  <a:lumOff val="25000"/>
                </a:schemeClr>
              </a:solidFill>
            </a:endParaRPr>
          </a:p>
        </p:txBody>
      </p:sp>
      <p:sp>
        <p:nvSpPr>
          <p:cNvPr id="23555" name="Title 1">
            <a:extLst>
              <a:ext uri="{FF2B5EF4-FFF2-40B4-BE49-F238E27FC236}">
                <a16:creationId xmlns="" xmlns:a16="http://schemas.microsoft.com/office/drawing/2014/main" id="{8B57E6BF-7DF4-C643-B46C-D4085D6DEA6A}"/>
              </a:ext>
            </a:extLst>
          </p:cNvPr>
          <p:cNvSpPr>
            <a:spLocks noGrp="1"/>
          </p:cNvSpPr>
          <p:nvPr>
            <p:ph type="title"/>
          </p:nvPr>
        </p:nvSpPr>
        <p:spPr>
          <a:xfrm>
            <a:off x="762000" y="319383"/>
            <a:ext cx="8026400" cy="470898"/>
          </a:xfrm>
        </p:spPr>
        <p:txBody>
          <a:bodyPr/>
          <a:lstStyle/>
          <a:p>
            <a:pPr eaLnBrk="1" hangingPunct="1"/>
            <a:r>
              <a:rPr lang="en-US" altLang="en-US" dirty="0"/>
              <a:t>Hard Links and Symbolic Links (5 of 6)</a:t>
            </a:r>
          </a:p>
        </p:txBody>
      </p:sp>
      <p:sp>
        <p:nvSpPr>
          <p:cNvPr id="4" name="Footer Placeholder 3">
            <a:extLst>
              <a:ext uri="{FF2B5EF4-FFF2-40B4-BE49-F238E27FC236}">
                <a16:creationId xmlns="" xmlns:a16="http://schemas.microsoft.com/office/drawing/2014/main" id="{6E4596F4-5334-C440-9DBC-5F77376A810E}"/>
              </a:ext>
            </a:extLst>
          </p:cNvPr>
          <p:cNvSpPr>
            <a:spLocks noGrp="1"/>
          </p:cNvSpPr>
          <p:nvPr>
            <p:ph type="ftr" sz="quarter" idx="10"/>
          </p:nvPr>
        </p:nvSpPr>
        <p:spPr/>
        <p:txBody>
          <a:bodyPr/>
          <a:lstStyle/>
          <a:p>
            <a:r>
              <a:rPr lang="en-US"/>
              <a:t>© 2019 Cengage. May not be copied, scanned, or duplicated, in whole or in part, except for use as permitted in a license distributed with a certain product or service or otherwise on a password-protected website for classroom use.</a:t>
            </a:r>
          </a:p>
          <a:p>
            <a:r>
              <a:rPr lang="en-US"/>
              <a:t>
</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a:extLst>
              <a:ext uri="{FF2B5EF4-FFF2-40B4-BE49-F238E27FC236}">
                <a16:creationId xmlns="" xmlns:a16="http://schemas.microsoft.com/office/drawing/2014/main" id="{51375005-6369-B94C-B208-924596AEEC1A}"/>
              </a:ext>
            </a:extLst>
          </p:cNvPr>
          <p:cNvSpPr>
            <a:spLocks noGrp="1" noChangeArrowheads="1"/>
          </p:cNvSpPr>
          <p:nvPr>
            <p:ph idx="1"/>
          </p:nvPr>
        </p:nvSpPr>
        <p:spPr/>
        <p:txBody>
          <a:bodyPr/>
          <a:lstStyle/>
          <a:p>
            <a:pPr eaLnBrk="1" hangingPunct="1"/>
            <a:r>
              <a:rPr lang="en-US" altLang="en-US" dirty="0"/>
              <a:t>Describe Linux file structures</a:t>
            </a:r>
          </a:p>
          <a:p>
            <a:pPr eaLnBrk="1" hangingPunct="1"/>
            <a:r>
              <a:rPr lang="en-US" altLang="en-US" dirty="0"/>
              <a:t>Describe Macintosh file structures</a:t>
            </a:r>
          </a:p>
          <a:p>
            <a:pPr eaLnBrk="1" hangingPunct="1"/>
            <a:r>
              <a:rPr lang="en-US" altLang="en-US" dirty="0"/>
              <a:t>Use Linux forensics tools</a:t>
            </a:r>
          </a:p>
        </p:txBody>
      </p:sp>
      <p:sp>
        <p:nvSpPr>
          <p:cNvPr id="8195" name="Rectangle 2">
            <a:extLst>
              <a:ext uri="{FF2B5EF4-FFF2-40B4-BE49-F238E27FC236}">
                <a16:creationId xmlns="" xmlns:a16="http://schemas.microsoft.com/office/drawing/2014/main" id="{37A66E4A-1364-F14A-B592-F311162AF278}"/>
              </a:ext>
            </a:extLst>
          </p:cNvPr>
          <p:cNvSpPr>
            <a:spLocks noGrp="1" noChangeArrowheads="1"/>
          </p:cNvSpPr>
          <p:nvPr>
            <p:ph type="title"/>
          </p:nvPr>
        </p:nvSpPr>
        <p:spPr>
          <a:xfrm>
            <a:off x="762000" y="406400"/>
            <a:ext cx="8026400" cy="296863"/>
          </a:xfrm>
        </p:spPr>
        <p:txBody>
          <a:bodyPr/>
          <a:lstStyle/>
          <a:p>
            <a:pPr eaLnBrk="1" hangingPunct="1"/>
            <a:r>
              <a:rPr lang="en-US" altLang="en-US" dirty="0"/>
              <a:t>Objectives</a:t>
            </a:r>
          </a:p>
        </p:txBody>
      </p:sp>
      <p:sp>
        <p:nvSpPr>
          <p:cNvPr id="4" name="Footer Placeholder 3">
            <a:extLst>
              <a:ext uri="{FF2B5EF4-FFF2-40B4-BE49-F238E27FC236}">
                <a16:creationId xmlns="" xmlns:a16="http://schemas.microsoft.com/office/drawing/2014/main" id="{908A0129-0E65-884A-B03A-DAB113590D73}"/>
              </a:ext>
            </a:extLst>
          </p:cNvPr>
          <p:cNvSpPr>
            <a:spLocks noGrp="1"/>
          </p:cNvSpPr>
          <p:nvPr>
            <p:ph type="ftr" sz="quarter" idx="10"/>
          </p:nvPr>
        </p:nvSpPr>
        <p:spPr/>
        <p:txBody>
          <a:bodyPr/>
          <a:lstStyle/>
          <a:p>
            <a:r>
              <a:rPr lang="en-US" dirty="0"/>
              <a:t>© 2019 Cengage. May not be copied, scanned, or duplicated, in whole or in part, except for use as permitted in a license distributed with a certain product or service or otherwise on a password-protected website for classroom use.</a:t>
            </a:r>
          </a:p>
          <a:p>
            <a:r>
              <a:rPr lang="en-US" dirty="0"/>
              <a:t>
</a:t>
            </a: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itle 1">
            <a:extLst>
              <a:ext uri="{FF2B5EF4-FFF2-40B4-BE49-F238E27FC236}">
                <a16:creationId xmlns="" xmlns:a16="http://schemas.microsoft.com/office/drawing/2014/main" id="{2E300D6A-E7F1-E242-9CA3-7E273437C934}"/>
              </a:ext>
            </a:extLst>
          </p:cNvPr>
          <p:cNvSpPr>
            <a:spLocks noGrp="1"/>
          </p:cNvSpPr>
          <p:nvPr>
            <p:ph type="title"/>
          </p:nvPr>
        </p:nvSpPr>
        <p:spPr>
          <a:xfrm>
            <a:off x="762000" y="319383"/>
            <a:ext cx="8026400" cy="470898"/>
          </a:xfrm>
        </p:spPr>
        <p:txBody>
          <a:bodyPr/>
          <a:lstStyle/>
          <a:p>
            <a:pPr eaLnBrk="1" hangingPunct="1"/>
            <a:r>
              <a:rPr lang="en-US" altLang="en-US" dirty="0"/>
              <a:t>Hard Links and Symbolic Links (6 of 6)</a:t>
            </a:r>
          </a:p>
        </p:txBody>
      </p:sp>
      <p:sp>
        <p:nvSpPr>
          <p:cNvPr id="4" name="Footer Placeholder 3">
            <a:extLst>
              <a:ext uri="{FF2B5EF4-FFF2-40B4-BE49-F238E27FC236}">
                <a16:creationId xmlns="" xmlns:a16="http://schemas.microsoft.com/office/drawing/2014/main" id="{87CE5ABE-06A1-8F45-B509-BA756D71F6BC}"/>
              </a:ext>
            </a:extLst>
          </p:cNvPr>
          <p:cNvSpPr>
            <a:spLocks noGrp="1"/>
          </p:cNvSpPr>
          <p:nvPr>
            <p:ph type="ftr" sz="quarter" idx="10"/>
          </p:nvPr>
        </p:nvSpPr>
        <p:spPr/>
        <p:txBody>
          <a:bodyPr/>
          <a:lstStyle/>
          <a:p>
            <a:r>
              <a:rPr lang="en-US"/>
              <a:t>© 2019 Cengage. May not be copied, scanned, or duplicated, in whole or in part, except for use as permitted in a license distributed with a certain product or service or otherwise on a password-protected website for classroom use.</a:t>
            </a:r>
          </a:p>
          <a:p>
            <a:r>
              <a:rPr lang="en-US"/>
              <a:t>
</a:t>
            </a:r>
          </a:p>
        </p:txBody>
      </p:sp>
      <p:pic>
        <p:nvPicPr>
          <p:cNvPr id="6" name="Content Placeholder 5" descr="Creating a symbolic link">
            <a:extLst>
              <a:ext uri="{FF2B5EF4-FFF2-40B4-BE49-F238E27FC236}">
                <a16:creationId xmlns="" xmlns:a16="http://schemas.microsoft.com/office/drawing/2014/main" id="{A77B054B-6B33-8943-88A2-C093C71F0D6E}"/>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90600" y="1142999"/>
            <a:ext cx="6858000" cy="5058531"/>
          </a:xfrm>
        </p:spPr>
      </p:pic>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a:extLst>
              <a:ext uri="{FF2B5EF4-FFF2-40B4-BE49-F238E27FC236}">
                <a16:creationId xmlns="" xmlns:a16="http://schemas.microsoft.com/office/drawing/2014/main" id="{0F5FBA39-A350-5E46-B6CB-29601DB3628E}"/>
              </a:ext>
            </a:extLst>
          </p:cNvPr>
          <p:cNvSpPr>
            <a:spLocks noGrp="1" noChangeArrowheads="1"/>
          </p:cNvSpPr>
          <p:nvPr>
            <p:ph idx="1"/>
          </p:nvPr>
        </p:nvSpPr>
        <p:spPr>
          <a:xfrm>
            <a:off x="365125" y="1538288"/>
            <a:ext cx="8415338" cy="1758943"/>
          </a:xfrm>
        </p:spPr>
        <p:txBody>
          <a:bodyPr/>
          <a:lstStyle/>
          <a:p>
            <a:pPr eaLnBrk="1" hangingPunct="1"/>
            <a:r>
              <a:rPr lang="en-US" altLang="en-US" dirty="0"/>
              <a:t>Mac OS X version 10.13 </a:t>
            </a:r>
          </a:p>
          <a:p>
            <a:pPr lvl="1" eaLnBrk="1" hangingPunct="1"/>
            <a:r>
              <a:rPr lang="en-US" altLang="en-US" dirty="0"/>
              <a:t>Code-named High Sierra</a:t>
            </a:r>
          </a:p>
          <a:p>
            <a:pPr lvl="1" eaLnBrk="1" hangingPunct="1"/>
            <a:r>
              <a:rPr lang="en-US" altLang="en-US" dirty="0"/>
              <a:t>Current version</a:t>
            </a:r>
          </a:p>
          <a:p>
            <a:pPr lvl="1" eaLnBrk="1" hangingPunct="1"/>
            <a:r>
              <a:rPr lang="en-US" altLang="en-US" dirty="0"/>
              <a:t>Offers better security, encryption, and performance speeds</a:t>
            </a:r>
          </a:p>
          <a:p>
            <a:pPr eaLnBrk="1" hangingPunct="1"/>
            <a:r>
              <a:rPr lang="en-US" altLang="en-US" dirty="0"/>
              <a:t>With OS X, Macintosh moved to the Intel processor and become UNIX based</a:t>
            </a:r>
          </a:p>
        </p:txBody>
      </p:sp>
      <p:sp>
        <p:nvSpPr>
          <p:cNvPr id="25603" name="Rectangle 2">
            <a:extLst>
              <a:ext uri="{FF2B5EF4-FFF2-40B4-BE49-F238E27FC236}">
                <a16:creationId xmlns="" xmlns:a16="http://schemas.microsoft.com/office/drawing/2014/main" id="{4BED3769-24C8-3943-AC8B-1D7CEF836712}"/>
              </a:ext>
            </a:extLst>
          </p:cNvPr>
          <p:cNvSpPr>
            <a:spLocks noGrp="1" noChangeArrowheads="1"/>
          </p:cNvSpPr>
          <p:nvPr>
            <p:ph type="title"/>
          </p:nvPr>
        </p:nvSpPr>
        <p:spPr>
          <a:xfrm>
            <a:off x="762000" y="83934"/>
            <a:ext cx="8026400" cy="941796"/>
          </a:xfrm>
        </p:spPr>
        <p:txBody>
          <a:bodyPr/>
          <a:lstStyle/>
          <a:p>
            <a:pPr eaLnBrk="1" hangingPunct="1"/>
            <a:r>
              <a:rPr lang="en-US" altLang="en-US" dirty="0"/>
              <a:t>Understanding Macintosh File Structures (1 of 2)</a:t>
            </a:r>
          </a:p>
        </p:txBody>
      </p:sp>
      <p:sp>
        <p:nvSpPr>
          <p:cNvPr id="4" name="Footer Placeholder 3">
            <a:extLst>
              <a:ext uri="{FF2B5EF4-FFF2-40B4-BE49-F238E27FC236}">
                <a16:creationId xmlns="" xmlns:a16="http://schemas.microsoft.com/office/drawing/2014/main" id="{4DFC54F6-4FCC-514D-8099-C7C4142729FD}"/>
              </a:ext>
            </a:extLst>
          </p:cNvPr>
          <p:cNvSpPr>
            <a:spLocks noGrp="1"/>
          </p:cNvSpPr>
          <p:nvPr>
            <p:ph type="ftr" sz="quarter" idx="10"/>
          </p:nvPr>
        </p:nvSpPr>
        <p:spPr/>
        <p:txBody>
          <a:bodyPr/>
          <a:lstStyle/>
          <a:p>
            <a:r>
              <a:rPr lang="en-US"/>
              <a:t>© 2019 Cengage. May not be copied, scanned, or duplicated, in whole or in part, except for use as permitted in a license distributed with a certain product or service or otherwise on a password-protected website for classroom use.</a:t>
            </a:r>
          </a:p>
          <a:p>
            <a:r>
              <a:rPr lang="en-US"/>
              <a:t>
</a:t>
            </a:r>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a:extLst>
              <a:ext uri="{FF2B5EF4-FFF2-40B4-BE49-F238E27FC236}">
                <a16:creationId xmlns="" xmlns:a16="http://schemas.microsoft.com/office/drawing/2014/main" id="{805C0F1B-B7A0-5940-87E7-71E04350D396}"/>
              </a:ext>
            </a:extLst>
          </p:cNvPr>
          <p:cNvSpPr>
            <a:spLocks noGrp="1" noChangeArrowheads="1"/>
          </p:cNvSpPr>
          <p:nvPr>
            <p:ph idx="1"/>
          </p:nvPr>
        </p:nvSpPr>
        <p:spPr>
          <a:xfrm>
            <a:off x="365125" y="1538288"/>
            <a:ext cx="8415338" cy="4171143"/>
          </a:xfrm>
        </p:spPr>
        <p:txBody>
          <a:bodyPr/>
          <a:lstStyle/>
          <a:p>
            <a:pPr eaLnBrk="1" hangingPunct="1"/>
            <a:r>
              <a:rPr lang="en-US" altLang="en-US" dirty="0"/>
              <a:t>Before OS X, </a:t>
            </a:r>
            <a:r>
              <a:rPr lang="en-US" altLang="en-US" b="1" dirty="0"/>
              <a:t>Hierarchical File System (HFS)</a:t>
            </a:r>
          </a:p>
          <a:p>
            <a:pPr lvl="1" eaLnBrk="1" hangingPunct="1"/>
            <a:r>
              <a:rPr lang="en-US" altLang="en-US" dirty="0"/>
              <a:t>Files stored in nested directories (folders</a:t>
            </a:r>
            <a:r>
              <a:rPr lang="en-US" altLang="en-US" dirty="0" smtClean="0"/>
              <a:t>)</a:t>
            </a:r>
          </a:p>
          <a:p>
            <a:pPr lvl="1" eaLnBrk="1" hangingPunct="1"/>
            <a:r>
              <a:rPr lang="en-US" altLang="en-US" dirty="0" smtClean="0"/>
              <a:t>Developed more than 30+ </a:t>
            </a:r>
            <a:r>
              <a:rPr lang="en-US" altLang="en-US" dirty="0" err="1" smtClean="0"/>
              <a:t>agos</a:t>
            </a:r>
            <a:endParaRPr lang="en-US" altLang="en-US" dirty="0"/>
          </a:p>
          <a:p>
            <a:pPr eaLnBrk="1" hangingPunct="1"/>
            <a:r>
              <a:rPr lang="en-US" altLang="en-US" b="1" dirty="0"/>
              <a:t>Extended Format File System (HFS+)</a:t>
            </a:r>
          </a:p>
          <a:p>
            <a:pPr lvl="1" eaLnBrk="1" hangingPunct="1"/>
            <a:r>
              <a:rPr lang="en-US" altLang="en-US" dirty="0"/>
              <a:t>Introduced with Mac OS 8.1</a:t>
            </a:r>
          </a:p>
          <a:p>
            <a:pPr lvl="1" eaLnBrk="1" hangingPunct="1"/>
            <a:r>
              <a:rPr lang="en-US" altLang="en-US" dirty="0"/>
              <a:t>Supports smaller file sizes on larger volumes, resulting in more efficient disk use</a:t>
            </a:r>
          </a:p>
          <a:p>
            <a:pPr eaLnBrk="1" hangingPunct="1"/>
            <a:r>
              <a:rPr lang="en-US" altLang="en-US" b="1" dirty="0"/>
              <a:t>Apple File System (APFS)</a:t>
            </a:r>
          </a:p>
          <a:p>
            <a:pPr lvl="1" eaLnBrk="1" hangingPunct="1"/>
            <a:r>
              <a:rPr lang="en-US" altLang="en-US" dirty="0"/>
              <a:t>Introduced in </a:t>
            </a:r>
            <a:r>
              <a:rPr lang="en-US" altLang="en-US" dirty="0" err="1"/>
              <a:t>macOS</a:t>
            </a:r>
            <a:r>
              <a:rPr lang="en-US" altLang="en-US" dirty="0"/>
              <a:t> High Sierra</a:t>
            </a:r>
          </a:p>
          <a:p>
            <a:pPr lvl="1" eaLnBrk="1" hangingPunct="1"/>
            <a:r>
              <a:rPr lang="en-US" altLang="en-US" dirty="0"/>
              <a:t>When data is written to a device, metadata is also copied to help with crash </a:t>
            </a:r>
            <a:r>
              <a:rPr lang="en-US" altLang="en-US" dirty="0" smtClean="0"/>
              <a:t>protection</a:t>
            </a:r>
          </a:p>
          <a:p>
            <a:pPr lvl="1" eaLnBrk="1" hangingPunct="1"/>
            <a:r>
              <a:rPr lang="en-US" altLang="en-US" dirty="0" smtClean="0"/>
              <a:t>One file system for all APPLE devices </a:t>
            </a:r>
          </a:p>
          <a:p>
            <a:pPr lvl="1" eaLnBrk="1" hangingPunct="1"/>
            <a:r>
              <a:rPr lang="en-US" altLang="en-US" dirty="0" smtClean="0"/>
              <a:t>Optimized for Apple devices</a:t>
            </a:r>
            <a:endParaRPr lang="en-US" altLang="en-US" dirty="0"/>
          </a:p>
        </p:txBody>
      </p:sp>
      <p:sp>
        <p:nvSpPr>
          <p:cNvPr id="26627" name="Rectangle 2">
            <a:extLst>
              <a:ext uri="{FF2B5EF4-FFF2-40B4-BE49-F238E27FC236}">
                <a16:creationId xmlns="" xmlns:a16="http://schemas.microsoft.com/office/drawing/2014/main" id="{ECE02A7B-18D6-1140-9F43-A71FE77A3481}"/>
              </a:ext>
            </a:extLst>
          </p:cNvPr>
          <p:cNvSpPr>
            <a:spLocks noGrp="1" noChangeArrowheads="1"/>
          </p:cNvSpPr>
          <p:nvPr>
            <p:ph type="title"/>
          </p:nvPr>
        </p:nvSpPr>
        <p:spPr>
          <a:xfrm>
            <a:off x="762000" y="83934"/>
            <a:ext cx="8026400" cy="941796"/>
          </a:xfrm>
        </p:spPr>
        <p:txBody>
          <a:bodyPr/>
          <a:lstStyle/>
          <a:p>
            <a:pPr eaLnBrk="1" hangingPunct="1"/>
            <a:r>
              <a:rPr lang="en-US" altLang="en-US" dirty="0"/>
              <a:t>Understanding Macintosh File Structures (2 of 2)</a:t>
            </a:r>
          </a:p>
        </p:txBody>
      </p:sp>
      <p:sp>
        <p:nvSpPr>
          <p:cNvPr id="4" name="Footer Placeholder 3">
            <a:extLst>
              <a:ext uri="{FF2B5EF4-FFF2-40B4-BE49-F238E27FC236}">
                <a16:creationId xmlns="" xmlns:a16="http://schemas.microsoft.com/office/drawing/2014/main" id="{8570C0E3-30A7-5F41-BDCE-698B0A31C0DE}"/>
              </a:ext>
            </a:extLst>
          </p:cNvPr>
          <p:cNvSpPr>
            <a:spLocks noGrp="1"/>
          </p:cNvSpPr>
          <p:nvPr>
            <p:ph type="ftr" sz="quarter" idx="10"/>
          </p:nvPr>
        </p:nvSpPr>
        <p:spPr/>
        <p:txBody>
          <a:bodyPr/>
          <a:lstStyle/>
          <a:p>
            <a:r>
              <a:rPr lang="en-US"/>
              <a:t>© 2019 Cengage. May not be copied, scanned, or duplicated, in whole or in part, except for use as permitted in a license distributed with a certain product or service or otherwise on a password-protected website for classroom use.</a:t>
            </a:r>
          </a:p>
          <a:p>
            <a:r>
              <a:rPr lang="en-US"/>
              <a:t>
</a:t>
            </a: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a:extLst>
              <a:ext uri="{FF2B5EF4-FFF2-40B4-BE49-F238E27FC236}">
                <a16:creationId xmlns="" xmlns:a16="http://schemas.microsoft.com/office/drawing/2014/main" id="{81178337-5258-1A40-BB5D-477652AB5A51}"/>
              </a:ext>
            </a:extLst>
          </p:cNvPr>
          <p:cNvSpPr>
            <a:spLocks noGrp="1" noChangeArrowheads="1"/>
          </p:cNvSpPr>
          <p:nvPr>
            <p:ph idx="1"/>
          </p:nvPr>
        </p:nvSpPr>
        <p:spPr>
          <a:xfrm>
            <a:off x="365125" y="1538288"/>
            <a:ext cx="8415338" cy="4072654"/>
          </a:xfrm>
        </p:spPr>
        <p:txBody>
          <a:bodyPr/>
          <a:lstStyle/>
          <a:p>
            <a:pPr eaLnBrk="1" hangingPunct="1"/>
            <a:r>
              <a:rPr lang="en-US" altLang="en-US" dirty="0"/>
              <a:t>In Mac, a file consists of two parts:</a:t>
            </a:r>
          </a:p>
          <a:p>
            <a:pPr lvl="1" eaLnBrk="1" hangingPunct="1"/>
            <a:r>
              <a:rPr lang="en-US" altLang="en-US" b="1" dirty="0"/>
              <a:t>Data fork</a:t>
            </a:r>
            <a:r>
              <a:rPr lang="en-US" altLang="en-US" dirty="0"/>
              <a:t> and </a:t>
            </a:r>
            <a:r>
              <a:rPr lang="en-US" altLang="en-US" b="1" dirty="0"/>
              <a:t>resource fork</a:t>
            </a:r>
          </a:p>
          <a:p>
            <a:pPr lvl="1" eaLnBrk="1" hangingPunct="1"/>
            <a:r>
              <a:rPr lang="en-US" altLang="en-US" dirty="0"/>
              <a:t>Stores file metadata and application information</a:t>
            </a:r>
          </a:p>
          <a:p>
            <a:pPr eaLnBrk="1" hangingPunct="1"/>
            <a:r>
              <a:rPr lang="en-US" altLang="en-US" dirty="0"/>
              <a:t>The data fork typically contains data the user creates, such as text or spreadsheets</a:t>
            </a:r>
          </a:p>
          <a:p>
            <a:pPr lvl="1" eaLnBrk="1" hangingPunct="1"/>
            <a:r>
              <a:rPr lang="en-US" altLang="en-US" dirty="0"/>
              <a:t>Applications also read and write to the data fork</a:t>
            </a:r>
          </a:p>
          <a:p>
            <a:pPr eaLnBrk="1" hangingPunct="1"/>
            <a:r>
              <a:rPr lang="en-US" altLang="en-US" dirty="0"/>
              <a:t>Resource block contains additional information</a:t>
            </a:r>
          </a:p>
          <a:p>
            <a:pPr lvl="1" eaLnBrk="1" hangingPunct="1"/>
            <a:r>
              <a:rPr lang="en-US" altLang="en-US" dirty="0"/>
              <a:t>Such as menus and dialog boxes</a:t>
            </a:r>
          </a:p>
          <a:p>
            <a:pPr eaLnBrk="1" hangingPunct="1"/>
            <a:r>
              <a:rPr lang="en-US" altLang="en-US" dirty="0" smtClean="0"/>
              <a:t>E.g.,  a word process file store text in Data fork and image in resource fork</a:t>
            </a:r>
          </a:p>
          <a:p>
            <a:pPr eaLnBrk="1" hangingPunct="1"/>
            <a:r>
              <a:rPr lang="en-US" altLang="en-US" dirty="0" smtClean="0"/>
              <a:t>A </a:t>
            </a:r>
            <a:r>
              <a:rPr lang="en-US" altLang="en-US" dirty="0"/>
              <a:t>volume is any storage medium used to store files</a:t>
            </a:r>
          </a:p>
          <a:p>
            <a:pPr lvl="1" eaLnBrk="1" hangingPunct="1"/>
            <a:r>
              <a:rPr lang="en-US" altLang="en-US" dirty="0"/>
              <a:t>It can be all or part of the storage media for hard disks</a:t>
            </a:r>
          </a:p>
        </p:txBody>
      </p:sp>
      <p:sp>
        <p:nvSpPr>
          <p:cNvPr id="27651" name="Rectangle 2">
            <a:extLst>
              <a:ext uri="{FF2B5EF4-FFF2-40B4-BE49-F238E27FC236}">
                <a16:creationId xmlns="" xmlns:a16="http://schemas.microsoft.com/office/drawing/2014/main" id="{E8772682-8742-7A46-B18D-58B35FCFE2CC}"/>
              </a:ext>
            </a:extLst>
          </p:cNvPr>
          <p:cNvSpPr>
            <a:spLocks noGrp="1" noChangeArrowheads="1"/>
          </p:cNvSpPr>
          <p:nvPr>
            <p:ph type="title"/>
          </p:nvPr>
        </p:nvSpPr>
        <p:spPr>
          <a:xfrm>
            <a:off x="762000" y="319383"/>
            <a:ext cx="8026400" cy="470898"/>
          </a:xfrm>
        </p:spPr>
        <p:txBody>
          <a:bodyPr/>
          <a:lstStyle/>
          <a:p>
            <a:pPr eaLnBrk="1" hangingPunct="1"/>
            <a:r>
              <a:rPr lang="en-US" altLang="en-US" dirty="0"/>
              <a:t>An Overview of Mac File Structures (1 of 7)</a:t>
            </a:r>
          </a:p>
        </p:txBody>
      </p:sp>
      <p:sp>
        <p:nvSpPr>
          <p:cNvPr id="4" name="Footer Placeholder 3">
            <a:extLst>
              <a:ext uri="{FF2B5EF4-FFF2-40B4-BE49-F238E27FC236}">
                <a16:creationId xmlns="" xmlns:a16="http://schemas.microsoft.com/office/drawing/2014/main" id="{CCEF58E1-C5F5-8349-9D07-107D8D10F010}"/>
              </a:ext>
            </a:extLst>
          </p:cNvPr>
          <p:cNvSpPr>
            <a:spLocks noGrp="1"/>
          </p:cNvSpPr>
          <p:nvPr>
            <p:ph type="ftr" sz="quarter" idx="10"/>
          </p:nvPr>
        </p:nvSpPr>
        <p:spPr/>
        <p:txBody>
          <a:bodyPr/>
          <a:lstStyle/>
          <a:p>
            <a:r>
              <a:rPr lang="en-US"/>
              <a:t>© 2019 Cengage. May not be copied, scanned, or duplicated, in whole or in part, except for use as permitted in a license distributed with a certain product or service or otherwise on a password-protected website for classroom use.</a:t>
            </a:r>
          </a:p>
          <a:p>
            <a:r>
              <a:rPr lang="en-US"/>
              <a:t>
</a:t>
            </a:r>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A simple Mac file contains data fork and resource fork. The data fork contains data and resource fork contains resources and resource map.">
            <a:extLst>
              <a:ext uri="{FF2B5EF4-FFF2-40B4-BE49-F238E27FC236}">
                <a16:creationId xmlns="" xmlns:a16="http://schemas.microsoft.com/office/drawing/2014/main" id="{628C3752-3952-394F-88A6-A55F75A1BE3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05640" y="1600200"/>
            <a:ext cx="5334308" cy="3740150"/>
          </a:xfrm>
        </p:spPr>
      </p:pic>
      <p:sp>
        <p:nvSpPr>
          <p:cNvPr id="28675" name="Rectangle 2">
            <a:extLst>
              <a:ext uri="{FF2B5EF4-FFF2-40B4-BE49-F238E27FC236}">
                <a16:creationId xmlns="" xmlns:a16="http://schemas.microsoft.com/office/drawing/2014/main" id="{A3899CA1-67E6-9E47-96B9-0D2B5A2C178C}"/>
              </a:ext>
            </a:extLst>
          </p:cNvPr>
          <p:cNvSpPr>
            <a:spLocks noGrp="1" noChangeArrowheads="1"/>
          </p:cNvSpPr>
          <p:nvPr>
            <p:ph type="title"/>
          </p:nvPr>
        </p:nvSpPr>
        <p:spPr>
          <a:xfrm>
            <a:off x="762000" y="319383"/>
            <a:ext cx="8026400" cy="470898"/>
          </a:xfrm>
        </p:spPr>
        <p:txBody>
          <a:bodyPr/>
          <a:lstStyle/>
          <a:p>
            <a:pPr eaLnBrk="1" hangingPunct="1"/>
            <a:r>
              <a:rPr lang="en-US" altLang="en-US" dirty="0"/>
              <a:t>An Overview of Mac File Structures (2 of 7)</a:t>
            </a:r>
          </a:p>
        </p:txBody>
      </p:sp>
      <p:sp>
        <p:nvSpPr>
          <p:cNvPr id="4" name="Footer Placeholder 3">
            <a:extLst>
              <a:ext uri="{FF2B5EF4-FFF2-40B4-BE49-F238E27FC236}">
                <a16:creationId xmlns="" xmlns:a16="http://schemas.microsoft.com/office/drawing/2014/main" id="{97394D1A-9137-4940-87DB-509C7725C7B9}"/>
              </a:ext>
            </a:extLst>
          </p:cNvPr>
          <p:cNvSpPr>
            <a:spLocks noGrp="1"/>
          </p:cNvSpPr>
          <p:nvPr>
            <p:ph type="ftr" sz="quarter" idx="10"/>
          </p:nvPr>
        </p:nvSpPr>
        <p:spPr/>
        <p:txBody>
          <a:bodyPr/>
          <a:lstStyle/>
          <a:p>
            <a:r>
              <a:rPr lang="en-US"/>
              <a:t>© 2019 Cengage. May not be copied, scanned, or duplicated, in whole or in part, except for use as permitted in a license distributed with a certain product or service or otherwise on a password-protected website for classroom use.</a:t>
            </a:r>
          </a:p>
          <a:p>
            <a:r>
              <a:rPr lang="en-US"/>
              <a:t>
</a:t>
            </a:r>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a:extLst>
              <a:ext uri="{FF2B5EF4-FFF2-40B4-BE49-F238E27FC236}">
                <a16:creationId xmlns="" xmlns:a16="http://schemas.microsoft.com/office/drawing/2014/main" id="{D580726B-69EF-6145-B4A8-CE3CF5DF14F9}"/>
              </a:ext>
            </a:extLst>
          </p:cNvPr>
          <p:cNvSpPr>
            <a:spLocks noGrp="1" noChangeArrowheads="1"/>
          </p:cNvSpPr>
          <p:nvPr>
            <p:ph idx="1"/>
          </p:nvPr>
        </p:nvSpPr>
        <p:spPr>
          <a:xfrm>
            <a:off x="365125" y="1538288"/>
            <a:ext cx="8415338" cy="3111621"/>
          </a:xfrm>
        </p:spPr>
        <p:txBody>
          <a:bodyPr rtlCol="0"/>
          <a:lstStyle/>
          <a:p>
            <a:pPr eaLnBrk="1" fontAlgn="auto" hangingPunct="1">
              <a:spcAft>
                <a:spcPts val="0"/>
              </a:spcAft>
              <a:defRPr/>
            </a:pPr>
            <a:r>
              <a:rPr lang="en-US" altLang="en-US" dirty="0">
                <a:solidFill>
                  <a:schemeClr val="tx1">
                    <a:lumMod val="75000"/>
                    <a:lumOff val="25000"/>
                  </a:schemeClr>
                </a:solidFill>
              </a:rPr>
              <a:t>Volumes have </a:t>
            </a:r>
            <a:r>
              <a:rPr lang="en-US" altLang="en-US" b="1" dirty="0">
                <a:solidFill>
                  <a:schemeClr val="tx1">
                    <a:lumMod val="75000"/>
                    <a:lumOff val="25000"/>
                  </a:schemeClr>
                </a:solidFill>
              </a:rPr>
              <a:t>allocation</a:t>
            </a:r>
            <a:r>
              <a:rPr lang="en-US" altLang="en-US" dirty="0">
                <a:solidFill>
                  <a:schemeClr val="tx1">
                    <a:lumMod val="75000"/>
                    <a:lumOff val="25000"/>
                  </a:schemeClr>
                </a:solidFill>
              </a:rPr>
              <a:t> and </a:t>
            </a:r>
            <a:r>
              <a:rPr lang="en-US" altLang="en-US" b="1" dirty="0">
                <a:solidFill>
                  <a:schemeClr val="tx1">
                    <a:lumMod val="75000"/>
                    <a:lumOff val="25000"/>
                  </a:schemeClr>
                </a:solidFill>
              </a:rPr>
              <a:t>logical blocks</a:t>
            </a:r>
          </a:p>
          <a:p>
            <a:pPr lvl="1" eaLnBrk="1" fontAlgn="auto" hangingPunct="1">
              <a:spcAft>
                <a:spcPts val="0"/>
              </a:spcAft>
              <a:defRPr/>
            </a:pPr>
            <a:r>
              <a:rPr lang="en-US" altLang="en-US" dirty="0">
                <a:solidFill>
                  <a:schemeClr val="tx1">
                    <a:lumMod val="75000"/>
                    <a:lumOff val="25000"/>
                  </a:schemeClr>
                </a:solidFill>
              </a:rPr>
              <a:t>Logical blocks cannot exceed 512 bytes</a:t>
            </a:r>
          </a:p>
          <a:p>
            <a:pPr lvl="1" eaLnBrk="1" fontAlgn="auto" hangingPunct="1">
              <a:spcAft>
                <a:spcPts val="0"/>
              </a:spcAft>
              <a:defRPr/>
            </a:pPr>
            <a:r>
              <a:rPr lang="en-US" altLang="en-US" dirty="0">
                <a:solidFill>
                  <a:schemeClr val="tx1">
                    <a:lumMod val="75000"/>
                    <a:lumOff val="25000"/>
                  </a:schemeClr>
                </a:solidFill>
              </a:rPr>
              <a:t>Allocation blocks are a set of consecutive logical blocks</a:t>
            </a:r>
          </a:p>
          <a:p>
            <a:pPr eaLnBrk="1" fontAlgn="auto" hangingPunct="1">
              <a:spcAft>
                <a:spcPts val="0"/>
              </a:spcAft>
              <a:defRPr/>
            </a:pPr>
            <a:r>
              <a:rPr lang="en-US" altLang="en-US" dirty="0">
                <a:solidFill>
                  <a:schemeClr val="tx1">
                    <a:lumMod val="75000"/>
                    <a:lumOff val="25000"/>
                  </a:schemeClr>
                </a:solidFill>
              </a:rPr>
              <a:t>Two end of file (EOF) descriptors</a:t>
            </a:r>
          </a:p>
          <a:p>
            <a:pPr lvl="1" eaLnBrk="1" fontAlgn="auto" hangingPunct="1">
              <a:spcAft>
                <a:spcPts val="0"/>
              </a:spcAft>
              <a:defRPr/>
            </a:pPr>
            <a:r>
              <a:rPr lang="en-US" altLang="en-US" b="1" dirty="0">
                <a:solidFill>
                  <a:schemeClr val="tx1">
                    <a:lumMod val="75000"/>
                    <a:lumOff val="25000"/>
                  </a:schemeClr>
                </a:solidFill>
              </a:rPr>
              <a:t>Logical EOF</a:t>
            </a:r>
          </a:p>
          <a:p>
            <a:pPr lvl="2" eaLnBrk="1" fontAlgn="auto" hangingPunct="1">
              <a:spcAft>
                <a:spcPts val="0"/>
              </a:spcAft>
              <a:buClr>
                <a:schemeClr val="tx1">
                  <a:lumMod val="75000"/>
                  <a:lumOff val="25000"/>
                </a:schemeClr>
              </a:buClr>
              <a:defRPr/>
            </a:pPr>
            <a:r>
              <a:rPr lang="en-US" altLang="en-US" dirty="0">
                <a:solidFill>
                  <a:schemeClr val="tx1">
                    <a:lumMod val="75000"/>
                    <a:lumOff val="25000"/>
                  </a:schemeClr>
                </a:solidFill>
              </a:rPr>
              <a:t>Actual ending of the file</a:t>
            </a:r>
          </a:p>
          <a:p>
            <a:pPr lvl="1" eaLnBrk="1" fontAlgn="auto" hangingPunct="1">
              <a:spcAft>
                <a:spcPts val="0"/>
              </a:spcAft>
              <a:defRPr/>
            </a:pPr>
            <a:r>
              <a:rPr lang="en-US" altLang="en-US" b="1" dirty="0">
                <a:solidFill>
                  <a:schemeClr val="tx1">
                    <a:lumMod val="75000"/>
                    <a:lumOff val="25000"/>
                  </a:schemeClr>
                </a:solidFill>
              </a:rPr>
              <a:t>Physical EOF</a:t>
            </a:r>
          </a:p>
          <a:p>
            <a:pPr lvl="2" eaLnBrk="1" fontAlgn="auto" hangingPunct="1">
              <a:spcAft>
                <a:spcPts val="0"/>
              </a:spcAft>
              <a:buClr>
                <a:schemeClr val="tx1">
                  <a:lumMod val="75000"/>
                  <a:lumOff val="25000"/>
                </a:schemeClr>
              </a:buClr>
              <a:defRPr/>
            </a:pPr>
            <a:r>
              <a:rPr lang="en-US" altLang="en-US" dirty="0">
                <a:solidFill>
                  <a:schemeClr val="tx1">
                    <a:lumMod val="75000"/>
                    <a:lumOff val="25000"/>
                  </a:schemeClr>
                </a:solidFill>
              </a:rPr>
              <a:t>The number of bytes allotted on the volume for a file</a:t>
            </a:r>
          </a:p>
          <a:p>
            <a:pPr marL="0" indent="0" eaLnBrk="1" fontAlgn="auto" hangingPunct="1">
              <a:spcAft>
                <a:spcPts val="0"/>
              </a:spcAft>
              <a:buFontTx/>
              <a:buNone/>
              <a:defRPr/>
            </a:pPr>
            <a:endParaRPr lang="en-US" altLang="en-US" dirty="0">
              <a:solidFill>
                <a:schemeClr val="tx1">
                  <a:lumMod val="75000"/>
                  <a:lumOff val="25000"/>
                </a:schemeClr>
              </a:solidFill>
            </a:endParaRPr>
          </a:p>
        </p:txBody>
      </p:sp>
      <p:sp>
        <p:nvSpPr>
          <p:cNvPr id="29699" name="Rectangle 2">
            <a:extLst>
              <a:ext uri="{FF2B5EF4-FFF2-40B4-BE49-F238E27FC236}">
                <a16:creationId xmlns="" xmlns:a16="http://schemas.microsoft.com/office/drawing/2014/main" id="{3BCA9C7C-331E-8B4D-88FE-C8980A127594}"/>
              </a:ext>
            </a:extLst>
          </p:cNvPr>
          <p:cNvSpPr>
            <a:spLocks noGrp="1" noChangeArrowheads="1"/>
          </p:cNvSpPr>
          <p:nvPr>
            <p:ph type="title"/>
          </p:nvPr>
        </p:nvSpPr>
        <p:spPr>
          <a:xfrm>
            <a:off x="762000" y="319383"/>
            <a:ext cx="8026400" cy="470898"/>
          </a:xfrm>
        </p:spPr>
        <p:txBody>
          <a:bodyPr/>
          <a:lstStyle/>
          <a:p>
            <a:pPr eaLnBrk="1" hangingPunct="1"/>
            <a:r>
              <a:rPr lang="en-US" altLang="en-US" dirty="0"/>
              <a:t>An Overview of Mac File Structures (3 of 7)</a:t>
            </a:r>
          </a:p>
        </p:txBody>
      </p:sp>
      <p:sp>
        <p:nvSpPr>
          <p:cNvPr id="4" name="Footer Placeholder 3">
            <a:extLst>
              <a:ext uri="{FF2B5EF4-FFF2-40B4-BE49-F238E27FC236}">
                <a16:creationId xmlns="" xmlns:a16="http://schemas.microsoft.com/office/drawing/2014/main" id="{F650480B-F25D-7541-ACA3-D9A10B22B864}"/>
              </a:ext>
            </a:extLst>
          </p:cNvPr>
          <p:cNvSpPr>
            <a:spLocks noGrp="1"/>
          </p:cNvSpPr>
          <p:nvPr>
            <p:ph type="ftr" sz="quarter" idx="10"/>
          </p:nvPr>
        </p:nvSpPr>
        <p:spPr/>
        <p:txBody>
          <a:bodyPr/>
          <a:lstStyle/>
          <a:p>
            <a:r>
              <a:rPr lang="en-US"/>
              <a:t>© 2019 Cengage. May not be copied, scanned, or duplicated, in whole or in part, except for use as permitted in a license distributed with a certain product or service or otherwise on a password-protected website for classroom use.</a:t>
            </a:r>
          </a:p>
          <a:p>
            <a:r>
              <a:rPr lang="en-US"/>
              <a:t>
</a:t>
            </a: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A m a c volume consists of several logical blocks. The file a is allocated to the logical blocks from 0 to 3, file b is allocated to the logical block 4 and 5, file c is allocated to the logical blocks from 7 to 10. The file a is assigned to the allocated block 0, file b is assigned to the allocated block 1, file c is assigned to the allocated block 2. The remaining logical blocks are unallocated.">
            <a:extLst>
              <a:ext uri="{FF2B5EF4-FFF2-40B4-BE49-F238E27FC236}">
                <a16:creationId xmlns="" xmlns:a16="http://schemas.microsoft.com/office/drawing/2014/main" id="{76C76CCC-DC14-2943-9CA8-83FA2CAE3D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8401" y="1435520"/>
            <a:ext cx="4268786" cy="3746080"/>
          </a:xfrm>
        </p:spPr>
      </p:pic>
      <p:sp>
        <p:nvSpPr>
          <p:cNvPr id="30723" name="Rectangle 2">
            <a:extLst>
              <a:ext uri="{FF2B5EF4-FFF2-40B4-BE49-F238E27FC236}">
                <a16:creationId xmlns="" xmlns:a16="http://schemas.microsoft.com/office/drawing/2014/main" id="{5D10F27D-ABE1-974B-A03B-11C39BCBADC0}"/>
              </a:ext>
            </a:extLst>
          </p:cNvPr>
          <p:cNvSpPr>
            <a:spLocks noGrp="1" noChangeArrowheads="1"/>
          </p:cNvSpPr>
          <p:nvPr>
            <p:ph type="title"/>
          </p:nvPr>
        </p:nvSpPr>
        <p:spPr>
          <a:xfrm>
            <a:off x="762000" y="319383"/>
            <a:ext cx="8026400" cy="470898"/>
          </a:xfrm>
        </p:spPr>
        <p:txBody>
          <a:bodyPr/>
          <a:lstStyle/>
          <a:p>
            <a:pPr eaLnBrk="1" hangingPunct="1"/>
            <a:r>
              <a:rPr lang="en-US" altLang="en-US" dirty="0"/>
              <a:t>An Overview of Mac File Structures (4 of 7)</a:t>
            </a:r>
          </a:p>
        </p:txBody>
      </p:sp>
      <p:sp>
        <p:nvSpPr>
          <p:cNvPr id="4" name="Footer Placeholder 3">
            <a:extLst>
              <a:ext uri="{FF2B5EF4-FFF2-40B4-BE49-F238E27FC236}">
                <a16:creationId xmlns="" xmlns:a16="http://schemas.microsoft.com/office/drawing/2014/main" id="{FE2F0B2C-BC4D-0244-B74C-F09B2536FB6A}"/>
              </a:ext>
            </a:extLst>
          </p:cNvPr>
          <p:cNvSpPr>
            <a:spLocks noGrp="1"/>
          </p:cNvSpPr>
          <p:nvPr>
            <p:ph type="ftr" sz="quarter" idx="10"/>
          </p:nvPr>
        </p:nvSpPr>
        <p:spPr/>
        <p:txBody>
          <a:bodyPr/>
          <a:lstStyle/>
          <a:p>
            <a:r>
              <a:rPr lang="en-US"/>
              <a:t>© 2019 Cengage. May not be copied, scanned, or duplicated, in whole or in part, except for use as permitted in a license distributed with a certain product or service or otherwise on a password-protected website for classroom use.</a:t>
            </a:r>
          </a:p>
          <a:p>
            <a:r>
              <a:rPr lang="en-US"/>
              <a:t>
</a:t>
            </a:r>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The file b is allocated to the logical block 4 and 5 and it is assigned to the allocated block 1. The byte 0 of file b is in the logical block 4, byte 510 is the logical e o f which is the ending byte position of file b, byte 511 and byte 512 are located one after the other, and byte 1023 is in the logical block 5 and it is the physical e o f of file b.">
            <a:extLst>
              <a:ext uri="{FF2B5EF4-FFF2-40B4-BE49-F238E27FC236}">
                <a16:creationId xmlns="" xmlns:a16="http://schemas.microsoft.com/office/drawing/2014/main" id="{01B8E57F-6ED3-B74B-B831-9A3E8CE5257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33400" y="1143000"/>
            <a:ext cx="7772400" cy="5110358"/>
          </a:xfrm>
        </p:spPr>
      </p:pic>
      <p:sp>
        <p:nvSpPr>
          <p:cNvPr id="31747" name="Rectangle 2">
            <a:extLst>
              <a:ext uri="{FF2B5EF4-FFF2-40B4-BE49-F238E27FC236}">
                <a16:creationId xmlns="" xmlns:a16="http://schemas.microsoft.com/office/drawing/2014/main" id="{B4311782-3FC9-4346-A4AD-899E8BB114D8}"/>
              </a:ext>
            </a:extLst>
          </p:cNvPr>
          <p:cNvSpPr>
            <a:spLocks noGrp="1" noChangeArrowheads="1"/>
          </p:cNvSpPr>
          <p:nvPr>
            <p:ph type="title"/>
          </p:nvPr>
        </p:nvSpPr>
        <p:spPr>
          <a:xfrm>
            <a:off x="762000" y="319383"/>
            <a:ext cx="8026400" cy="470898"/>
          </a:xfrm>
        </p:spPr>
        <p:txBody>
          <a:bodyPr/>
          <a:lstStyle/>
          <a:p>
            <a:pPr eaLnBrk="1" hangingPunct="1"/>
            <a:r>
              <a:rPr lang="en-US" altLang="en-US" dirty="0"/>
              <a:t>An Overview of Mac File Structures (5 of 7)</a:t>
            </a:r>
          </a:p>
        </p:txBody>
      </p:sp>
      <p:sp>
        <p:nvSpPr>
          <p:cNvPr id="4" name="Footer Placeholder 3">
            <a:extLst>
              <a:ext uri="{FF2B5EF4-FFF2-40B4-BE49-F238E27FC236}">
                <a16:creationId xmlns="" xmlns:a16="http://schemas.microsoft.com/office/drawing/2014/main" id="{FBA78300-0C52-364B-8D9C-13038EC27EF6}"/>
              </a:ext>
            </a:extLst>
          </p:cNvPr>
          <p:cNvSpPr>
            <a:spLocks noGrp="1"/>
          </p:cNvSpPr>
          <p:nvPr>
            <p:ph type="ftr" sz="quarter" idx="10"/>
          </p:nvPr>
        </p:nvSpPr>
        <p:spPr/>
        <p:txBody>
          <a:bodyPr/>
          <a:lstStyle/>
          <a:p>
            <a:r>
              <a:rPr lang="en-US"/>
              <a:t>© 2019 Cengage. May not be copied, scanned, or duplicated, in whole or in part, except for use as permitted in a license distributed with a certain product or service or otherwise on a password-protected website for classroom use.</a:t>
            </a:r>
          </a:p>
          <a:p>
            <a:r>
              <a:rPr lang="en-US"/>
              <a:t>
</a:t>
            </a: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a:extLst>
              <a:ext uri="{FF2B5EF4-FFF2-40B4-BE49-F238E27FC236}">
                <a16:creationId xmlns="" xmlns:a16="http://schemas.microsoft.com/office/drawing/2014/main" id="{B56ACF70-7096-FB4C-A224-F42009E920BA}"/>
              </a:ext>
            </a:extLst>
          </p:cNvPr>
          <p:cNvSpPr>
            <a:spLocks noGrp="1" noChangeArrowheads="1"/>
          </p:cNvSpPr>
          <p:nvPr>
            <p:ph idx="1"/>
          </p:nvPr>
        </p:nvSpPr>
        <p:spPr/>
        <p:txBody>
          <a:bodyPr/>
          <a:lstStyle/>
          <a:p>
            <a:pPr eaLnBrk="1" hangingPunct="1"/>
            <a:r>
              <a:rPr lang="en-US" altLang="en-US" b="1"/>
              <a:t>Clumps</a:t>
            </a:r>
          </a:p>
          <a:p>
            <a:pPr lvl="1" eaLnBrk="1" hangingPunct="1"/>
            <a:r>
              <a:rPr lang="en-US" altLang="en-US"/>
              <a:t>Groups of contiguous allocation blocks</a:t>
            </a:r>
          </a:p>
          <a:p>
            <a:pPr lvl="1" eaLnBrk="1" hangingPunct="1"/>
            <a:r>
              <a:rPr lang="en-US" altLang="en-US"/>
              <a:t>Reduce fragmentation</a:t>
            </a:r>
          </a:p>
          <a:p>
            <a:pPr eaLnBrk="1" hangingPunct="1"/>
            <a:r>
              <a:rPr lang="en-US" altLang="en-US"/>
              <a:t>Older Macintosh OSs use</a:t>
            </a:r>
          </a:p>
          <a:p>
            <a:pPr lvl="1" eaLnBrk="1" hangingPunct="1"/>
            <a:r>
              <a:rPr lang="en-US" altLang="en-US"/>
              <a:t>First two logical blocks, 0 and 1, as boot blocks</a:t>
            </a:r>
          </a:p>
          <a:p>
            <a:pPr lvl="1" eaLnBrk="1" hangingPunct="1"/>
            <a:r>
              <a:rPr lang="en-US" altLang="en-US" b="1"/>
              <a:t>Master Directory Block (MDB)</a:t>
            </a:r>
            <a:r>
              <a:rPr lang="en-US" altLang="en-US"/>
              <a:t> or </a:t>
            </a:r>
            <a:r>
              <a:rPr lang="en-US" altLang="en-US" b="1"/>
              <a:t>Volume Information Block (VIB)</a:t>
            </a:r>
          </a:p>
          <a:p>
            <a:pPr lvl="2" eaLnBrk="1" hangingPunct="1"/>
            <a:r>
              <a:rPr lang="en-US" altLang="en-US"/>
              <a:t>Stores all information about a volume</a:t>
            </a:r>
          </a:p>
          <a:p>
            <a:pPr lvl="1" eaLnBrk="1" hangingPunct="1"/>
            <a:r>
              <a:rPr lang="en-US" altLang="en-US" b="1"/>
              <a:t>Volume Control Block (VCB)</a:t>
            </a:r>
          </a:p>
          <a:p>
            <a:pPr lvl="2" eaLnBrk="1" hangingPunct="1"/>
            <a:r>
              <a:rPr lang="en-US" altLang="en-US"/>
              <a:t>Stores information from the MDB when OS mounts</a:t>
            </a:r>
          </a:p>
          <a:p>
            <a:pPr eaLnBrk="1" hangingPunct="1"/>
            <a:r>
              <a:rPr lang="en-US" altLang="en-US" b="1"/>
              <a:t>Extents overflow file</a:t>
            </a:r>
          </a:p>
          <a:p>
            <a:pPr lvl="1" eaLnBrk="1" hangingPunct="1"/>
            <a:r>
              <a:rPr lang="en-US" altLang="en-US"/>
              <a:t>Stores any file information not in the MDB or a VCB</a:t>
            </a:r>
          </a:p>
        </p:txBody>
      </p:sp>
      <p:sp>
        <p:nvSpPr>
          <p:cNvPr id="32771" name="Rectangle 2">
            <a:extLst>
              <a:ext uri="{FF2B5EF4-FFF2-40B4-BE49-F238E27FC236}">
                <a16:creationId xmlns="" xmlns:a16="http://schemas.microsoft.com/office/drawing/2014/main" id="{699AABDB-A071-2A43-8FD3-58781EE9E436}"/>
              </a:ext>
            </a:extLst>
          </p:cNvPr>
          <p:cNvSpPr>
            <a:spLocks noGrp="1" noChangeArrowheads="1"/>
          </p:cNvSpPr>
          <p:nvPr>
            <p:ph type="title"/>
          </p:nvPr>
        </p:nvSpPr>
        <p:spPr>
          <a:xfrm>
            <a:off x="762000" y="319383"/>
            <a:ext cx="8026400" cy="470898"/>
          </a:xfrm>
        </p:spPr>
        <p:txBody>
          <a:bodyPr/>
          <a:lstStyle/>
          <a:p>
            <a:pPr eaLnBrk="1" hangingPunct="1"/>
            <a:r>
              <a:rPr lang="en-US" altLang="en-US" dirty="0"/>
              <a:t>An Overview of Mac File Structures (6 of 7)</a:t>
            </a:r>
          </a:p>
        </p:txBody>
      </p:sp>
      <p:sp>
        <p:nvSpPr>
          <p:cNvPr id="4" name="Footer Placeholder 3">
            <a:extLst>
              <a:ext uri="{FF2B5EF4-FFF2-40B4-BE49-F238E27FC236}">
                <a16:creationId xmlns="" xmlns:a16="http://schemas.microsoft.com/office/drawing/2014/main" id="{1C8E8442-FE1C-6A47-9224-777CEAA21490}"/>
              </a:ext>
            </a:extLst>
          </p:cNvPr>
          <p:cNvSpPr>
            <a:spLocks noGrp="1"/>
          </p:cNvSpPr>
          <p:nvPr>
            <p:ph type="ftr" sz="quarter" idx="10"/>
          </p:nvPr>
        </p:nvSpPr>
        <p:spPr/>
        <p:txBody>
          <a:bodyPr/>
          <a:lstStyle/>
          <a:p>
            <a:r>
              <a:rPr lang="en-US"/>
              <a:t>© 2019 Cengage. May not be copied, scanned, or duplicated, in whole or in part, except for use as permitted in a license distributed with a certain product or service or otherwise on a password-protected website for classroom use.</a:t>
            </a:r>
          </a:p>
          <a:p>
            <a:r>
              <a:rPr lang="en-US"/>
              <a:t>
</a:t>
            </a:r>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a:extLst>
              <a:ext uri="{FF2B5EF4-FFF2-40B4-BE49-F238E27FC236}">
                <a16:creationId xmlns="" xmlns:a16="http://schemas.microsoft.com/office/drawing/2014/main" id="{FC180BB8-6871-594B-B014-1C49BC857964}"/>
              </a:ext>
            </a:extLst>
          </p:cNvPr>
          <p:cNvSpPr>
            <a:spLocks noGrp="1" noChangeArrowheads="1"/>
          </p:cNvSpPr>
          <p:nvPr>
            <p:ph idx="1"/>
          </p:nvPr>
        </p:nvSpPr>
        <p:spPr>
          <a:xfrm>
            <a:off x="365125" y="1538288"/>
            <a:ext cx="8415338" cy="2099036"/>
          </a:xfrm>
        </p:spPr>
        <p:txBody>
          <a:bodyPr/>
          <a:lstStyle/>
          <a:p>
            <a:pPr eaLnBrk="1" hangingPunct="1"/>
            <a:r>
              <a:rPr lang="en-US" altLang="en-US" b="1" dirty="0"/>
              <a:t>Catalog</a:t>
            </a:r>
          </a:p>
          <a:p>
            <a:pPr lvl="1" eaLnBrk="1" hangingPunct="1"/>
            <a:r>
              <a:rPr lang="en-US" altLang="en-US" dirty="0"/>
              <a:t>The listing of all files and directories on the volume</a:t>
            </a:r>
          </a:p>
          <a:p>
            <a:pPr lvl="1" eaLnBrk="1" hangingPunct="1"/>
            <a:r>
              <a:rPr lang="en-US" altLang="en-US" dirty="0"/>
              <a:t>Maintains relationships between files and directories </a:t>
            </a:r>
          </a:p>
          <a:p>
            <a:pPr eaLnBrk="1" hangingPunct="1"/>
            <a:r>
              <a:rPr lang="en-US" altLang="en-US" b="1" dirty="0"/>
              <a:t>B*-tree </a:t>
            </a:r>
            <a:r>
              <a:rPr lang="en-US" altLang="en-US" dirty="0"/>
              <a:t>file system in earlier Mac version</a:t>
            </a:r>
          </a:p>
          <a:p>
            <a:pPr lvl="1" eaLnBrk="1" hangingPunct="1"/>
            <a:r>
              <a:rPr lang="en-US" altLang="en-US" dirty="0"/>
              <a:t>Actual file data is stored on the leaf nodes</a:t>
            </a:r>
          </a:p>
          <a:p>
            <a:pPr lvl="1" eaLnBrk="1" hangingPunct="1"/>
            <a:r>
              <a:rPr lang="en-US" altLang="en-US" dirty="0"/>
              <a:t>B*-tree also uses </a:t>
            </a:r>
            <a:r>
              <a:rPr lang="en-US" altLang="en-US" b="1" dirty="0"/>
              <a:t>header</a:t>
            </a:r>
            <a:r>
              <a:rPr lang="en-US" altLang="en-US" dirty="0"/>
              <a:t>, </a:t>
            </a:r>
            <a:r>
              <a:rPr lang="en-US" altLang="en-US" b="1" dirty="0"/>
              <a:t>index</a:t>
            </a:r>
            <a:r>
              <a:rPr lang="en-US" altLang="en-US" dirty="0"/>
              <a:t>, and </a:t>
            </a:r>
            <a:r>
              <a:rPr lang="en-US" altLang="en-US" b="1" dirty="0"/>
              <a:t>map nodes</a:t>
            </a:r>
          </a:p>
        </p:txBody>
      </p:sp>
      <p:sp>
        <p:nvSpPr>
          <p:cNvPr id="33795" name="Rectangle 2">
            <a:extLst>
              <a:ext uri="{FF2B5EF4-FFF2-40B4-BE49-F238E27FC236}">
                <a16:creationId xmlns="" xmlns:a16="http://schemas.microsoft.com/office/drawing/2014/main" id="{7CE63222-0FD6-6E47-9AF9-01666F55F657}"/>
              </a:ext>
            </a:extLst>
          </p:cNvPr>
          <p:cNvSpPr>
            <a:spLocks noGrp="1" noChangeArrowheads="1"/>
          </p:cNvSpPr>
          <p:nvPr>
            <p:ph type="title"/>
          </p:nvPr>
        </p:nvSpPr>
        <p:spPr>
          <a:xfrm>
            <a:off x="762000" y="319383"/>
            <a:ext cx="8026400" cy="470898"/>
          </a:xfrm>
        </p:spPr>
        <p:txBody>
          <a:bodyPr/>
          <a:lstStyle/>
          <a:p>
            <a:pPr eaLnBrk="1" hangingPunct="1"/>
            <a:r>
              <a:rPr lang="en-US" altLang="en-US" dirty="0"/>
              <a:t>An Overview of Mac File Structures (7 of 7)</a:t>
            </a:r>
          </a:p>
        </p:txBody>
      </p:sp>
      <p:sp>
        <p:nvSpPr>
          <p:cNvPr id="4" name="Footer Placeholder 3">
            <a:extLst>
              <a:ext uri="{FF2B5EF4-FFF2-40B4-BE49-F238E27FC236}">
                <a16:creationId xmlns="" xmlns:a16="http://schemas.microsoft.com/office/drawing/2014/main" id="{7023E0AA-AB82-AF4B-A3A6-6DF58F97A940}"/>
              </a:ext>
            </a:extLst>
          </p:cNvPr>
          <p:cNvSpPr>
            <a:spLocks noGrp="1"/>
          </p:cNvSpPr>
          <p:nvPr>
            <p:ph type="ftr" sz="quarter" idx="10"/>
          </p:nvPr>
        </p:nvSpPr>
        <p:spPr/>
        <p:txBody>
          <a:bodyPr/>
          <a:lstStyle/>
          <a:p>
            <a:r>
              <a:rPr lang="en-US"/>
              <a:t>© 2019 Cengage. May not be copied, scanned, or duplicated, in whole or in part, except for use as permitted in a license distributed with a certain product or service or otherwise on a password-protected website for classroom use.</a:t>
            </a:r>
          </a:p>
          <a:p>
            <a:r>
              <a:rPr lang="en-US"/>
              <a:t>
</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a:extLst>
              <a:ext uri="{FF2B5EF4-FFF2-40B4-BE49-F238E27FC236}">
                <a16:creationId xmlns="" xmlns:a16="http://schemas.microsoft.com/office/drawing/2014/main" id="{81CDBC2D-441C-3D43-90C4-D7A60C4DB35C}"/>
              </a:ext>
            </a:extLst>
          </p:cNvPr>
          <p:cNvSpPr>
            <a:spLocks noGrp="1" noChangeArrowheads="1"/>
          </p:cNvSpPr>
          <p:nvPr>
            <p:ph idx="1"/>
          </p:nvPr>
        </p:nvSpPr>
        <p:spPr>
          <a:xfrm>
            <a:off x="365125" y="1538288"/>
            <a:ext cx="8415338" cy="4489947"/>
          </a:xfrm>
        </p:spPr>
        <p:txBody>
          <a:bodyPr/>
          <a:lstStyle/>
          <a:p>
            <a:pPr eaLnBrk="1" hangingPunct="1"/>
            <a:r>
              <a:rPr lang="en-US" altLang="en-US" dirty="0"/>
              <a:t>UNIX distributions</a:t>
            </a:r>
          </a:p>
          <a:p>
            <a:pPr lvl="1" eaLnBrk="1" hangingPunct="1"/>
            <a:r>
              <a:rPr lang="en-US" altLang="en-US" dirty="0"/>
              <a:t>Silicon Graphics, Inc. (SGI) IRIX, Santa Cruz Operation (SCO) UnixWare, Sun Solaris, IBM AIX, and HP-UX</a:t>
            </a:r>
          </a:p>
          <a:p>
            <a:pPr eaLnBrk="1" hangingPunct="1"/>
            <a:r>
              <a:rPr lang="en-US" altLang="en-US" dirty="0"/>
              <a:t>Linux distributions</a:t>
            </a:r>
          </a:p>
          <a:p>
            <a:pPr lvl="1" eaLnBrk="1" hangingPunct="1"/>
            <a:r>
              <a:rPr lang="en-US" altLang="en-US" dirty="0"/>
              <a:t>Ubuntu, CentOS, Mint, Fedora, and Gentoo</a:t>
            </a:r>
          </a:p>
          <a:p>
            <a:pPr lvl="1" eaLnBrk="1" hangingPunct="1"/>
            <a:r>
              <a:rPr lang="en-US" altLang="en-US" dirty="0"/>
              <a:t>Linux is only the core of the OS</a:t>
            </a:r>
          </a:p>
          <a:p>
            <a:pPr eaLnBrk="1" hangingPunct="1"/>
            <a:r>
              <a:rPr lang="en-US" altLang="en-US" dirty="0"/>
              <a:t>All UNIX-like OSs have a kernel</a:t>
            </a:r>
          </a:p>
          <a:p>
            <a:pPr lvl="1" eaLnBrk="1" hangingPunct="1"/>
            <a:r>
              <a:rPr lang="en-US" altLang="en-US" dirty="0"/>
              <a:t>So do all Windows </a:t>
            </a:r>
            <a:r>
              <a:rPr lang="en-US" altLang="en-US" dirty="0" smtClean="0"/>
              <a:t>Oss</a:t>
            </a:r>
          </a:p>
          <a:p>
            <a:pPr lvl="1" eaLnBrk="1" hangingPunct="1"/>
            <a:endParaRPr lang="en-US" altLang="en-US" dirty="0"/>
          </a:p>
          <a:p>
            <a:pPr eaLnBrk="1" hangingPunct="1"/>
            <a:r>
              <a:rPr lang="en-US" altLang="en-US" dirty="0">
                <a:hlinkClick r:id="rId2"/>
              </a:rPr>
              <a:t>https://www.youtube.com/watch?v=</a:t>
            </a:r>
            <a:r>
              <a:rPr lang="en-US" altLang="en-US" dirty="0" smtClean="0">
                <a:hlinkClick r:id="rId2"/>
              </a:rPr>
              <a:t>jowCUo_UGts</a:t>
            </a:r>
            <a:endParaRPr lang="en-US" altLang="en-US" dirty="0" smtClean="0"/>
          </a:p>
          <a:p>
            <a:pPr eaLnBrk="1" hangingPunct="1"/>
            <a:r>
              <a:rPr lang="en-US" altLang="en-US" dirty="0">
                <a:hlinkClick r:id="rId3"/>
              </a:rPr>
              <a:t>https://www.quora.com/What-is-difference-between-UNIX-and-</a:t>
            </a:r>
            <a:r>
              <a:rPr lang="en-US" altLang="en-US" dirty="0" smtClean="0">
                <a:hlinkClick r:id="rId3"/>
              </a:rPr>
              <a:t>Linux</a:t>
            </a:r>
            <a:endParaRPr lang="en-US" altLang="en-US" dirty="0" smtClean="0"/>
          </a:p>
          <a:p>
            <a:pPr eaLnBrk="1" hangingPunct="1"/>
            <a:r>
              <a:rPr lang="en-US" altLang="en-US" dirty="0" smtClean="0"/>
              <a:t>Must read</a:t>
            </a:r>
            <a:endParaRPr lang="en-US" altLang="en-US" dirty="0"/>
          </a:p>
        </p:txBody>
      </p:sp>
      <p:sp>
        <p:nvSpPr>
          <p:cNvPr id="9219" name="Rectangle 2">
            <a:extLst>
              <a:ext uri="{FF2B5EF4-FFF2-40B4-BE49-F238E27FC236}">
                <a16:creationId xmlns="" xmlns:a16="http://schemas.microsoft.com/office/drawing/2014/main" id="{130D4AAC-1EE5-AC40-B567-8D76F5DB4124}"/>
              </a:ext>
            </a:extLst>
          </p:cNvPr>
          <p:cNvSpPr>
            <a:spLocks noGrp="1" noChangeArrowheads="1"/>
          </p:cNvSpPr>
          <p:nvPr>
            <p:ph type="title"/>
          </p:nvPr>
        </p:nvSpPr>
        <p:spPr>
          <a:xfrm>
            <a:off x="762000" y="319383"/>
            <a:ext cx="8026400" cy="470898"/>
          </a:xfrm>
        </p:spPr>
        <p:txBody>
          <a:bodyPr/>
          <a:lstStyle/>
          <a:p>
            <a:pPr eaLnBrk="1" hangingPunct="1"/>
            <a:r>
              <a:rPr lang="en-US" altLang="en-US" dirty="0"/>
              <a:t>Examining Linux File Structures (1 of </a:t>
            </a:r>
            <a:r>
              <a:rPr lang="en-US" altLang="en-US" dirty="0" smtClean="0"/>
              <a:t>2)</a:t>
            </a:r>
            <a:endParaRPr lang="en-US" altLang="en-US" dirty="0"/>
          </a:p>
        </p:txBody>
      </p:sp>
      <p:sp>
        <p:nvSpPr>
          <p:cNvPr id="4" name="Footer Placeholder 3">
            <a:extLst>
              <a:ext uri="{FF2B5EF4-FFF2-40B4-BE49-F238E27FC236}">
                <a16:creationId xmlns="" xmlns:a16="http://schemas.microsoft.com/office/drawing/2014/main" id="{4CAC7468-2923-E34C-BAB9-660EE624B6C0}"/>
              </a:ext>
            </a:extLst>
          </p:cNvPr>
          <p:cNvSpPr>
            <a:spLocks noGrp="1"/>
          </p:cNvSpPr>
          <p:nvPr>
            <p:ph type="ftr" sz="quarter" idx="10"/>
          </p:nvPr>
        </p:nvSpPr>
        <p:spPr/>
        <p:txBody>
          <a:bodyPr/>
          <a:lstStyle/>
          <a:p>
            <a:r>
              <a:rPr lang="en-US" dirty="0"/>
              <a:t>© 2019 Cengage. May not be copied, scanned, or duplicated, in whole or in part, except for use as permitted in a license distributed with a certain product or service or otherwise on a password-protected website for classroom use.</a:t>
            </a:r>
          </a:p>
          <a:p>
            <a:r>
              <a:rPr lang="en-US" dirty="0"/>
              <a:t>
</a:t>
            </a: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a:extLst>
              <a:ext uri="{FF2B5EF4-FFF2-40B4-BE49-F238E27FC236}">
                <a16:creationId xmlns="" xmlns:a16="http://schemas.microsoft.com/office/drawing/2014/main" id="{DA0ACECE-29D5-8446-A882-E3202D957B5A}"/>
              </a:ext>
            </a:extLst>
          </p:cNvPr>
          <p:cNvSpPr>
            <a:spLocks noGrp="1"/>
          </p:cNvSpPr>
          <p:nvPr>
            <p:ph idx="1"/>
          </p:nvPr>
        </p:nvSpPr>
        <p:spPr>
          <a:xfrm>
            <a:off x="365125" y="1538288"/>
            <a:ext cx="8415338" cy="1915909"/>
          </a:xfrm>
        </p:spPr>
        <p:txBody>
          <a:bodyPr/>
          <a:lstStyle/>
          <a:p>
            <a:pPr eaLnBrk="1" hangingPunct="1"/>
            <a:r>
              <a:rPr lang="en-US" altLang="en-US" dirty="0"/>
              <a:t>There are some differences between Linux and </a:t>
            </a:r>
            <a:r>
              <a:rPr lang="en-US" altLang="en-US" dirty="0" err="1"/>
              <a:t>macOS</a:t>
            </a:r>
            <a:r>
              <a:rPr lang="en-US" altLang="en-US" dirty="0"/>
              <a:t> file systems</a:t>
            </a:r>
          </a:p>
          <a:p>
            <a:pPr lvl="1" eaLnBrk="1" hangingPunct="1"/>
            <a:r>
              <a:rPr lang="en-US" altLang="en-US" dirty="0"/>
              <a:t>Linux has the </a:t>
            </a:r>
            <a:r>
              <a:rPr lang="en-US" altLang="en-US" dirty="0">
                <a:latin typeface="Courier New" panose="02070309020205020404" pitchFamily="49" charset="0"/>
                <a:cs typeface="Courier New" panose="02070309020205020404" pitchFamily="49" charset="0"/>
              </a:rPr>
              <a:t>/home/username </a:t>
            </a:r>
            <a:r>
              <a:rPr lang="en-US" altLang="en-US" dirty="0"/>
              <a:t>and </a:t>
            </a:r>
            <a:r>
              <a:rPr lang="en-US" altLang="en-US" dirty="0">
                <a:latin typeface="Courier New" panose="02070309020205020404" pitchFamily="49" charset="0"/>
                <a:cs typeface="Courier New" panose="02070309020205020404" pitchFamily="49" charset="0"/>
              </a:rPr>
              <a:t>/root </a:t>
            </a:r>
            <a:r>
              <a:rPr lang="en-US" altLang="en-US" dirty="0"/>
              <a:t>directories</a:t>
            </a:r>
          </a:p>
          <a:p>
            <a:pPr lvl="1" eaLnBrk="1" hangingPunct="1"/>
            <a:r>
              <a:rPr lang="en-US" altLang="en-US" dirty="0"/>
              <a:t>In </a:t>
            </a:r>
            <a:r>
              <a:rPr lang="en-US" altLang="en-US" dirty="0" err="1"/>
              <a:t>macOS</a:t>
            </a:r>
            <a:r>
              <a:rPr lang="en-US" altLang="en-US" dirty="0"/>
              <a:t>, the folders are </a:t>
            </a:r>
            <a:r>
              <a:rPr lang="en-US" altLang="en-US" dirty="0">
                <a:latin typeface="Courier New" panose="02070309020205020404" pitchFamily="49" charset="0"/>
                <a:cs typeface="Courier New" panose="02070309020205020404" pitchFamily="49" charset="0"/>
              </a:rPr>
              <a:t>/users/username </a:t>
            </a:r>
            <a:r>
              <a:rPr lang="en-US" altLang="en-US" dirty="0"/>
              <a:t>and </a:t>
            </a:r>
            <a:r>
              <a:rPr lang="en-US" altLang="en-US" dirty="0">
                <a:latin typeface="Courier New" panose="02070309020205020404" pitchFamily="49" charset="0"/>
                <a:cs typeface="Courier New" panose="02070309020205020404" pitchFamily="49" charset="0"/>
              </a:rPr>
              <a:t>/private/</a:t>
            </a:r>
            <a:r>
              <a:rPr lang="en-US" altLang="en-US" dirty="0" err="1">
                <a:latin typeface="Courier New" panose="02070309020205020404" pitchFamily="49" charset="0"/>
                <a:cs typeface="Courier New" panose="02070309020205020404" pitchFamily="49" charset="0"/>
              </a:rPr>
              <a:t>var</a:t>
            </a:r>
            <a:r>
              <a:rPr lang="en-US" altLang="en-US" dirty="0">
                <a:latin typeface="Courier New" panose="02070309020205020404" pitchFamily="49" charset="0"/>
                <a:cs typeface="Courier New" panose="02070309020205020404" pitchFamily="49" charset="0"/>
              </a:rPr>
              <a:t>/root</a:t>
            </a:r>
          </a:p>
          <a:p>
            <a:pPr lvl="1" eaLnBrk="1" hangingPunct="1"/>
            <a:r>
              <a:rPr lang="en-US" altLang="en-US" dirty="0"/>
              <a:t>The </a:t>
            </a:r>
            <a:r>
              <a:rPr lang="en-US" altLang="en-US" dirty="0">
                <a:latin typeface="Courier New" panose="02070309020205020404" pitchFamily="49" charset="0"/>
                <a:cs typeface="Courier New" panose="02070309020205020404" pitchFamily="49" charset="0"/>
              </a:rPr>
              <a:t>/home </a:t>
            </a:r>
            <a:r>
              <a:rPr lang="en-US" altLang="en-US" dirty="0"/>
              <a:t>directory exists in the </a:t>
            </a:r>
            <a:r>
              <a:rPr lang="en-US" altLang="en-US" dirty="0" err="1"/>
              <a:t>macOS</a:t>
            </a:r>
            <a:r>
              <a:rPr lang="en-US" altLang="en-US" dirty="0"/>
              <a:t> but it is empty</a:t>
            </a:r>
          </a:p>
          <a:p>
            <a:pPr lvl="1" eaLnBrk="1" hangingPunct="1"/>
            <a:r>
              <a:rPr lang="en-US" altLang="en-US" dirty="0" err="1"/>
              <a:t>macOS</a:t>
            </a:r>
            <a:r>
              <a:rPr lang="en-US" altLang="en-US" dirty="0"/>
              <a:t> users have limited access to other user accounts’ files and the guest account is disabled</a:t>
            </a:r>
          </a:p>
        </p:txBody>
      </p:sp>
      <p:sp>
        <p:nvSpPr>
          <p:cNvPr id="34819" name="Title 1">
            <a:extLst>
              <a:ext uri="{FF2B5EF4-FFF2-40B4-BE49-F238E27FC236}">
                <a16:creationId xmlns="" xmlns:a16="http://schemas.microsoft.com/office/drawing/2014/main" id="{1751940B-F6DE-C448-BF72-D721FEAB72BC}"/>
              </a:ext>
            </a:extLst>
          </p:cNvPr>
          <p:cNvSpPr>
            <a:spLocks noGrp="1"/>
          </p:cNvSpPr>
          <p:nvPr>
            <p:ph type="title"/>
          </p:nvPr>
        </p:nvSpPr>
        <p:spPr>
          <a:xfrm>
            <a:off x="762000" y="319383"/>
            <a:ext cx="8026400" cy="470898"/>
          </a:xfrm>
        </p:spPr>
        <p:txBody>
          <a:bodyPr/>
          <a:lstStyle/>
          <a:p>
            <a:pPr eaLnBrk="1" hangingPunct="1"/>
            <a:r>
              <a:rPr lang="en-US" altLang="en-US" dirty="0"/>
              <a:t>Forensics Procedures in Mac (1 of 6)</a:t>
            </a:r>
          </a:p>
        </p:txBody>
      </p:sp>
      <p:sp>
        <p:nvSpPr>
          <p:cNvPr id="4" name="Footer Placeholder 3">
            <a:extLst>
              <a:ext uri="{FF2B5EF4-FFF2-40B4-BE49-F238E27FC236}">
                <a16:creationId xmlns="" xmlns:a16="http://schemas.microsoft.com/office/drawing/2014/main" id="{225C87E9-50BE-2C44-9E37-EFC84C59CF7E}"/>
              </a:ext>
            </a:extLst>
          </p:cNvPr>
          <p:cNvSpPr>
            <a:spLocks noGrp="1"/>
          </p:cNvSpPr>
          <p:nvPr>
            <p:ph type="ftr" sz="quarter" idx="10"/>
          </p:nvPr>
        </p:nvSpPr>
        <p:spPr/>
        <p:txBody>
          <a:bodyPr/>
          <a:lstStyle/>
          <a:p>
            <a:r>
              <a:rPr lang="en-US"/>
              <a:t>© 2019 Cengage. May not be copied, scanned, or duplicated, in whole or in part, except for use as permitted in a license distributed with a certain product or service or otherwise on a password-protected website for classroom use.</a:t>
            </a:r>
          </a:p>
          <a:p>
            <a:r>
              <a:rPr lang="en-US"/>
              <a:t>
</a:t>
            </a:r>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a:extLst>
              <a:ext uri="{FF2B5EF4-FFF2-40B4-BE49-F238E27FC236}">
                <a16:creationId xmlns="" xmlns:a16="http://schemas.microsoft.com/office/drawing/2014/main" id="{9815DE7F-A73C-9848-9FF5-5C91CAFDD4C3}"/>
              </a:ext>
            </a:extLst>
          </p:cNvPr>
          <p:cNvSpPr>
            <a:spLocks noGrp="1"/>
          </p:cNvSpPr>
          <p:nvPr>
            <p:ph idx="1"/>
          </p:nvPr>
        </p:nvSpPr>
        <p:spPr>
          <a:xfrm>
            <a:off x="365125" y="1538288"/>
            <a:ext cx="8415338" cy="2468368"/>
          </a:xfrm>
        </p:spPr>
        <p:txBody>
          <a:bodyPr/>
          <a:lstStyle/>
          <a:p>
            <a:pPr eaLnBrk="1" hangingPunct="1"/>
            <a:r>
              <a:rPr lang="en-US" altLang="en-US" dirty="0"/>
              <a:t>For forensics procedures in </a:t>
            </a:r>
            <a:r>
              <a:rPr lang="en-US" altLang="en-US" dirty="0" err="1"/>
              <a:t>macOS</a:t>
            </a:r>
            <a:r>
              <a:rPr lang="en-US" altLang="en-US" dirty="0"/>
              <a:t>:</a:t>
            </a:r>
          </a:p>
          <a:p>
            <a:pPr lvl="1" eaLnBrk="1" hangingPunct="1"/>
            <a:r>
              <a:rPr lang="en-US" altLang="en-US" dirty="0"/>
              <a:t>You must know where file system components are located and how both files and file components are stored</a:t>
            </a:r>
          </a:p>
          <a:p>
            <a:pPr eaLnBrk="1" hangingPunct="1"/>
            <a:r>
              <a:rPr lang="en-US" altLang="en-US" dirty="0"/>
              <a:t>Application settings are in three formats:</a:t>
            </a:r>
          </a:p>
          <a:p>
            <a:pPr lvl="1" eaLnBrk="1" hangingPunct="1"/>
            <a:r>
              <a:rPr lang="en-US" altLang="en-US" dirty="0"/>
              <a:t>Plaintext, </a:t>
            </a:r>
            <a:r>
              <a:rPr lang="en-US" altLang="en-US" dirty="0" err="1"/>
              <a:t>plist</a:t>
            </a:r>
            <a:r>
              <a:rPr lang="en-US" altLang="en-US" dirty="0"/>
              <a:t> files, and the SQLite database</a:t>
            </a:r>
          </a:p>
          <a:p>
            <a:pPr lvl="1" eaLnBrk="1" hangingPunct="1"/>
            <a:r>
              <a:rPr lang="en-US" altLang="en-US" b="1" dirty="0" err="1"/>
              <a:t>Plist</a:t>
            </a:r>
            <a:r>
              <a:rPr lang="en-US" altLang="en-US" dirty="0"/>
              <a:t> </a:t>
            </a:r>
            <a:r>
              <a:rPr lang="en-US" altLang="en-US" b="1" dirty="0"/>
              <a:t>files</a:t>
            </a:r>
            <a:r>
              <a:rPr lang="en-US" altLang="en-US" dirty="0"/>
              <a:t> are preference files for installed applications on a system</a:t>
            </a:r>
          </a:p>
          <a:p>
            <a:pPr eaLnBrk="1" hangingPunct="1"/>
            <a:r>
              <a:rPr lang="en-US" altLang="en-US" dirty="0" err="1"/>
              <a:t>FileVault</a:t>
            </a:r>
            <a:r>
              <a:rPr lang="en-US" altLang="en-US" dirty="0"/>
              <a:t> is used to encrypt and decrypt a user’s </a:t>
            </a:r>
            <a:r>
              <a:rPr lang="en-US" altLang="en-US" dirty="0">
                <a:latin typeface="Courier New" panose="02070309020205020404" pitchFamily="49" charset="0"/>
                <a:cs typeface="Courier New" panose="02070309020205020404" pitchFamily="49" charset="0"/>
              </a:rPr>
              <a:t>/users </a:t>
            </a:r>
            <a:r>
              <a:rPr lang="en-US" altLang="en-US" dirty="0"/>
              <a:t>directory</a:t>
            </a:r>
          </a:p>
        </p:txBody>
      </p:sp>
      <p:sp>
        <p:nvSpPr>
          <p:cNvPr id="35843" name="Title 1">
            <a:extLst>
              <a:ext uri="{FF2B5EF4-FFF2-40B4-BE49-F238E27FC236}">
                <a16:creationId xmlns="" xmlns:a16="http://schemas.microsoft.com/office/drawing/2014/main" id="{FE1459B9-A456-7541-A5CF-3D33133EA9C0}"/>
              </a:ext>
            </a:extLst>
          </p:cNvPr>
          <p:cNvSpPr>
            <a:spLocks noGrp="1"/>
          </p:cNvSpPr>
          <p:nvPr>
            <p:ph type="title"/>
          </p:nvPr>
        </p:nvSpPr>
        <p:spPr>
          <a:xfrm>
            <a:off x="762000" y="319383"/>
            <a:ext cx="8026400" cy="470898"/>
          </a:xfrm>
        </p:spPr>
        <p:txBody>
          <a:bodyPr/>
          <a:lstStyle/>
          <a:p>
            <a:pPr eaLnBrk="1" hangingPunct="1"/>
            <a:r>
              <a:rPr lang="en-US" altLang="en-US" dirty="0"/>
              <a:t>Forensics Procedures in Mac (2 of 6)</a:t>
            </a:r>
          </a:p>
        </p:txBody>
      </p:sp>
      <p:sp>
        <p:nvSpPr>
          <p:cNvPr id="4" name="Footer Placeholder 3">
            <a:extLst>
              <a:ext uri="{FF2B5EF4-FFF2-40B4-BE49-F238E27FC236}">
                <a16:creationId xmlns="" xmlns:a16="http://schemas.microsoft.com/office/drawing/2014/main" id="{91D6AA1E-5C2B-F647-8162-FBFB990D8B17}"/>
              </a:ext>
            </a:extLst>
          </p:cNvPr>
          <p:cNvSpPr>
            <a:spLocks noGrp="1"/>
          </p:cNvSpPr>
          <p:nvPr>
            <p:ph type="ftr" sz="quarter" idx="10"/>
          </p:nvPr>
        </p:nvSpPr>
        <p:spPr/>
        <p:txBody>
          <a:bodyPr/>
          <a:lstStyle/>
          <a:p>
            <a:r>
              <a:rPr lang="en-US"/>
              <a:t>© 2019 Cengage. May not be copied, scanned, or duplicated, in whole or in part, except for use as permitted in a license distributed with a certain product or service or otherwise on a password-protected website for classroom use.</a:t>
            </a:r>
          </a:p>
          <a:p>
            <a:r>
              <a:rPr lang="en-US"/>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2">
            <a:extLst>
              <a:ext uri="{FF2B5EF4-FFF2-40B4-BE49-F238E27FC236}">
                <a16:creationId xmlns="" xmlns:a16="http://schemas.microsoft.com/office/drawing/2014/main" id="{C539E7D0-E8D4-3941-876C-664E0F606ED8}"/>
              </a:ext>
            </a:extLst>
          </p:cNvPr>
          <p:cNvSpPr>
            <a:spLocks noGrp="1"/>
          </p:cNvSpPr>
          <p:nvPr>
            <p:ph idx="1"/>
          </p:nvPr>
        </p:nvSpPr>
        <p:spPr>
          <a:xfrm>
            <a:off x="365125" y="1538288"/>
            <a:ext cx="8415338" cy="1758943"/>
          </a:xfrm>
        </p:spPr>
        <p:txBody>
          <a:bodyPr/>
          <a:lstStyle/>
          <a:p>
            <a:pPr eaLnBrk="1" hangingPunct="1"/>
            <a:r>
              <a:rPr lang="en-US" altLang="en-US" b="1" dirty="0"/>
              <a:t>Keychains</a:t>
            </a:r>
          </a:p>
          <a:p>
            <a:pPr lvl="1" eaLnBrk="1" hangingPunct="1"/>
            <a:r>
              <a:rPr lang="en-US" altLang="en-US" dirty="0"/>
              <a:t>Files used to manage passwords for applications, Web sites, and other system files</a:t>
            </a:r>
          </a:p>
          <a:p>
            <a:pPr lvl="1" eaLnBrk="1" hangingPunct="1"/>
            <a:r>
              <a:rPr lang="en-US" altLang="en-US" dirty="0"/>
              <a:t>The Mac application Keychain Access enables you to restore passwords</a:t>
            </a:r>
          </a:p>
          <a:p>
            <a:pPr eaLnBrk="1" hangingPunct="1"/>
            <a:r>
              <a:rPr lang="en-US" altLang="en-US" dirty="0"/>
              <a:t>Deleted files are in the Trashes folder</a:t>
            </a:r>
          </a:p>
          <a:p>
            <a:pPr lvl="1" eaLnBrk="1" hangingPunct="1"/>
            <a:r>
              <a:rPr lang="en-US" altLang="en-US" dirty="0"/>
              <a:t>If a file is deleted at the command line, however, it doesn’t show up in the trash</a:t>
            </a:r>
          </a:p>
        </p:txBody>
      </p:sp>
      <p:sp>
        <p:nvSpPr>
          <p:cNvPr id="36867" name="Title 1">
            <a:extLst>
              <a:ext uri="{FF2B5EF4-FFF2-40B4-BE49-F238E27FC236}">
                <a16:creationId xmlns="" xmlns:a16="http://schemas.microsoft.com/office/drawing/2014/main" id="{A471004B-3B39-5544-80E4-8B479FD3D633}"/>
              </a:ext>
            </a:extLst>
          </p:cNvPr>
          <p:cNvSpPr>
            <a:spLocks noGrp="1"/>
          </p:cNvSpPr>
          <p:nvPr>
            <p:ph type="title"/>
          </p:nvPr>
        </p:nvSpPr>
        <p:spPr>
          <a:xfrm>
            <a:off x="762000" y="319383"/>
            <a:ext cx="8026400" cy="470898"/>
          </a:xfrm>
        </p:spPr>
        <p:txBody>
          <a:bodyPr/>
          <a:lstStyle/>
          <a:p>
            <a:pPr eaLnBrk="1" hangingPunct="1"/>
            <a:r>
              <a:rPr lang="en-US" altLang="en-US" dirty="0"/>
              <a:t>Forensics Procedures in Mac (3 of 6)</a:t>
            </a:r>
          </a:p>
        </p:txBody>
      </p:sp>
      <p:sp>
        <p:nvSpPr>
          <p:cNvPr id="4" name="Footer Placeholder 3">
            <a:extLst>
              <a:ext uri="{FF2B5EF4-FFF2-40B4-BE49-F238E27FC236}">
                <a16:creationId xmlns="" xmlns:a16="http://schemas.microsoft.com/office/drawing/2014/main" id="{D11D33BB-A726-7E4A-AA8A-3F48A1CDE1AC}"/>
              </a:ext>
            </a:extLst>
          </p:cNvPr>
          <p:cNvSpPr>
            <a:spLocks noGrp="1"/>
          </p:cNvSpPr>
          <p:nvPr>
            <p:ph type="ftr" sz="quarter" idx="10"/>
          </p:nvPr>
        </p:nvSpPr>
        <p:spPr/>
        <p:txBody>
          <a:bodyPr/>
          <a:lstStyle/>
          <a:p>
            <a:r>
              <a:rPr lang="en-US"/>
              <a:t>© 2019 Cengage. May not be copied, scanned, or duplicated, in whole or in part, except for use as permitted in a license distributed with a certain product or service or otherwise on a password-protected website for classroom use.</a:t>
            </a:r>
          </a:p>
          <a:p>
            <a:r>
              <a:rPr lang="en-US"/>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a:extLst>
              <a:ext uri="{FF2B5EF4-FFF2-40B4-BE49-F238E27FC236}">
                <a16:creationId xmlns="" xmlns:a16="http://schemas.microsoft.com/office/drawing/2014/main" id="{5FD41F88-6F54-0941-ACFA-E8EB71982345}"/>
              </a:ext>
            </a:extLst>
          </p:cNvPr>
          <p:cNvSpPr>
            <a:spLocks noGrp="1" noChangeArrowheads="1"/>
          </p:cNvSpPr>
          <p:nvPr>
            <p:ph idx="1"/>
          </p:nvPr>
        </p:nvSpPr>
        <p:spPr>
          <a:xfrm>
            <a:off x="365125" y="1538288"/>
            <a:ext cx="8415338" cy="1949765"/>
          </a:xfrm>
        </p:spPr>
        <p:txBody>
          <a:bodyPr/>
          <a:lstStyle/>
          <a:p>
            <a:pPr eaLnBrk="1" hangingPunct="1"/>
            <a:r>
              <a:rPr lang="en-US" altLang="en-US" dirty="0"/>
              <a:t>Acquisition Methods in </a:t>
            </a:r>
            <a:r>
              <a:rPr lang="en-US" altLang="en-US" dirty="0" err="1"/>
              <a:t>macOS</a:t>
            </a:r>
            <a:endParaRPr lang="en-US" altLang="en-US" dirty="0"/>
          </a:p>
          <a:p>
            <a:pPr lvl="1" eaLnBrk="1" hangingPunct="1"/>
            <a:r>
              <a:rPr lang="en-US" altLang="en-US" dirty="0"/>
              <a:t>Make an image of the drive</a:t>
            </a:r>
          </a:p>
          <a:p>
            <a:pPr lvl="1" eaLnBrk="1" hangingPunct="1"/>
            <a:r>
              <a:rPr lang="en-US" altLang="en-US" dirty="0"/>
              <a:t>Removing the drive from a Mac Mini case is difficult</a:t>
            </a:r>
          </a:p>
          <a:p>
            <a:pPr lvl="2" eaLnBrk="1" hangingPunct="1"/>
            <a:r>
              <a:rPr lang="en-US" altLang="en-US" dirty="0"/>
              <a:t>Attempting to do so without Apple factory training could damage the computer</a:t>
            </a:r>
          </a:p>
          <a:p>
            <a:pPr lvl="2" eaLnBrk="1" hangingPunct="1"/>
            <a:r>
              <a:rPr lang="en-US" altLang="en-US" dirty="0"/>
              <a:t>Also difficult for MacBook Air (need special screwdrivers)</a:t>
            </a:r>
          </a:p>
          <a:p>
            <a:pPr lvl="1" eaLnBrk="1" hangingPunct="1"/>
            <a:r>
              <a:rPr lang="en-US" altLang="en-US" dirty="0"/>
              <a:t>Use a </a:t>
            </a:r>
            <a:r>
              <a:rPr lang="en-US" altLang="en-US" dirty="0" err="1"/>
              <a:t>macOS</a:t>
            </a:r>
            <a:r>
              <a:rPr lang="en-US" altLang="en-US" dirty="0"/>
              <a:t>-compatible forensic boot CD/DVD to make an image</a:t>
            </a:r>
          </a:p>
        </p:txBody>
      </p:sp>
      <p:sp>
        <p:nvSpPr>
          <p:cNvPr id="37891" name="Rectangle 2">
            <a:extLst>
              <a:ext uri="{FF2B5EF4-FFF2-40B4-BE49-F238E27FC236}">
                <a16:creationId xmlns="" xmlns:a16="http://schemas.microsoft.com/office/drawing/2014/main" id="{BE9AEDC8-9DB3-F546-B0CF-7FF313FE7F0E}"/>
              </a:ext>
            </a:extLst>
          </p:cNvPr>
          <p:cNvSpPr>
            <a:spLocks noGrp="1" noChangeArrowheads="1"/>
          </p:cNvSpPr>
          <p:nvPr>
            <p:ph type="title"/>
          </p:nvPr>
        </p:nvSpPr>
        <p:spPr>
          <a:xfrm>
            <a:off x="762000" y="319383"/>
            <a:ext cx="8026400" cy="470898"/>
          </a:xfrm>
        </p:spPr>
        <p:txBody>
          <a:bodyPr/>
          <a:lstStyle/>
          <a:p>
            <a:pPr eaLnBrk="1" hangingPunct="1"/>
            <a:r>
              <a:rPr lang="en-US" altLang="en-US" dirty="0"/>
              <a:t>Forensics Procedures in Mac (4 of 6)</a:t>
            </a:r>
          </a:p>
        </p:txBody>
      </p:sp>
      <p:sp>
        <p:nvSpPr>
          <p:cNvPr id="4" name="Footer Placeholder 3">
            <a:extLst>
              <a:ext uri="{FF2B5EF4-FFF2-40B4-BE49-F238E27FC236}">
                <a16:creationId xmlns="" xmlns:a16="http://schemas.microsoft.com/office/drawing/2014/main" id="{1DD1778B-84F8-DE4E-A288-92E918815EF6}"/>
              </a:ext>
            </a:extLst>
          </p:cNvPr>
          <p:cNvSpPr>
            <a:spLocks noGrp="1"/>
          </p:cNvSpPr>
          <p:nvPr>
            <p:ph type="ftr" sz="quarter" idx="10"/>
          </p:nvPr>
        </p:nvSpPr>
        <p:spPr/>
        <p:txBody>
          <a:bodyPr/>
          <a:lstStyle/>
          <a:p>
            <a:r>
              <a:rPr lang="en-US"/>
              <a:t>© 2019 Cengage. May not be copied, scanned, or duplicated, in whole or in part, except for use as permitted in a license distributed with a certain product or service or otherwise on a password-protected website for classroom use.</a:t>
            </a:r>
          </a:p>
          <a:p>
            <a:r>
              <a:rPr lang="en-US"/>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a:extLst>
              <a:ext uri="{FF2B5EF4-FFF2-40B4-BE49-F238E27FC236}">
                <a16:creationId xmlns="" xmlns:a16="http://schemas.microsoft.com/office/drawing/2014/main" id="{6782A027-768C-1849-878A-302CAFEF2EE2}"/>
              </a:ext>
            </a:extLst>
          </p:cNvPr>
          <p:cNvSpPr>
            <a:spLocks noGrp="1" noChangeArrowheads="1"/>
          </p:cNvSpPr>
          <p:nvPr>
            <p:ph idx="1"/>
          </p:nvPr>
        </p:nvSpPr>
        <p:spPr>
          <a:xfrm>
            <a:off x="365125" y="1538288"/>
            <a:ext cx="8415338" cy="1949765"/>
          </a:xfrm>
        </p:spPr>
        <p:txBody>
          <a:bodyPr/>
          <a:lstStyle/>
          <a:p>
            <a:pPr eaLnBrk="1" hangingPunct="1"/>
            <a:r>
              <a:rPr lang="en-US" altLang="en-US" dirty="0"/>
              <a:t>Acquisition Methods in </a:t>
            </a:r>
            <a:r>
              <a:rPr lang="en-US" altLang="en-US" dirty="0" err="1"/>
              <a:t>macOS</a:t>
            </a:r>
            <a:r>
              <a:rPr lang="en-US" altLang="en-US" dirty="0"/>
              <a:t> (cont’d)</a:t>
            </a:r>
          </a:p>
          <a:p>
            <a:pPr lvl="1" eaLnBrk="1" hangingPunct="1"/>
            <a:r>
              <a:rPr lang="en-US" altLang="en-US" dirty="0" err="1"/>
              <a:t>BlackBag</a:t>
            </a:r>
            <a:r>
              <a:rPr lang="en-US" altLang="en-US" dirty="0"/>
              <a:t> Technologies sells acquisition products specifically designed for OS 9 and OS X</a:t>
            </a:r>
          </a:p>
          <a:p>
            <a:pPr lvl="1" eaLnBrk="1" hangingPunct="1"/>
            <a:r>
              <a:rPr lang="en-US" altLang="en-US" dirty="0" err="1"/>
              <a:t>MacQuisition</a:t>
            </a:r>
            <a:r>
              <a:rPr lang="en-US" altLang="en-US" dirty="0"/>
              <a:t> is a forensic boot CD that makes an image of a Mac drive</a:t>
            </a:r>
          </a:p>
          <a:p>
            <a:pPr lvl="1" eaLnBrk="1" hangingPunct="1"/>
            <a:r>
              <a:rPr lang="en-US" altLang="en-US" dirty="0"/>
              <a:t>After making an acquisition, examine the image of the file system</a:t>
            </a:r>
          </a:p>
          <a:p>
            <a:pPr lvl="2" eaLnBrk="1" hangingPunct="1"/>
            <a:r>
              <a:rPr lang="en-US" altLang="en-US" dirty="0"/>
              <a:t>The tool you use depends on the image file format</a:t>
            </a:r>
          </a:p>
        </p:txBody>
      </p:sp>
      <p:sp>
        <p:nvSpPr>
          <p:cNvPr id="38915" name="Rectangle 2">
            <a:extLst>
              <a:ext uri="{FF2B5EF4-FFF2-40B4-BE49-F238E27FC236}">
                <a16:creationId xmlns="" xmlns:a16="http://schemas.microsoft.com/office/drawing/2014/main" id="{3FBC8715-FB5D-CB45-9646-895F39BF16FC}"/>
              </a:ext>
            </a:extLst>
          </p:cNvPr>
          <p:cNvSpPr>
            <a:spLocks noGrp="1" noChangeArrowheads="1"/>
          </p:cNvSpPr>
          <p:nvPr>
            <p:ph type="title"/>
          </p:nvPr>
        </p:nvSpPr>
        <p:spPr>
          <a:xfrm>
            <a:off x="762000" y="319383"/>
            <a:ext cx="8026400" cy="470898"/>
          </a:xfrm>
        </p:spPr>
        <p:txBody>
          <a:bodyPr/>
          <a:lstStyle/>
          <a:p>
            <a:pPr eaLnBrk="1" hangingPunct="1"/>
            <a:r>
              <a:rPr lang="en-US" altLang="en-US" dirty="0"/>
              <a:t>Forensics Procedures in Mac (5 of 6)</a:t>
            </a:r>
          </a:p>
        </p:txBody>
      </p:sp>
      <p:sp>
        <p:nvSpPr>
          <p:cNvPr id="4" name="Footer Placeholder 3">
            <a:extLst>
              <a:ext uri="{FF2B5EF4-FFF2-40B4-BE49-F238E27FC236}">
                <a16:creationId xmlns="" xmlns:a16="http://schemas.microsoft.com/office/drawing/2014/main" id="{831080D0-A7C7-484E-843A-C004CA93CE0F}"/>
              </a:ext>
            </a:extLst>
          </p:cNvPr>
          <p:cNvSpPr>
            <a:spLocks noGrp="1"/>
          </p:cNvSpPr>
          <p:nvPr>
            <p:ph type="ftr" sz="quarter" idx="10"/>
          </p:nvPr>
        </p:nvSpPr>
        <p:spPr/>
        <p:txBody>
          <a:bodyPr/>
          <a:lstStyle/>
          <a:p>
            <a:r>
              <a:rPr lang="en-US"/>
              <a:t>© 2019 Cengage. May not be copied, scanned, or duplicated, in whole or in part, except for use as permitted in a license distributed with a certain product or service or otherwise on a password-protected website for classroom use.</a:t>
            </a:r>
          </a:p>
          <a:p>
            <a:r>
              <a:rPr lang="en-US"/>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a:extLst>
              <a:ext uri="{FF2B5EF4-FFF2-40B4-BE49-F238E27FC236}">
                <a16:creationId xmlns="" xmlns:a16="http://schemas.microsoft.com/office/drawing/2014/main" id="{4D2B4DEA-DFEE-F347-924D-50BD58FEC466}"/>
              </a:ext>
            </a:extLst>
          </p:cNvPr>
          <p:cNvSpPr>
            <a:spLocks noGrp="1" noChangeArrowheads="1"/>
          </p:cNvSpPr>
          <p:nvPr>
            <p:ph idx="1"/>
          </p:nvPr>
        </p:nvSpPr>
        <p:spPr>
          <a:xfrm>
            <a:off x="365125" y="1538288"/>
            <a:ext cx="8415338" cy="3542508"/>
          </a:xfrm>
        </p:spPr>
        <p:txBody>
          <a:bodyPr/>
          <a:lstStyle/>
          <a:p>
            <a:pPr eaLnBrk="1" hangingPunct="1"/>
            <a:r>
              <a:rPr lang="en-US" altLang="en-US" dirty="0"/>
              <a:t>Acquisition Methods in </a:t>
            </a:r>
            <a:r>
              <a:rPr lang="en-US" altLang="en-US" dirty="0" err="1"/>
              <a:t>macOS</a:t>
            </a:r>
            <a:r>
              <a:rPr lang="en-US" altLang="en-US" dirty="0"/>
              <a:t> (cont’d)</a:t>
            </a:r>
          </a:p>
          <a:p>
            <a:pPr lvl="1" eaLnBrk="1" hangingPunct="1"/>
            <a:r>
              <a:rPr lang="en-US" altLang="en-US" dirty="0"/>
              <a:t>Tools for working with a raw format image</a:t>
            </a:r>
          </a:p>
          <a:p>
            <a:pPr lvl="2" eaLnBrk="1" hangingPunct="1"/>
            <a:r>
              <a:rPr lang="en-US" altLang="en-US" dirty="0" err="1"/>
              <a:t>BlackBag</a:t>
            </a:r>
            <a:r>
              <a:rPr lang="en-US" altLang="en-US" dirty="0"/>
              <a:t> Technologies Macintosh Forensic Software</a:t>
            </a:r>
          </a:p>
          <a:p>
            <a:pPr lvl="2" eaLnBrk="1" hangingPunct="1"/>
            <a:r>
              <a:rPr lang="en-US" altLang="en-US" dirty="0" err="1"/>
              <a:t>SubRosaSoft</a:t>
            </a:r>
            <a:r>
              <a:rPr lang="en-US" altLang="en-US" dirty="0"/>
              <a:t> </a:t>
            </a:r>
            <a:r>
              <a:rPr lang="en-US" altLang="en-US" dirty="0" err="1"/>
              <a:t>MacForensicsLab</a:t>
            </a:r>
            <a:endParaRPr lang="en-US" altLang="en-US" dirty="0"/>
          </a:p>
          <a:p>
            <a:pPr lvl="2" eaLnBrk="1" hangingPunct="1"/>
            <a:r>
              <a:rPr lang="en-US" altLang="en-US" dirty="0"/>
              <a:t>Guidance Software </a:t>
            </a:r>
            <a:r>
              <a:rPr lang="en-US" altLang="en-US" dirty="0" err="1"/>
              <a:t>EnCase</a:t>
            </a:r>
            <a:endParaRPr lang="en-US" altLang="en-US" dirty="0"/>
          </a:p>
          <a:p>
            <a:pPr lvl="2" eaLnBrk="1" hangingPunct="1"/>
            <a:r>
              <a:rPr lang="en-US" altLang="en-US" dirty="0"/>
              <a:t>Recon Mac OS X Forensics with </a:t>
            </a:r>
            <a:r>
              <a:rPr lang="en-US" altLang="en-US" dirty="0" err="1"/>
              <a:t>Palladin</a:t>
            </a:r>
            <a:endParaRPr lang="en-US" altLang="en-US" dirty="0"/>
          </a:p>
          <a:p>
            <a:pPr lvl="2" eaLnBrk="1" hangingPunct="1"/>
            <a:r>
              <a:rPr lang="en-US" altLang="en-US" dirty="0"/>
              <a:t>X-Ways Forensics</a:t>
            </a:r>
          </a:p>
          <a:p>
            <a:pPr lvl="2" eaLnBrk="1" hangingPunct="1"/>
            <a:r>
              <a:rPr lang="en-US" altLang="en-US" dirty="0" err="1"/>
              <a:t>AccessData</a:t>
            </a:r>
            <a:r>
              <a:rPr lang="en-US" altLang="en-US" dirty="0"/>
              <a:t> FTK</a:t>
            </a:r>
          </a:p>
          <a:p>
            <a:pPr lvl="1" eaLnBrk="1" hangingPunct="1"/>
            <a:r>
              <a:rPr lang="en-US" altLang="en-US" dirty="0"/>
              <a:t>First two tools can disable/enable Disk Arbitration</a:t>
            </a:r>
          </a:p>
          <a:p>
            <a:pPr lvl="1" eaLnBrk="1" hangingPunct="1"/>
            <a:r>
              <a:rPr lang="en-US" altLang="en-US" dirty="0"/>
              <a:t>Being able to turn off the mount function in </a:t>
            </a:r>
            <a:r>
              <a:rPr lang="en-US" altLang="en-US" dirty="0" err="1"/>
              <a:t>macOS</a:t>
            </a:r>
            <a:endParaRPr lang="en-US" altLang="en-US" dirty="0"/>
          </a:p>
          <a:p>
            <a:pPr lvl="2" eaLnBrk="1" hangingPunct="1"/>
            <a:r>
              <a:rPr lang="en-US" altLang="en-US" dirty="0"/>
              <a:t>Allows you to connect a suspect drive to a Mac without a write-blocking device</a:t>
            </a:r>
          </a:p>
        </p:txBody>
      </p:sp>
      <p:sp>
        <p:nvSpPr>
          <p:cNvPr id="39939" name="Rectangle 2">
            <a:extLst>
              <a:ext uri="{FF2B5EF4-FFF2-40B4-BE49-F238E27FC236}">
                <a16:creationId xmlns="" xmlns:a16="http://schemas.microsoft.com/office/drawing/2014/main" id="{E96CB40E-811B-2142-91A4-2110A4893B33}"/>
              </a:ext>
            </a:extLst>
          </p:cNvPr>
          <p:cNvSpPr>
            <a:spLocks noGrp="1" noChangeArrowheads="1"/>
          </p:cNvSpPr>
          <p:nvPr>
            <p:ph type="title"/>
          </p:nvPr>
        </p:nvSpPr>
        <p:spPr>
          <a:xfrm>
            <a:off x="762000" y="319383"/>
            <a:ext cx="8026400" cy="470898"/>
          </a:xfrm>
        </p:spPr>
        <p:txBody>
          <a:bodyPr/>
          <a:lstStyle/>
          <a:p>
            <a:pPr eaLnBrk="1" hangingPunct="1"/>
            <a:r>
              <a:rPr lang="en-US" altLang="en-US" dirty="0"/>
              <a:t>Forensics Procedures in Mac (6 of 6)</a:t>
            </a:r>
          </a:p>
        </p:txBody>
      </p:sp>
      <p:sp>
        <p:nvSpPr>
          <p:cNvPr id="4" name="Footer Placeholder 3">
            <a:extLst>
              <a:ext uri="{FF2B5EF4-FFF2-40B4-BE49-F238E27FC236}">
                <a16:creationId xmlns="" xmlns:a16="http://schemas.microsoft.com/office/drawing/2014/main" id="{E34C78F3-CDA9-BA4E-8E78-DFD4CAE217FA}"/>
              </a:ext>
            </a:extLst>
          </p:cNvPr>
          <p:cNvSpPr>
            <a:spLocks noGrp="1"/>
          </p:cNvSpPr>
          <p:nvPr>
            <p:ph type="ftr" sz="quarter" idx="10"/>
          </p:nvPr>
        </p:nvSpPr>
        <p:spPr/>
        <p:txBody>
          <a:bodyPr/>
          <a:lstStyle/>
          <a:p>
            <a:r>
              <a:rPr lang="en-US"/>
              <a:t>© 2019 Cengage. May not be copied, scanned, or duplicated, in whole or in part, except for use as permitted in a license distributed with a certain product or service or otherwise on a password-protected website for classroom use.</a:t>
            </a:r>
          </a:p>
          <a:p>
            <a:r>
              <a:rPr lang="en-US"/>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a:extLst>
              <a:ext uri="{FF2B5EF4-FFF2-40B4-BE49-F238E27FC236}">
                <a16:creationId xmlns="" xmlns:a16="http://schemas.microsoft.com/office/drawing/2014/main" id="{BD725E11-E5A5-E246-82FB-EA6102B55F13}"/>
              </a:ext>
            </a:extLst>
          </p:cNvPr>
          <p:cNvSpPr>
            <a:spLocks noGrp="1" noChangeArrowheads="1"/>
          </p:cNvSpPr>
          <p:nvPr>
            <p:ph idx="1"/>
          </p:nvPr>
        </p:nvSpPr>
        <p:spPr>
          <a:xfrm>
            <a:off x="365125" y="1538288"/>
            <a:ext cx="8415338" cy="3236271"/>
          </a:xfrm>
        </p:spPr>
        <p:txBody>
          <a:bodyPr/>
          <a:lstStyle/>
          <a:p>
            <a:pPr eaLnBrk="1" hangingPunct="1"/>
            <a:r>
              <a:rPr lang="en-US" altLang="en-US" dirty="0"/>
              <a:t>Most commercial computer forensics tools can analyze Linux Ext2, Ext3, Ext4, </a:t>
            </a:r>
            <a:r>
              <a:rPr lang="en-US" altLang="en-US" dirty="0" err="1"/>
              <a:t>ReiserFS</a:t>
            </a:r>
            <a:r>
              <a:rPr lang="en-US" altLang="en-US" dirty="0"/>
              <a:t>, and Reiser4 file systems</a:t>
            </a:r>
          </a:p>
          <a:p>
            <a:pPr eaLnBrk="1" hangingPunct="1"/>
            <a:r>
              <a:rPr lang="en-US" altLang="en-US" dirty="0"/>
              <a:t>Freeware tools include Sleuth Kit and its Web browser interface, Autopsy Forensic Browser</a:t>
            </a:r>
          </a:p>
          <a:p>
            <a:pPr eaLnBrk="1" hangingPunct="1"/>
            <a:r>
              <a:rPr lang="en-US" altLang="en-US" dirty="0"/>
              <a:t>Foremost</a:t>
            </a:r>
          </a:p>
          <a:p>
            <a:pPr lvl="1" eaLnBrk="1" hangingPunct="1"/>
            <a:r>
              <a:rPr lang="en-US" altLang="en-US" dirty="0"/>
              <a:t>A freeware carving tool that can read many image file formats</a:t>
            </a:r>
          </a:p>
          <a:p>
            <a:pPr lvl="1" eaLnBrk="1" hangingPunct="1"/>
            <a:r>
              <a:rPr lang="en-US" altLang="en-US" dirty="0"/>
              <a:t>Configuration file: </a:t>
            </a:r>
            <a:r>
              <a:rPr lang="en-US" altLang="en-US" dirty="0" err="1"/>
              <a:t>foremost.conf</a:t>
            </a:r>
            <a:endParaRPr lang="en-US" altLang="en-US" dirty="0"/>
          </a:p>
          <a:p>
            <a:pPr eaLnBrk="1" hangingPunct="1"/>
            <a:r>
              <a:rPr lang="en-US" altLang="en-US" b="1" dirty="0" err="1"/>
              <a:t>Tarball</a:t>
            </a:r>
            <a:endParaRPr lang="en-US" altLang="en-US" dirty="0"/>
          </a:p>
          <a:p>
            <a:pPr lvl="1" eaLnBrk="1" hangingPunct="1"/>
            <a:r>
              <a:rPr lang="en-US" altLang="en-US" dirty="0"/>
              <a:t>A data file containing one or more files or whole directories and their contents</a:t>
            </a:r>
          </a:p>
        </p:txBody>
      </p:sp>
      <p:sp>
        <p:nvSpPr>
          <p:cNvPr id="41987" name="Rectangle 2">
            <a:extLst>
              <a:ext uri="{FF2B5EF4-FFF2-40B4-BE49-F238E27FC236}">
                <a16:creationId xmlns="" xmlns:a16="http://schemas.microsoft.com/office/drawing/2014/main" id="{277D95C1-ADD0-B74D-AE49-604DB7B8EBF4}"/>
              </a:ext>
            </a:extLst>
          </p:cNvPr>
          <p:cNvSpPr>
            <a:spLocks noGrp="1" noChangeArrowheads="1"/>
          </p:cNvSpPr>
          <p:nvPr>
            <p:ph type="title"/>
          </p:nvPr>
        </p:nvSpPr>
        <p:spPr>
          <a:xfrm>
            <a:off x="762000" y="319383"/>
            <a:ext cx="8026400" cy="470898"/>
          </a:xfrm>
        </p:spPr>
        <p:txBody>
          <a:bodyPr/>
          <a:lstStyle/>
          <a:p>
            <a:pPr eaLnBrk="1" hangingPunct="1"/>
            <a:r>
              <a:rPr lang="en-US" altLang="en-US" dirty="0"/>
              <a:t>Using Linux Forensics Tools</a:t>
            </a:r>
          </a:p>
        </p:txBody>
      </p:sp>
      <p:sp>
        <p:nvSpPr>
          <p:cNvPr id="4" name="Footer Placeholder 3">
            <a:extLst>
              <a:ext uri="{FF2B5EF4-FFF2-40B4-BE49-F238E27FC236}">
                <a16:creationId xmlns="" xmlns:a16="http://schemas.microsoft.com/office/drawing/2014/main" id="{A73B5B0A-B837-E042-868A-D79071E7AE9D}"/>
              </a:ext>
            </a:extLst>
          </p:cNvPr>
          <p:cNvSpPr>
            <a:spLocks noGrp="1"/>
          </p:cNvSpPr>
          <p:nvPr>
            <p:ph type="ftr" sz="quarter" idx="10"/>
          </p:nvPr>
        </p:nvSpPr>
        <p:spPr/>
        <p:txBody>
          <a:bodyPr/>
          <a:lstStyle/>
          <a:p>
            <a:r>
              <a:rPr lang="en-US"/>
              <a:t>© 2019 Cengage. May not be copied, scanned, or duplicated, in whole or in part, except for use as permitted in a license distributed with a certain product or service or otherwise on a password-protected website for classroom use.</a:t>
            </a:r>
          </a:p>
          <a:p>
            <a:r>
              <a:rPr lang="en-US"/>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a:extLst>
              <a:ext uri="{FF2B5EF4-FFF2-40B4-BE49-F238E27FC236}">
                <a16:creationId xmlns="" xmlns:a16="http://schemas.microsoft.com/office/drawing/2014/main" id="{62403AA0-200C-5545-8E6F-2E697C1F0511}"/>
              </a:ext>
            </a:extLst>
          </p:cNvPr>
          <p:cNvSpPr>
            <a:spLocks noGrp="1" noChangeArrowheads="1"/>
          </p:cNvSpPr>
          <p:nvPr>
            <p:ph idx="1"/>
          </p:nvPr>
        </p:nvSpPr>
        <p:spPr>
          <a:xfrm>
            <a:off x="365125" y="1538288"/>
            <a:ext cx="8415338" cy="738664"/>
          </a:xfrm>
        </p:spPr>
        <p:txBody>
          <a:bodyPr/>
          <a:lstStyle/>
          <a:p>
            <a:r>
              <a:rPr lang="en-US" altLang="en-US" dirty="0"/>
              <a:t>Download the most current source code from </a:t>
            </a:r>
            <a:r>
              <a:rPr lang="en-US" altLang="en-US" dirty="0" err="1"/>
              <a:t>www.sleuthkit.org</a:t>
            </a:r>
            <a:endParaRPr lang="en-US" altLang="en-US" dirty="0"/>
          </a:p>
          <a:p>
            <a:r>
              <a:rPr lang="en-US" altLang="en-US" dirty="0"/>
              <a:t>To run Sleuth Kit and Autopsy Browser, you need to have root privileges</a:t>
            </a:r>
          </a:p>
        </p:txBody>
      </p:sp>
      <p:sp>
        <p:nvSpPr>
          <p:cNvPr id="43011" name="Rectangle 2">
            <a:extLst>
              <a:ext uri="{FF2B5EF4-FFF2-40B4-BE49-F238E27FC236}">
                <a16:creationId xmlns="" xmlns:a16="http://schemas.microsoft.com/office/drawing/2014/main" id="{783DB6F2-18B3-1442-BA6A-9DCB41BE7FC9}"/>
              </a:ext>
            </a:extLst>
          </p:cNvPr>
          <p:cNvSpPr>
            <a:spLocks noGrp="1" noChangeArrowheads="1"/>
          </p:cNvSpPr>
          <p:nvPr>
            <p:ph type="title"/>
          </p:nvPr>
        </p:nvSpPr>
        <p:spPr>
          <a:xfrm>
            <a:off x="762000" y="318927"/>
            <a:ext cx="8026400" cy="470898"/>
          </a:xfrm>
        </p:spPr>
        <p:txBody>
          <a:bodyPr/>
          <a:lstStyle/>
          <a:p>
            <a:r>
              <a:rPr lang="en-US" altLang="en-US" dirty="0"/>
              <a:t>Installing Sleuth Kit and Autopsy (1 of 3)</a:t>
            </a:r>
          </a:p>
        </p:txBody>
      </p:sp>
      <p:sp>
        <p:nvSpPr>
          <p:cNvPr id="4" name="Footer Placeholder 3">
            <a:extLst>
              <a:ext uri="{FF2B5EF4-FFF2-40B4-BE49-F238E27FC236}">
                <a16:creationId xmlns="" xmlns:a16="http://schemas.microsoft.com/office/drawing/2014/main" id="{52D0F8D9-599C-6E46-BD2B-4F65FB850E76}"/>
              </a:ext>
            </a:extLst>
          </p:cNvPr>
          <p:cNvSpPr>
            <a:spLocks noGrp="1"/>
          </p:cNvSpPr>
          <p:nvPr>
            <p:ph type="ftr" sz="quarter" idx="10"/>
          </p:nvPr>
        </p:nvSpPr>
        <p:spPr/>
        <p:txBody>
          <a:bodyPr/>
          <a:lstStyle/>
          <a:p>
            <a:r>
              <a:rPr lang="en-US"/>
              <a:t>© 2019 Cengage. May not be copied, scanned, or duplicated, in whole or in part, except for use as permitted in a license distributed with a certain product or service or otherwise on a password-protected website for classroom use.</a:t>
            </a:r>
          </a:p>
          <a:p>
            <a:r>
              <a:rPr lang="en-US"/>
              <a:t>
</a:t>
            </a:r>
          </a:p>
        </p:txBody>
      </p:sp>
    </p:spTree>
    <p:extLst>
      <p:ext uri="{BB962C8B-B14F-4D97-AF65-F5344CB8AC3E}">
        <p14:creationId xmlns:p14="http://schemas.microsoft.com/office/powerpoint/2010/main" val="37971435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The screenshot shows Ubuntu 16.04, running- oracle v m virtual box window. The path to the store the file is given at the top of the window. Below this, the autopsy forensic browser which reads, h t t p, colon, forward slash, forward slash, w w w, dot, s l e u t h k I t, dot, o r g, forward slash, autopsy, forward slash, v e r 2.24. Below this, create the evidence locker file by typing forward slash, home, forward slash, student, forward slash, documents, forward slash, evidence, underscore, locker. The start time, remote host, and local host are shown. Below this, the text reads, open an h t m l browser on the remote host and paste this u r l in it: h t t p, colon, forward slash, forward slash, local host, colon, 9999, forward slash, autopsy and keep this process running and use left angle bracket, c t r l- c, right angle bracket, to exit.">
            <a:extLst>
              <a:ext uri="{FF2B5EF4-FFF2-40B4-BE49-F238E27FC236}">
                <a16:creationId xmlns="" xmlns:a16="http://schemas.microsoft.com/office/drawing/2014/main" id="{C81E0A76-01B6-C146-914F-7049380AA4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6401" y="1411406"/>
            <a:ext cx="5792786" cy="4455994"/>
          </a:xfrm>
        </p:spPr>
      </p:pic>
      <p:sp>
        <p:nvSpPr>
          <p:cNvPr id="44035" name="Rectangle 2">
            <a:extLst>
              <a:ext uri="{FF2B5EF4-FFF2-40B4-BE49-F238E27FC236}">
                <a16:creationId xmlns="" xmlns:a16="http://schemas.microsoft.com/office/drawing/2014/main" id="{03E7C5FE-88A6-4840-83AB-4CCF50BFBFE8}"/>
              </a:ext>
            </a:extLst>
          </p:cNvPr>
          <p:cNvSpPr>
            <a:spLocks noGrp="1" noChangeArrowheads="1"/>
          </p:cNvSpPr>
          <p:nvPr>
            <p:ph type="title"/>
          </p:nvPr>
        </p:nvSpPr>
        <p:spPr>
          <a:xfrm>
            <a:off x="762000" y="319383"/>
            <a:ext cx="8026400" cy="470898"/>
          </a:xfrm>
        </p:spPr>
        <p:txBody>
          <a:bodyPr/>
          <a:lstStyle/>
          <a:p>
            <a:pPr eaLnBrk="1" hangingPunct="1"/>
            <a:r>
              <a:rPr lang="en-US" altLang="en-US" dirty="0"/>
              <a:t>Installing Sleuth Kit and Autopsy (2 of 3)</a:t>
            </a:r>
          </a:p>
        </p:txBody>
      </p:sp>
      <p:sp>
        <p:nvSpPr>
          <p:cNvPr id="4" name="Footer Placeholder 3">
            <a:extLst>
              <a:ext uri="{FF2B5EF4-FFF2-40B4-BE49-F238E27FC236}">
                <a16:creationId xmlns="" xmlns:a16="http://schemas.microsoft.com/office/drawing/2014/main" id="{46885A79-80DE-A047-824E-843578134597}"/>
              </a:ext>
            </a:extLst>
          </p:cNvPr>
          <p:cNvSpPr>
            <a:spLocks noGrp="1"/>
          </p:cNvSpPr>
          <p:nvPr>
            <p:ph type="ftr" sz="quarter" idx="10"/>
          </p:nvPr>
        </p:nvSpPr>
        <p:spPr/>
        <p:txBody>
          <a:bodyPr/>
          <a:lstStyle/>
          <a:p>
            <a:r>
              <a:rPr lang="en-US"/>
              <a:t>© 2019 Cengage. May not be copied, scanned, or duplicated, in whole or in part, except for use as permitted in a license distributed with a certain product or service or otherwise on a password-protected website for classroom use.</a:t>
            </a:r>
          </a:p>
          <a:p>
            <a:r>
              <a:rPr lang="en-US"/>
              <a: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The screenshot shows Ubuntu 16.04, running- oracle v m virtual box window. The window shows a warning text at the top which reads, your browser currently has Java script enabled. You do not need Java script to sue autopsy and it is recommended that it be turned off for security reasons. The autopsy forensic browser 2.24 contains three buttons namely, open case, new case, and help.">
            <a:extLst>
              <a:ext uri="{FF2B5EF4-FFF2-40B4-BE49-F238E27FC236}">
                <a16:creationId xmlns="" xmlns:a16="http://schemas.microsoft.com/office/drawing/2014/main" id="{F1C6CBD8-01B7-AF40-BDB9-1F11D2A4EA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8991" y="1370400"/>
            <a:ext cx="5147606" cy="4573200"/>
          </a:xfrm>
        </p:spPr>
      </p:pic>
      <p:sp>
        <p:nvSpPr>
          <p:cNvPr id="45059" name="Rectangle 2">
            <a:extLst>
              <a:ext uri="{FF2B5EF4-FFF2-40B4-BE49-F238E27FC236}">
                <a16:creationId xmlns="" xmlns:a16="http://schemas.microsoft.com/office/drawing/2014/main" id="{6B722571-572C-B447-AB8A-8C1523BD0F90}"/>
              </a:ext>
            </a:extLst>
          </p:cNvPr>
          <p:cNvSpPr>
            <a:spLocks noGrp="1" noChangeArrowheads="1"/>
          </p:cNvSpPr>
          <p:nvPr>
            <p:ph type="title"/>
          </p:nvPr>
        </p:nvSpPr>
        <p:spPr>
          <a:xfrm>
            <a:off x="762000" y="319383"/>
            <a:ext cx="8026400" cy="470898"/>
          </a:xfrm>
        </p:spPr>
        <p:txBody>
          <a:bodyPr/>
          <a:lstStyle/>
          <a:p>
            <a:pPr eaLnBrk="1" hangingPunct="1"/>
            <a:r>
              <a:rPr lang="en-US" altLang="en-US" dirty="0"/>
              <a:t>Installing Sleuth Kit and Autopsy (3 of 3)</a:t>
            </a:r>
          </a:p>
        </p:txBody>
      </p:sp>
      <p:sp>
        <p:nvSpPr>
          <p:cNvPr id="4" name="Footer Placeholder 3">
            <a:extLst>
              <a:ext uri="{FF2B5EF4-FFF2-40B4-BE49-F238E27FC236}">
                <a16:creationId xmlns="" xmlns:a16="http://schemas.microsoft.com/office/drawing/2014/main" id="{AA6F32E9-72F4-FD46-A232-92AEC9B7AAFC}"/>
              </a:ext>
            </a:extLst>
          </p:cNvPr>
          <p:cNvSpPr>
            <a:spLocks noGrp="1"/>
          </p:cNvSpPr>
          <p:nvPr>
            <p:ph type="ftr" sz="quarter" idx="10"/>
          </p:nvPr>
        </p:nvSpPr>
        <p:spPr/>
        <p:txBody>
          <a:bodyPr/>
          <a:lstStyle/>
          <a:p>
            <a:r>
              <a:rPr lang="en-US"/>
              <a:t>© 2019 Cengage. May not be copied, scanned, or duplicated, in whole or in part, except for use as permitted in a license distributed with a certain product or service or otherwise on a password-protected website for classroom use.</a:t>
            </a:r>
          </a:p>
          <a:p>
            <a:r>
              <a:rPr lang="en-US"/>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a:extLst>
              <a:ext uri="{FF2B5EF4-FFF2-40B4-BE49-F238E27FC236}">
                <a16:creationId xmlns="" xmlns:a16="http://schemas.microsoft.com/office/drawing/2014/main" id="{19E9D5B1-3A1A-2342-98CA-F504CA4430D9}"/>
              </a:ext>
            </a:extLst>
          </p:cNvPr>
          <p:cNvSpPr>
            <a:spLocks noGrp="1"/>
          </p:cNvSpPr>
          <p:nvPr>
            <p:ph idx="1"/>
          </p:nvPr>
        </p:nvSpPr>
        <p:spPr>
          <a:xfrm>
            <a:off x="365125" y="1538288"/>
            <a:ext cx="8415338" cy="1634294"/>
          </a:xfrm>
        </p:spPr>
        <p:txBody>
          <a:bodyPr/>
          <a:lstStyle/>
          <a:p>
            <a:pPr eaLnBrk="1" hangingPunct="1"/>
            <a:r>
              <a:rPr lang="en-US" altLang="en-US" dirty="0"/>
              <a:t>Remember that UNIX and Linux commands are case sensitive</a:t>
            </a:r>
          </a:p>
          <a:p>
            <a:pPr lvl="1" eaLnBrk="1" hangingPunct="1"/>
            <a:r>
              <a:rPr lang="en-US" altLang="en-US" dirty="0"/>
              <a:t>Wrong capitalization can mean your commands are rejected as incorrect or interpreted as something different</a:t>
            </a:r>
          </a:p>
          <a:p>
            <a:pPr eaLnBrk="1" hangingPunct="1"/>
            <a:r>
              <a:rPr lang="en-US" altLang="en-US" dirty="0"/>
              <a:t>Review some Linux commands by working through the activity on pages 310-312</a:t>
            </a:r>
          </a:p>
        </p:txBody>
      </p:sp>
      <p:sp>
        <p:nvSpPr>
          <p:cNvPr id="12291" name="Title 1">
            <a:extLst>
              <a:ext uri="{FF2B5EF4-FFF2-40B4-BE49-F238E27FC236}">
                <a16:creationId xmlns="" xmlns:a16="http://schemas.microsoft.com/office/drawing/2014/main" id="{BEE02B93-9D40-9E4E-A7FC-FBE37362CD7C}"/>
              </a:ext>
            </a:extLst>
          </p:cNvPr>
          <p:cNvSpPr>
            <a:spLocks noGrp="1"/>
          </p:cNvSpPr>
          <p:nvPr>
            <p:ph type="title"/>
          </p:nvPr>
        </p:nvSpPr>
        <p:spPr>
          <a:xfrm>
            <a:off x="762000" y="319383"/>
            <a:ext cx="8026400" cy="470898"/>
          </a:xfrm>
        </p:spPr>
        <p:txBody>
          <a:bodyPr/>
          <a:lstStyle/>
          <a:p>
            <a:pPr eaLnBrk="1" hangingPunct="1"/>
            <a:r>
              <a:rPr lang="en-US" altLang="en-US" dirty="0"/>
              <a:t>Examining Linux File Structures </a:t>
            </a:r>
            <a:r>
              <a:rPr lang="en-US" altLang="en-US" dirty="0" smtClean="0"/>
              <a:t>(2 </a:t>
            </a:r>
            <a:r>
              <a:rPr lang="en-US" altLang="en-US" dirty="0"/>
              <a:t>of </a:t>
            </a:r>
            <a:r>
              <a:rPr lang="en-US" altLang="en-US" dirty="0" smtClean="0"/>
              <a:t>2)</a:t>
            </a:r>
            <a:endParaRPr lang="en-US" altLang="en-US" dirty="0"/>
          </a:p>
        </p:txBody>
      </p:sp>
      <p:sp>
        <p:nvSpPr>
          <p:cNvPr id="4" name="Footer Placeholder 3">
            <a:extLst>
              <a:ext uri="{FF2B5EF4-FFF2-40B4-BE49-F238E27FC236}">
                <a16:creationId xmlns="" xmlns:a16="http://schemas.microsoft.com/office/drawing/2014/main" id="{BE27F8EB-2745-3641-8CD2-76B0BE6A1E70}"/>
              </a:ext>
            </a:extLst>
          </p:cNvPr>
          <p:cNvSpPr>
            <a:spLocks noGrp="1"/>
          </p:cNvSpPr>
          <p:nvPr>
            <p:ph type="ftr" sz="quarter" idx="10"/>
          </p:nvPr>
        </p:nvSpPr>
        <p:spPr/>
        <p:txBody>
          <a:bodyPr/>
          <a:lstStyle/>
          <a:p>
            <a:r>
              <a:rPr lang="en-US" dirty="0"/>
              <a:t>© 2019 Cengage. May not be copied, scanned, or duplicated, in whole or in part, except for use as permitted in a license distributed with a certain product or service or otherwise on a password-protected website for classroom use.</a:t>
            </a:r>
          </a:p>
          <a:p>
            <a:r>
              <a:rPr lang="en-US" dirty="0"/>
              <a:t>
</a:t>
            </a:r>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a:extLst>
              <a:ext uri="{FF2B5EF4-FFF2-40B4-BE49-F238E27FC236}">
                <a16:creationId xmlns="" xmlns:a16="http://schemas.microsoft.com/office/drawing/2014/main" id="{CFD44EFA-E6FB-BA44-8183-87FE4DAA0B5B}"/>
              </a:ext>
            </a:extLst>
          </p:cNvPr>
          <p:cNvSpPr>
            <a:spLocks noGrp="1" noChangeArrowheads="1"/>
          </p:cNvSpPr>
          <p:nvPr>
            <p:ph idx="1"/>
          </p:nvPr>
        </p:nvSpPr>
        <p:spPr>
          <a:xfrm>
            <a:off x="365125" y="1538288"/>
            <a:ext cx="8415338" cy="924869"/>
          </a:xfrm>
        </p:spPr>
        <p:txBody>
          <a:bodyPr/>
          <a:lstStyle/>
          <a:p>
            <a:r>
              <a:rPr lang="en-US" altLang="en-US" dirty="0"/>
              <a:t>Follow instructions to use Sleuth Kit and Autopsy Browser to examine an older Linux file system</a:t>
            </a:r>
          </a:p>
          <a:p>
            <a:pPr lvl="1"/>
            <a:r>
              <a:rPr lang="en-US" altLang="en-US" dirty="0"/>
              <a:t>See Figures 7-14 and 7-15</a:t>
            </a:r>
          </a:p>
        </p:txBody>
      </p:sp>
      <p:sp>
        <p:nvSpPr>
          <p:cNvPr id="46083" name="Rectangle 2">
            <a:extLst>
              <a:ext uri="{FF2B5EF4-FFF2-40B4-BE49-F238E27FC236}">
                <a16:creationId xmlns="" xmlns:a16="http://schemas.microsoft.com/office/drawing/2014/main" id="{E784DE01-7EB2-264B-ACA4-A93624DF05B8}"/>
              </a:ext>
            </a:extLst>
          </p:cNvPr>
          <p:cNvSpPr>
            <a:spLocks noGrp="1" noChangeArrowheads="1"/>
          </p:cNvSpPr>
          <p:nvPr>
            <p:ph type="title"/>
          </p:nvPr>
        </p:nvSpPr>
        <p:spPr>
          <a:xfrm>
            <a:off x="762000" y="83478"/>
            <a:ext cx="8026400" cy="941796"/>
          </a:xfrm>
        </p:spPr>
        <p:txBody>
          <a:bodyPr/>
          <a:lstStyle/>
          <a:p>
            <a:r>
              <a:rPr lang="en-US" altLang="en-US" dirty="0"/>
              <a:t>Examining a Case with Sleuth Kit and Autopsy (1 of 3)</a:t>
            </a:r>
          </a:p>
        </p:txBody>
      </p:sp>
      <p:sp>
        <p:nvSpPr>
          <p:cNvPr id="4" name="Footer Placeholder 3">
            <a:extLst>
              <a:ext uri="{FF2B5EF4-FFF2-40B4-BE49-F238E27FC236}">
                <a16:creationId xmlns="" xmlns:a16="http://schemas.microsoft.com/office/drawing/2014/main" id="{879E9095-618C-F743-B928-1F7D0C5122E4}"/>
              </a:ext>
            </a:extLst>
          </p:cNvPr>
          <p:cNvSpPr>
            <a:spLocks noGrp="1"/>
          </p:cNvSpPr>
          <p:nvPr>
            <p:ph type="ftr" sz="quarter" idx="10"/>
          </p:nvPr>
        </p:nvSpPr>
        <p:spPr/>
        <p:txBody>
          <a:bodyPr/>
          <a:lstStyle/>
          <a:p>
            <a:r>
              <a:rPr lang="en-US"/>
              <a:t>© 2019 Cengage. May not be copied, scanned, or duplicated, in whole or in part, except for use as permitted in a license distributed with a certain product or service or otherwise on a password-protected website for classroom use.</a:t>
            </a:r>
          </a:p>
          <a:p>
            <a:r>
              <a:rPr lang="en-US"/>
              <a: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The screenshot shows Ubuntu 16.04, running- oracle v m virtual box window. Create a new case dialog box displays case name, description, and investigator names. 1. Case name: The name of this investigation. It can contain only letters, numbers, and symbols. The text box below the case number contains I n c h a p 7. 2. Description: an optional, one line description of this case. A blank text box is shown below the description. 3. Investigator names: the optional names, with no spaces of the investigators for this case. Below this, six text boxes with one text box containing student are shown.">
            <a:extLst>
              <a:ext uri="{FF2B5EF4-FFF2-40B4-BE49-F238E27FC236}">
                <a16:creationId xmlns="" xmlns:a16="http://schemas.microsoft.com/office/drawing/2014/main" id="{5EF47A7B-924D-2141-9DCD-96429119E388}"/>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362201" y="1562172"/>
            <a:ext cx="4421186" cy="3771828"/>
          </a:xfrm>
        </p:spPr>
      </p:pic>
      <p:sp>
        <p:nvSpPr>
          <p:cNvPr id="47107" name="Rectangle 2">
            <a:extLst>
              <a:ext uri="{FF2B5EF4-FFF2-40B4-BE49-F238E27FC236}">
                <a16:creationId xmlns="" xmlns:a16="http://schemas.microsoft.com/office/drawing/2014/main" id="{850AF06F-5FFC-D644-8D93-2BC6FB408463}"/>
              </a:ext>
            </a:extLst>
          </p:cNvPr>
          <p:cNvSpPr>
            <a:spLocks noGrp="1" noChangeArrowheads="1"/>
          </p:cNvSpPr>
          <p:nvPr>
            <p:ph type="title"/>
          </p:nvPr>
        </p:nvSpPr>
        <p:spPr>
          <a:xfrm>
            <a:off x="762000" y="81850"/>
            <a:ext cx="8026400" cy="945965"/>
          </a:xfrm>
        </p:spPr>
        <p:txBody>
          <a:bodyPr/>
          <a:lstStyle/>
          <a:p>
            <a:pPr eaLnBrk="1" hangingPunct="1"/>
            <a:r>
              <a:rPr lang="en-US" altLang="en-US" dirty="0"/>
              <a:t>Examining a Case with Sleuth Kit and Autopsy (2 of 3)</a:t>
            </a:r>
          </a:p>
        </p:txBody>
      </p:sp>
      <p:sp>
        <p:nvSpPr>
          <p:cNvPr id="4" name="Footer Placeholder 3">
            <a:extLst>
              <a:ext uri="{FF2B5EF4-FFF2-40B4-BE49-F238E27FC236}">
                <a16:creationId xmlns="" xmlns:a16="http://schemas.microsoft.com/office/drawing/2014/main" id="{1B9EA5CC-4299-174C-93FD-74D7203AF002}"/>
              </a:ext>
            </a:extLst>
          </p:cNvPr>
          <p:cNvSpPr>
            <a:spLocks noGrp="1"/>
          </p:cNvSpPr>
          <p:nvPr>
            <p:ph type="ftr" sz="quarter" idx="10"/>
          </p:nvPr>
        </p:nvSpPr>
        <p:spPr/>
        <p:txBody>
          <a:bodyPr/>
          <a:lstStyle/>
          <a:p>
            <a:r>
              <a:rPr lang="en-US"/>
              <a:t>© 2019 Cengage. May not be copied, scanned, or duplicated, in whole or in part, except for use as permitted in a license distributed with a certain product or service or otherwise on a password-protected website for classroom use.</a:t>
            </a:r>
          </a:p>
          <a:p>
            <a:r>
              <a:rPr lang="en-US"/>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The screenshot shows Ubuntu 16.04, running- oracle v m virtual box window. Add a new host dialog box shows hose name, description, time zone, and time skew adjustment. 1. Host name: The name of the computer being investigated. It can contain only letters, numbers, and symbols. A textbox which is shown below contains test Ubuntu 12-04. 2. Description: An optional one-line description or note about this computer. A blank text box is shown below. 3. Time zone: An optimal time zone value, i.e e s t 5 e d t. If not given, it defaults to the local setting. A list of time zones can be found in the help files. A blank text box is shown below.">
            <a:extLst>
              <a:ext uri="{FF2B5EF4-FFF2-40B4-BE49-F238E27FC236}">
                <a16:creationId xmlns="" xmlns:a16="http://schemas.microsoft.com/office/drawing/2014/main" id="{5B9FC418-77B0-F84A-9DAF-D5586828BA4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38400" y="1570296"/>
            <a:ext cx="4268788" cy="3763704"/>
          </a:xfrm>
        </p:spPr>
      </p:pic>
      <p:sp>
        <p:nvSpPr>
          <p:cNvPr id="48131" name="Rectangle 2">
            <a:extLst>
              <a:ext uri="{FF2B5EF4-FFF2-40B4-BE49-F238E27FC236}">
                <a16:creationId xmlns="" xmlns:a16="http://schemas.microsoft.com/office/drawing/2014/main" id="{F4EFAA68-6694-CE49-A746-3EF40D5303A9}"/>
              </a:ext>
            </a:extLst>
          </p:cNvPr>
          <p:cNvSpPr>
            <a:spLocks noGrp="1" noChangeArrowheads="1"/>
          </p:cNvSpPr>
          <p:nvPr>
            <p:ph type="title"/>
          </p:nvPr>
        </p:nvSpPr>
        <p:spPr>
          <a:xfrm>
            <a:off x="762000" y="81850"/>
            <a:ext cx="8026400" cy="945965"/>
          </a:xfrm>
        </p:spPr>
        <p:txBody>
          <a:bodyPr/>
          <a:lstStyle/>
          <a:p>
            <a:pPr eaLnBrk="1" hangingPunct="1"/>
            <a:r>
              <a:rPr lang="en-US" altLang="en-US" dirty="0"/>
              <a:t>Examining a Case with Sleuth Kit and Autopsy (3 of 3)</a:t>
            </a:r>
          </a:p>
        </p:txBody>
      </p:sp>
      <p:sp>
        <p:nvSpPr>
          <p:cNvPr id="4" name="Footer Placeholder 3">
            <a:extLst>
              <a:ext uri="{FF2B5EF4-FFF2-40B4-BE49-F238E27FC236}">
                <a16:creationId xmlns="" xmlns:a16="http://schemas.microsoft.com/office/drawing/2014/main" id="{34CA7B9B-9C3F-0547-981E-A4D0C64BFCE1}"/>
              </a:ext>
            </a:extLst>
          </p:cNvPr>
          <p:cNvSpPr>
            <a:spLocks noGrp="1"/>
          </p:cNvSpPr>
          <p:nvPr>
            <p:ph type="ftr" sz="quarter" idx="10"/>
          </p:nvPr>
        </p:nvSpPr>
        <p:spPr/>
        <p:txBody>
          <a:bodyPr/>
          <a:lstStyle/>
          <a:p>
            <a:r>
              <a:rPr lang="en-US"/>
              <a:t>© 2019 Cengage. May not be copied, scanned, or duplicated, in whole or in part, except for use as permitted in a license distributed with a certain product or service or otherwise on a password-protected website for classroom use.</a:t>
            </a:r>
          </a:p>
          <a:p>
            <a:r>
              <a:rPr lang="en-US"/>
              <a:t>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ntent Placeholder 2">
            <a:extLst>
              <a:ext uri="{FF2B5EF4-FFF2-40B4-BE49-F238E27FC236}">
                <a16:creationId xmlns="" xmlns:a16="http://schemas.microsoft.com/office/drawing/2014/main" id="{EE00B8B5-68A3-EF47-BCCB-5A076A39300C}"/>
              </a:ext>
            </a:extLst>
          </p:cNvPr>
          <p:cNvSpPr>
            <a:spLocks noGrp="1"/>
          </p:cNvSpPr>
          <p:nvPr>
            <p:ph idx="1"/>
          </p:nvPr>
        </p:nvSpPr>
        <p:spPr/>
        <p:txBody>
          <a:bodyPr/>
          <a:lstStyle/>
          <a:p>
            <a:pPr eaLnBrk="1" hangingPunct="1"/>
            <a:r>
              <a:rPr lang="en-US" altLang="en-US"/>
              <a:t>UNIX was created to be a multiuser, multithreaded, secure OS</a:t>
            </a:r>
          </a:p>
          <a:p>
            <a:pPr eaLnBrk="1" hangingPunct="1"/>
            <a:r>
              <a:rPr lang="en-US" altLang="en-US"/>
              <a:t>The Linux kernel is usually packaged with other software components, such as a GUI and applications</a:t>
            </a:r>
          </a:p>
          <a:p>
            <a:pPr eaLnBrk="1" hangingPunct="1"/>
            <a:r>
              <a:rPr lang="en-US" altLang="en-US"/>
              <a:t>Linux supports a wide range of file systems</a:t>
            </a:r>
          </a:p>
          <a:p>
            <a:pPr eaLnBrk="1" hangingPunct="1"/>
            <a:r>
              <a:rPr lang="en-US" altLang="en-US"/>
              <a:t>UNIX and Linux have four components defining the file system: boot block, superblock, inode block, and data block</a:t>
            </a:r>
          </a:p>
        </p:txBody>
      </p:sp>
      <p:sp>
        <p:nvSpPr>
          <p:cNvPr id="49155" name="Title 1">
            <a:extLst>
              <a:ext uri="{FF2B5EF4-FFF2-40B4-BE49-F238E27FC236}">
                <a16:creationId xmlns="" xmlns:a16="http://schemas.microsoft.com/office/drawing/2014/main" id="{E5460248-CD27-144F-9856-E3D0CC8288E0}"/>
              </a:ext>
            </a:extLst>
          </p:cNvPr>
          <p:cNvSpPr>
            <a:spLocks noGrp="1"/>
          </p:cNvSpPr>
          <p:nvPr>
            <p:ph type="title"/>
          </p:nvPr>
        </p:nvSpPr>
        <p:spPr>
          <a:xfrm>
            <a:off x="762000" y="317299"/>
            <a:ext cx="8026400" cy="475066"/>
          </a:xfrm>
        </p:spPr>
        <p:txBody>
          <a:bodyPr/>
          <a:lstStyle/>
          <a:p>
            <a:pPr eaLnBrk="1" hangingPunct="1"/>
            <a:r>
              <a:rPr lang="en-US" altLang="en-US" dirty="0"/>
              <a:t>Summary (1 of 3)</a:t>
            </a:r>
          </a:p>
        </p:txBody>
      </p:sp>
      <p:sp>
        <p:nvSpPr>
          <p:cNvPr id="4" name="Footer Placeholder 3">
            <a:extLst>
              <a:ext uri="{FF2B5EF4-FFF2-40B4-BE49-F238E27FC236}">
                <a16:creationId xmlns="" xmlns:a16="http://schemas.microsoft.com/office/drawing/2014/main" id="{22495B7B-CE6F-D147-A679-C1B9EF351318}"/>
              </a:ext>
            </a:extLst>
          </p:cNvPr>
          <p:cNvSpPr>
            <a:spLocks noGrp="1"/>
          </p:cNvSpPr>
          <p:nvPr>
            <p:ph type="ftr" sz="quarter" idx="10"/>
          </p:nvPr>
        </p:nvSpPr>
        <p:spPr/>
        <p:txBody>
          <a:bodyPr/>
          <a:lstStyle/>
          <a:p>
            <a:r>
              <a:rPr lang="en-US"/>
              <a:t>© 2019 Cengage. May not be copied, scanned, or duplicated, in whole or in part, except for use as permitted in a license distributed with a certain product or service or otherwise on a password-protected website for classroom use.</a:t>
            </a:r>
          </a:p>
          <a:p>
            <a:r>
              <a:rPr lang="en-US"/>
              <a:t>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ntent Placeholder 2">
            <a:extLst>
              <a:ext uri="{FF2B5EF4-FFF2-40B4-BE49-F238E27FC236}">
                <a16:creationId xmlns="" xmlns:a16="http://schemas.microsoft.com/office/drawing/2014/main" id="{FF47E0C4-A28B-E14F-AC2B-673C8D2144C6}"/>
              </a:ext>
            </a:extLst>
          </p:cNvPr>
          <p:cNvSpPr>
            <a:spLocks noGrp="1"/>
          </p:cNvSpPr>
          <p:nvPr>
            <p:ph idx="1"/>
          </p:nvPr>
        </p:nvSpPr>
        <p:spPr>
          <a:xfrm>
            <a:off x="365125" y="1538288"/>
            <a:ext cx="8415338" cy="2215991"/>
          </a:xfrm>
        </p:spPr>
        <p:txBody>
          <a:bodyPr/>
          <a:lstStyle/>
          <a:p>
            <a:pPr eaLnBrk="1" hangingPunct="1"/>
            <a:r>
              <a:rPr lang="en-US" altLang="en-US" dirty="0"/>
              <a:t>In the Linux file system, a hard link is a pointer that allows accessing the same file by different filenames</a:t>
            </a:r>
          </a:p>
          <a:p>
            <a:pPr eaLnBrk="1" hangingPunct="1"/>
            <a:r>
              <a:rPr lang="en-US" altLang="en-US" dirty="0"/>
              <a:t>Before </a:t>
            </a:r>
            <a:r>
              <a:rPr lang="en-US" altLang="en-US" dirty="0" err="1"/>
              <a:t>macOS</a:t>
            </a:r>
            <a:r>
              <a:rPr lang="en-US" altLang="en-US" dirty="0"/>
              <a:t>, the file systems HFS and HFS+ were used</a:t>
            </a:r>
          </a:p>
          <a:p>
            <a:pPr eaLnBrk="1" hangingPunct="1"/>
            <a:r>
              <a:rPr lang="en-US" altLang="en-US" dirty="0"/>
              <a:t>In older version of </a:t>
            </a:r>
            <a:r>
              <a:rPr lang="en-US" altLang="en-US" dirty="0" err="1"/>
              <a:t>macOS</a:t>
            </a:r>
            <a:r>
              <a:rPr lang="en-US" altLang="en-US" dirty="0"/>
              <a:t>, a file consists of two parts: a data fork and a resource fork</a:t>
            </a:r>
          </a:p>
          <a:p>
            <a:pPr eaLnBrk="1" hangingPunct="1"/>
            <a:r>
              <a:rPr lang="en-US" altLang="en-US" dirty="0"/>
              <a:t>A volume is any storage medium used to store files</a:t>
            </a:r>
          </a:p>
        </p:txBody>
      </p:sp>
      <p:sp>
        <p:nvSpPr>
          <p:cNvPr id="50179" name="Title 1">
            <a:extLst>
              <a:ext uri="{FF2B5EF4-FFF2-40B4-BE49-F238E27FC236}">
                <a16:creationId xmlns="" xmlns:a16="http://schemas.microsoft.com/office/drawing/2014/main" id="{55B9A869-D424-3E47-9816-53C4B690E3DA}"/>
              </a:ext>
            </a:extLst>
          </p:cNvPr>
          <p:cNvSpPr>
            <a:spLocks noGrp="1"/>
          </p:cNvSpPr>
          <p:nvPr>
            <p:ph type="title"/>
          </p:nvPr>
        </p:nvSpPr>
        <p:spPr>
          <a:xfrm>
            <a:off x="762000" y="317299"/>
            <a:ext cx="8026400" cy="475066"/>
          </a:xfrm>
        </p:spPr>
        <p:txBody>
          <a:bodyPr/>
          <a:lstStyle/>
          <a:p>
            <a:pPr eaLnBrk="1" hangingPunct="1"/>
            <a:r>
              <a:rPr lang="en-US" altLang="en-US" dirty="0"/>
              <a:t>Summary (2 of 3)</a:t>
            </a:r>
          </a:p>
        </p:txBody>
      </p:sp>
      <p:sp>
        <p:nvSpPr>
          <p:cNvPr id="4" name="Footer Placeholder 3">
            <a:extLst>
              <a:ext uri="{FF2B5EF4-FFF2-40B4-BE49-F238E27FC236}">
                <a16:creationId xmlns="" xmlns:a16="http://schemas.microsoft.com/office/drawing/2014/main" id="{C6B06CE1-C155-484B-AE85-03E82D59D6A0}"/>
              </a:ext>
            </a:extLst>
          </p:cNvPr>
          <p:cNvSpPr>
            <a:spLocks noGrp="1"/>
          </p:cNvSpPr>
          <p:nvPr>
            <p:ph type="ftr" sz="quarter" idx="10"/>
          </p:nvPr>
        </p:nvSpPr>
        <p:spPr/>
        <p:txBody>
          <a:bodyPr/>
          <a:lstStyle/>
          <a:p>
            <a:r>
              <a:rPr lang="en-US"/>
              <a:t>© 2019 Cengage. May not be copied, scanned, or duplicated, in whole or in part, except for use as permitted in a license distributed with a certain product or service or otherwise on a password-protected website for classroom use.</a:t>
            </a:r>
          </a:p>
          <a:p>
            <a:r>
              <a:rPr lang="en-US"/>
              <a:t>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ntent Placeholder 2">
            <a:extLst>
              <a:ext uri="{FF2B5EF4-FFF2-40B4-BE49-F238E27FC236}">
                <a16:creationId xmlns="" xmlns:a16="http://schemas.microsoft.com/office/drawing/2014/main" id="{057A2FAC-85F2-0B41-83F6-60ABA8250D32}"/>
              </a:ext>
            </a:extLst>
          </p:cNvPr>
          <p:cNvSpPr>
            <a:spLocks noGrp="1"/>
          </p:cNvSpPr>
          <p:nvPr>
            <p:ph idx="1"/>
          </p:nvPr>
        </p:nvSpPr>
        <p:spPr>
          <a:xfrm>
            <a:off x="365125" y="1538288"/>
            <a:ext cx="8415338" cy="2215991"/>
          </a:xfrm>
        </p:spPr>
        <p:txBody>
          <a:bodyPr/>
          <a:lstStyle/>
          <a:p>
            <a:pPr eaLnBrk="1" hangingPunct="1"/>
            <a:r>
              <a:rPr lang="en-US" altLang="en-US" dirty="0" err="1"/>
              <a:t>Plist</a:t>
            </a:r>
            <a:r>
              <a:rPr lang="en-US" altLang="en-US" dirty="0"/>
              <a:t> files are preference files for installed applications on a </a:t>
            </a:r>
            <a:r>
              <a:rPr lang="en-US" altLang="en-US" dirty="0" err="1"/>
              <a:t>macOS</a:t>
            </a:r>
            <a:r>
              <a:rPr lang="en-US" altLang="en-US" dirty="0"/>
              <a:t> system</a:t>
            </a:r>
          </a:p>
          <a:p>
            <a:pPr eaLnBrk="1" hangingPunct="1"/>
            <a:r>
              <a:rPr lang="en-US" altLang="en-US" dirty="0"/>
              <a:t>In </a:t>
            </a:r>
            <a:r>
              <a:rPr lang="en-US" altLang="en-US" dirty="0" err="1"/>
              <a:t>macOS</a:t>
            </a:r>
            <a:r>
              <a:rPr lang="en-US" altLang="en-US" dirty="0"/>
              <a:t>, unified logging has been added for recording log files and includes new utilities to help forensics examiners</a:t>
            </a:r>
          </a:p>
          <a:p>
            <a:pPr eaLnBrk="1" hangingPunct="1"/>
            <a:r>
              <a:rPr lang="en-US" altLang="en-US" dirty="0"/>
              <a:t>The biggest challenge in acquiring images from </a:t>
            </a:r>
            <a:r>
              <a:rPr lang="en-US" altLang="en-US" dirty="0" err="1"/>
              <a:t>macOS</a:t>
            </a:r>
            <a:r>
              <a:rPr lang="en-US" altLang="en-US" dirty="0"/>
              <a:t> systems is often physical access to the drive</a:t>
            </a:r>
          </a:p>
          <a:p>
            <a:pPr eaLnBrk="1" hangingPunct="1"/>
            <a:r>
              <a:rPr lang="en-US" altLang="en-US" dirty="0"/>
              <a:t>Linux forensic tools are often freeware</a:t>
            </a:r>
          </a:p>
        </p:txBody>
      </p:sp>
      <p:sp>
        <p:nvSpPr>
          <p:cNvPr id="51203" name="Title 1">
            <a:extLst>
              <a:ext uri="{FF2B5EF4-FFF2-40B4-BE49-F238E27FC236}">
                <a16:creationId xmlns="" xmlns:a16="http://schemas.microsoft.com/office/drawing/2014/main" id="{A3F1F62D-5337-9E48-B501-CE37A7D6BE37}"/>
              </a:ext>
            </a:extLst>
          </p:cNvPr>
          <p:cNvSpPr>
            <a:spLocks noGrp="1"/>
          </p:cNvSpPr>
          <p:nvPr>
            <p:ph type="title"/>
          </p:nvPr>
        </p:nvSpPr>
        <p:spPr>
          <a:xfrm>
            <a:off x="762000" y="317299"/>
            <a:ext cx="8026400" cy="475066"/>
          </a:xfrm>
        </p:spPr>
        <p:txBody>
          <a:bodyPr/>
          <a:lstStyle/>
          <a:p>
            <a:pPr eaLnBrk="1" hangingPunct="1"/>
            <a:r>
              <a:rPr lang="en-US" altLang="en-US" dirty="0"/>
              <a:t>Summary (3 of 3)</a:t>
            </a:r>
          </a:p>
        </p:txBody>
      </p:sp>
      <p:sp>
        <p:nvSpPr>
          <p:cNvPr id="4" name="Footer Placeholder 3">
            <a:extLst>
              <a:ext uri="{FF2B5EF4-FFF2-40B4-BE49-F238E27FC236}">
                <a16:creationId xmlns="" xmlns:a16="http://schemas.microsoft.com/office/drawing/2014/main" id="{236AB0C1-1354-CA46-BB4C-78E15EC812A4}"/>
              </a:ext>
            </a:extLst>
          </p:cNvPr>
          <p:cNvSpPr>
            <a:spLocks noGrp="1"/>
          </p:cNvSpPr>
          <p:nvPr>
            <p:ph type="ftr" sz="quarter" idx="10"/>
          </p:nvPr>
        </p:nvSpPr>
        <p:spPr/>
        <p:txBody>
          <a:bodyPr/>
          <a:lstStyle/>
          <a:p>
            <a:r>
              <a:rPr lang="en-US"/>
              <a:t>© 2019 Cengage. May not be copied, scanned, or duplicated, in whole or in part, except for use as permitted in a license distributed with a certain product or service or otherwise on a password-protected website for classroom use.</a:t>
            </a:r>
          </a:p>
          <a:p>
            <a:r>
              <a:rPr lang="en-US"/>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lgn="ctr">
              <a:defRPr/>
            </a:pPr>
            <a:r>
              <a:rPr lang="en-US"/>
              <a:t>Guide to Computer Forensics and Investigations, Fifth Edition</a:t>
            </a:r>
          </a:p>
        </p:txBody>
      </p:sp>
      <p:sp>
        <p:nvSpPr>
          <p:cNvPr id="16386" name="Slide Number Placeholder 4"/>
          <p:cNvSpPr>
            <a:spLocks noGrp="1"/>
          </p:cNvSpPr>
          <p:nvPr>
            <p:ph type="sldNum" sz="quarter" idx="4294967295"/>
          </p:nvPr>
        </p:nvSpPr>
        <p:spPr>
          <a:xfrm>
            <a:off x="8077200" y="6324600"/>
            <a:ext cx="3810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charset="0"/>
                <a:ea typeface="ＭＳ Ｐゴシック" charset="0"/>
                <a:cs typeface="ＭＳ Ｐゴシック" charset="0"/>
              </a:defRPr>
            </a:lvl1pPr>
            <a:lvl2pPr marL="742950" indent="-285750" eaLnBrk="0" hangingPunct="0">
              <a:defRPr sz="2000">
                <a:solidFill>
                  <a:srgbClr val="FFFFFF"/>
                </a:solidFill>
                <a:latin typeface="Times New Roman" charset="0"/>
                <a:ea typeface="ＭＳ Ｐゴシック" charset="0"/>
              </a:defRPr>
            </a:lvl2pPr>
            <a:lvl3pPr marL="1143000" indent="-228600" eaLnBrk="0" hangingPunct="0">
              <a:defRPr sz="2000">
                <a:solidFill>
                  <a:srgbClr val="FFFFFF"/>
                </a:solidFill>
                <a:latin typeface="Times New Roman" charset="0"/>
                <a:ea typeface="ＭＳ Ｐゴシック" charset="0"/>
              </a:defRPr>
            </a:lvl3pPr>
            <a:lvl4pPr marL="1600200" indent="-228600" eaLnBrk="0" hangingPunct="0">
              <a:defRPr sz="2000">
                <a:solidFill>
                  <a:srgbClr val="FFFFFF"/>
                </a:solidFill>
                <a:latin typeface="Times New Roman" charset="0"/>
                <a:ea typeface="ＭＳ Ｐゴシック" charset="0"/>
              </a:defRPr>
            </a:lvl4pPr>
            <a:lvl5pPr marL="2057400" indent="-228600" eaLnBrk="0" hangingPunct="0">
              <a:defRPr sz="2000">
                <a:solidFill>
                  <a:srgbClr val="FFFFFF"/>
                </a:solidFill>
                <a:latin typeface="Times New Roman" charset="0"/>
                <a:ea typeface="ＭＳ Ｐゴシック" charset="0"/>
              </a:defRPr>
            </a:lvl5pPr>
            <a:lvl6pPr marL="2514600" indent="-228600" eaLnBrk="0" fontAlgn="base" hangingPunct="0">
              <a:spcBef>
                <a:spcPct val="0"/>
              </a:spcBef>
              <a:spcAft>
                <a:spcPct val="0"/>
              </a:spcAft>
              <a:defRPr sz="2000">
                <a:solidFill>
                  <a:srgbClr val="FFFFFF"/>
                </a:solidFill>
                <a:latin typeface="Times New Roman" charset="0"/>
                <a:ea typeface="ＭＳ Ｐゴシック" charset="0"/>
              </a:defRPr>
            </a:lvl6pPr>
            <a:lvl7pPr marL="2971800" indent="-228600" eaLnBrk="0" fontAlgn="base" hangingPunct="0">
              <a:spcBef>
                <a:spcPct val="0"/>
              </a:spcBef>
              <a:spcAft>
                <a:spcPct val="0"/>
              </a:spcAft>
              <a:defRPr sz="2000">
                <a:solidFill>
                  <a:srgbClr val="FFFFFF"/>
                </a:solidFill>
                <a:latin typeface="Times New Roman" charset="0"/>
                <a:ea typeface="ＭＳ Ｐゴシック" charset="0"/>
              </a:defRPr>
            </a:lvl7pPr>
            <a:lvl8pPr marL="3429000" indent="-228600" eaLnBrk="0" fontAlgn="base" hangingPunct="0">
              <a:spcBef>
                <a:spcPct val="0"/>
              </a:spcBef>
              <a:spcAft>
                <a:spcPct val="0"/>
              </a:spcAft>
              <a:defRPr sz="2000">
                <a:solidFill>
                  <a:srgbClr val="FFFFFF"/>
                </a:solidFill>
                <a:latin typeface="Times New Roman" charset="0"/>
                <a:ea typeface="ＭＳ Ｐゴシック" charset="0"/>
              </a:defRPr>
            </a:lvl8pPr>
            <a:lvl9pPr marL="3886200" indent="-228600" eaLnBrk="0" fontAlgn="base" hangingPunct="0">
              <a:spcBef>
                <a:spcPct val="0"/>
              </a:spcBef>
              <a:spcAft>
                <a:spcPct val="0"/>
              </a:spcAft>
              <a:defRPr sz="2000">
                <a:solidFill>
                  <a:srgbClr val="FFFFFF"/>
                </a:solidFill>
                <a:latin typeface="Times New Roman" charset="0"/>
                <a:ea typeface="ＭＳ Ｐゴシック" charset="0"/>
              </a:defRPr>
            </a:lvl9pPr>
          </a:lstStyle>
          <a:p>
            <a:pPr eaLnBrk="1" hangingPunct="1"/>
            <a:fld id="{58372712-F3D5-514F-97CE-BB49AB5E382A}" type="slidenum">
              <a:rPr lang="en-US" sz="1200">
                <a:solidFill>
                  <a:srgbClr val="222222"/>
                </a:solidFill>
                <a:latin typeface="Arial" charset="0"/>
              </a:rPr>
              <a:pPr eaLnBrk="1" hangingPunct="1"/>
              <a:t>5</a:t>
            </a:fld>
            <a:endParaRPr lang="en-US" sz="1200">
              <a:solidFill>
                <a:srgbClr val="222222"/>
              </a:solidFill>
              <a:latin typeface="Arial" charset="0"/>
            </a:endParaRPr>
          </a:p>
        </p:txBody>
      </p:sp>
      <p:sp>
        <p:nvSpPr>
          <p:cNvPr id="16387" name="Rectangle 2"/>
          <p:cNvSpPr>
            <a:spLocks noGrp="1" noChangeArrowheads="1"/>
          </p:cNvSpPr>
          <p:nvPr>
            <p:ph type="title"/>
          </p:nvPr>
        </p:nvSpPr>
        <p:spPr/>
        <p:txBody>
          <a:bodyPr/>
          <a:lstStyle/>
          <a:p>
            <a:pPr eaLnBrk="1" hangingPunct="1"/>
            <a:r>
              <a:rPr lang="en-US">
                <a:latin typeface="Arial" charset="0"/>
              </a:rPr>
              <a:t>Examining Linux File Structures</a:t>
            </a:r>
          </a:p>
        </p:txBody>
      </p:sp>
      <p:pic>
        <p:nvPicPr>
          <p:cNvPr id="1638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057400"/>
            <a:ext cx="8091488" cy="21097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763" y="4189413"/>
            <a:ext cx="8112125" cy="1674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954912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lgn="ctr">
              <a:defRPr/>
            </a:pPr>
            <a:r>
              <a:rPr lang="en-US"/>
              <a:t>Guide to Computer Forensics and Investigations, Fifth Edition</a:t>
            </a:r>
          </a:p>
        </p:txBody>
      </p:sp>
      <p:sp>
        <p:nvSpPr>
          <p:cNvPr id="17410" name="Slide Number Placeholder 4"/>
          <p:cNvSpPr>
            <a:spLocks noGrp="1"/>
          </p:cNvSpPr>
          <p:nvPr>
            <p:ph type="sldNum" sz="quarter" idx="4294967295"/>
          </p:nvPr>
        </p:nvSpPr>
        <p:spPr>
          <a:xfrm>
            <a:off x="8077200" y="6324600"/>
            <a:ext cx="3810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charset="0"/>
                <a:ea typeface="ＭＳ Ｐゴシック" charset="0"/>
                <a:cs typeface="ＭＳ Ｐゴシック" charset="0"/>
              </a:defRPr>
            </a:lvl1pPr>
            <a:lvl2pPr marL="742950" indent="-285750" eaLnBrk="0" hangingPunct="0">
              <a:defRPr sz="2000">
                <a:solidFill>
                  <a:srgbClr val="FFFFFF"/>
                </a:solidFill>
                <a:latin typeface="Times New Roman" charset="0"/>
                <a:ea typeface="ＭＳ Ｐゴシック" charset="0"/>
              </a:defRPr>
            </a:lvl2pPr>
            <a:lvl3pPr marL="1143000" indent="-228600" eaLnBrk="0" hangingPunct="0">
              <a:defRPr sz="2000">
                <a:solidFill>
                  <a:srgbClr val="FFFFFF"/>
                </a:solidFill>
                <a:latin typeface="Times New Roman" charset="0"/>
                <a:ea typeface="ＭＳ Ｐゴシック" charset="0"/>
              </a:defRPr>
            </a:lvl3pPr>
            <a:lvl4pPr marL="1600200" indent="-228600" eaLnBrk="0" hangingPunct="0">
              <a:defRPr sz="2000">
                <a:solidFill>
                  <a:srgbClr val="FFFFFF"/>
                </a:solidFill>
                <a:latin typeface="Times New Roman" charset="0"/>
                <a:ea typeface="ＭＳ Ｐゴシック" charset="0"/>
              </a:defRPr>
            </a:lvl4pPr>
            <a:lvl5pPr marL="2057400" indent="-228600" eaLnBrk="0" hangingPunct="0">
              <a:defRPr sz="2000">
                <a:solidFill>
                  <a:srgbClr val="FFFFFF"/>
                </a:solidFill>
                <a:latin typeface="Times New Roman" charset="0"/>
                <a:ea typeface="ＭＳ Ｐゴシック" charset="0"/>
              </a:defRPr>
            </a:lvl5pPr>
            <a:lvl6pPr marL="2514600" indent="-228600" eaLnBrk="0" fontAlgn="base" hangingPunct="0">
              <a:spcBef>
                <a:spcPct val="0"/>
              </a:spcBef>
              <a:spcAft>
                <a:spcPct val="0"/>
              </a:spcAft>
              <a:defRPr sz="2000">
                <a:solidFill>
                  <a:srgbClr val="FFFFFF"/>
                </a:solidFill>
                <a:latin typeface="Times New Roman" charset="0"/>
                <a:ea typeface="ＭＳ Ｐゴシック" charset="0"/>
              </a:defRPr>
            </a:lvl6pPr>
            <a:lvl7pPr marL="2971800" indent="-228600" eaLnBrk="0" fontAlgn="base" hangingPunct="0">
              <a:spcBef>
                <a:spcPct val="0"/>
              </a:spcBef>
              <a:spcAft>
                <a:spcPct val="0"/>
              </a:spcAft>
              <a:defRPr sz="2000">
                <a:solidFill>
                  <a:srgbClr val="FFFFFF"/>
                </a:solidFill>
                <a:latin typeface="Times New Roman" charset="0"/>
                <a:ea typeface="ＭＳ Ｐゴシック" charset="0"/>
              </a:defRPr>
            </a:lvl7pPr>
            <a:lvl8pPr marL="3429000" indent="-228600" eaLnBrk="0" fontAlgn="base" hangingPunct="0">
              <a:spcBef>
                <a:spcPct val="0"/>
              </a:spcBef>
              <a:spcAft>
                <a:spcPct val="0"/>
              </a:spcAft>
              <a:defRPr sz="2000">
                <a:solidFill>
                  <a:srgbClr val="FFFFFF"/>
                </a:solidFill>
                <a:latin typeface="Times New Roman" charset="0"/>
                <a:ea typeface="ＭＳ Ｐゴシック" charset="0"/>
              </a:defRPr>
            </a:lvl8pPr>
            <a:lvl9pPr marL="3886200" indent="-228600" eaLnBrk="0" fontAlgn="base" hangingPunct="0">
              <a:spcBef>
                <a:spcPct val="0"/>
              </a:spcBef>
              <a:spcAft>
                <a:spcPct val="0"/>
              </a:spcAft>
              <a:defRPr sz="2000">
                <a:solidFill>
                  <a:srgbClr val="FFFFFF"/>
                </a:solidFill>
                <a:latin typeface="Times New Roman" charset="0"/>
                <a:ea typeface="ＭＳ Ｐゴシック" charset="0"/>
              </a:defRPr>
            </a:lvl9pPr>
          </a:lstStyle>
          <a:p>
            <a:pPr eaLnBrk="1" hangingPunct="1"/>
            <a:fld id="{F0801D35-885D-F741-9044-6CF51EC7E433}" type="slidenum">
              <a:rPr lang="en-US" sz="1200">
                <a:solidFill>
                  <a:srgbClr val="222222"/>
                </a:solidFill>
                <a:latin typeface="Arial" charset="0"/>
              </a:rPr>
              <a:pPr eaLnBrk="1" hangingPunct="1"/>
              <a:t>6</a:t>
            </a:fld>
            <a:endParaRPr lang="en-US" sz="1200">
              <a:solidFill>
                <a:srgbClr val="222222"/>
              </a:solidFill>
              <a:latin typeface="Arial" charset="0"/>
            </a:endParaRPr>
          </a:p>
        </p:txBody>
      </p:sp>
      <p:sp>
        <p:nvSpPr>
          <p:cNvPr id="17411" name="Rectangle 2"/>
          <p:cNvSpPr>
            <a:spLocks noGrp="1" noChangeArrowheads="1"/>
          </p:cNvSpPr>
          <p:nvPr>
            <p:ph type="title"/>
          </p:nvPr>
        </p:nvSpPr>
        <p:spPr/>
        <p:txBody>
          <a:bodyPr/>
          <a:lstStyle/>
          <a:p>
            <a:pPr eaLnBrk="1" hangingPunct="1"/>
            <a:r>
              <a:rPr lang="en-US">
                <a:latin typeface="Arial" charset="0"/>
              </a:rPr>
              <a:t>Examining Linux File Structures</a:t>
            </a:r>
          </a:p>
        </p:txBody>
      </p:sp>
      <p:pic>
        <p:nvPicPr>
          <p:cNvPr id="174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970088"/>
            <a:ext cx="7967663" cy="343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0349556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2">
            <a:extLst>
              <a:ext uri="{FF2B5EF4-FFF2-40B4-BE49-F238E27FC236}">
                <a16:creationId xmlns="" xmlns:a16="http://schemas.microsoft.com/office/drawing/2014/main" id="{2C80C3C5-726D-DB46-9252-AFA1F6930F51}"/>
              </a:ext>
            </a:extLst>
          </p:cNvPr>
          <p:cNvSpPr>
            <a:spLocks noGrp="1"/>
          </p:cNvSpPr>
          <p:nvPr>
            <p:ph idx="1"/>
          </p:nvPr>
        </p:nvSpPr>
        <p:spPr>
          <a:xfrm>
            <a:off x="365125" y="1538288"/>
            <a:ext cx="8415338" cy="3860288"/>
          </a:xfrm>
        </p:spPr>
        <p:txBody>
          <a:bodyPr/>
          <a:lstStyle/>
          <a:p>
            <a:pPr eaLnBrk="1" hangingPunct="1"/>
            <a:r>
              <a:rPr lang="en-US" altLang="en-US" dirty="0"/>
              <a:t>The early file system standard was </a:t>
            </a:r>
            <a:r>
              <a:rPr lang="en-US" altLang="en-US" b="1" dirty="0"/>
              <a:t>Second Extended File System </a:t>
            </a:r>
            <a:r>
              <a:rPr lang="en-US" altLang="en-US" dirty="0"/>
              <a:t>(</a:t>
            </a:r>
            <a:r>
              <a:rPr lang="en-US" altLang="en-US" b="1" dirty="0"/>
              <a:t>Ext2</a:t>
            </a:r>
            <a:r>
              <a:rPr lang="en-US" altLang="en-US" dirty="0"/>
              <a:t>)</a:t>
            </a:r>
          </a:p>
          <a:p>
            <a:pPr lvl="1" eaLnBrk="1" hangingPunct="1"/>
            <a:r>
              <a:rPr lang="en-US" altLang="en-US" b="1" dirty="0"/>
              <a:t>Third Extended File System </a:t>
            </a:r>
            <a:r>
              <a:rPr lang="en-US" altLang="en-US" dirty="0"/>
              <a:t>(</a:t>
            </a:r>
            <a:r>
              <a:rPr lang="en-US" altLang="en-US" b="1" dirty="0"/>
              <a:t>Ext3</a:t>
            </a:r>
            <a:r>
              <a:rPr lang="en-US" altLang="en-US" dirty="0"/>
              <a:t>) replaced Ext2 in most Linux distributions</a:t>
            </a:r>
          </a:p>
          <a:p>
            <a:pPr eaLnBrk="1" hangingPunct="1"/>
            <a:r>
              <a:rPr lang="en-US" altLang="en-US" b="1" dirty="0"/>
              <a:t>Fourth Extended File System </a:t>
            </a:r>
            <a:r>
              <a:rPr lang="en-US" altLang="en-US" dirty="0"/>
              <a:t>(</a:t>
            </a:r>
            <a:r>
              <a:rPr lang="en-US" altLang="en-US" b="1" dirty="0"/>
              <a:t>Ext4</a:t>
            </a:r>
            <a:r>
              <a:rPr lang="en-US" altLang="en-US" dirty="0"/>
              <a:t>) added support for partitions larger than 16 TB</a:t>
            </a:r>
          </a:p>
          <a:p>
            <a:pPr lvl="1" eaLnBrk="1" hangingPunct="1"/>
            <a:r>
              <a:rPr lang="en-US" altLang="en-US" dirty="0"/>
              <a:t>Improved management of large files and offered more flexibility</a:t>
            </a:r>
          </a:p>
          <a:p>
            <a:pPr lvl="1" eaLnBrk="1" hangingPunct="1"/>
            <a:r>
              <a:rPr lang="en-US" altLang="en-US" dirty="0"/>
              <a:t>Adoption of Ext4 was slower in some Linux distributions</a:t>
            </a:r>
          </a:p>
          <a:p>
            <a:pPr lvl="1" eaLnBrk="1" hangingPunct="1"/>
            <a:r>
              <a:rPr lang="en-US" altLang="en-US" dirty="0"/>
              <a:t>Now considered the standard file system for most </a:t>
            </a:r>
            <a:r>
              <a:rPr lang="en-US" altLang="en-US" dirty="0" smtClean="0"/>
              <a:t>distributions</a:t>
            </a:r>
          </a:p>
          <a:p>
            <a:pPr lvl="1" eaLnBrk="1" hangingPunct="1"/>
            <a:endParaRPr lang="en-US" altLang="en-US" dirty="0"/>
          </a:p>
          <a:p>
            <a:pPr eaLnBrk="1" hangingPunct="1"/>
            <a:r>
              <a:rPr lang="en-US" altLang="en-US" dirty="0"/>
              <a:t>The file systems supported by Linux </a:t>
            </a:r>
            <a:r>
              <a:rPr lang="en-US" altLang="en-US" dirty="0" smtClean="0"/>
              <a:t>are:</a:t>
            </a:r>
          </a:p>
          <a:p>
            <a:pPr lvl="1" eaLnBrk="1" hangingPunct="1"/>
            <a:r>
              <a:rPr lang="en-US" altLang="en-US" dirty="0" smtClean="0"/>
              <a:t> </a:t>
            </a:r>
            <a:r>
              <a:rPr lang="en-US" altLang="en-US" dirty="0" err="1"/>
              <a:t>xfs</a:t>
            </a:r>
            <a:r>
              <a:rPr lang="en-US" altLang="en-US" dirty="0"/>
              <a:t>, </a:t>
            </a:r>
            <a:r>
              <a:rPr lang="en-US" altLang="en-US" dirty="0" err="1"/>
              <a:t>ramfs</a:t>
            </a:r>
            <a:r>
              <a:rPr lang="en-US" altLang="en-US" dirty="0"/>
              <a:t>, </a:t>
            </a:r>
            <a:r>
              <a:rPr lang="en-US" altLang="en-US" dirty="0" err="1"/>
              <a:t>nfs</a:t>
            </a:r>
            <a:r>
              <a:rPr lang="en-US" altLang="en-US" dirty="0"/>
              <a:t>, </a:t>
            </a:r>
            <a:r>
              <a:rPr lang="en-US" altLang="en-US" dirty="0" err="1"/>
              <a:t>vfat</a:t>
            </a:r>
            <a:r>
              <a:rPr lang="en-US" altLang="en-US" dirty="0"/>
              <a:t>, </a:t>
            </a:r>
            <a:r>
              <a:rPr lang="en-US" altLang="en-US" dirty="0" err="1"/>
              <a:t>cramfsm</a:t>
            </a:r>
            <a:r>
              <a:rPr lang="en-US" altLang="en-US" dirty="0"/>
              <a:t>, ext3, ext4, ext2, ext1, </a:t>
            </a:r>
            <a:r>
              <a:rPr lang="en-US" altLang="en-US" dirty="0" err="1"/>
              <a:t>ufs</a:t>
            </a:r>
            <a:r>
              <a:rPr lang="en-US" altLang="en-US" dirty="0"/>
              <a:t>, </a:t>
            </a:r>
            <a:r>
              <a:rPr lang="en-US" altLang="en-US" dirty="0" err="1"/>
              <a:t>autofs</a:t>
            </a:r>
            <a:r>
              <a:rPr lang="en-US" altLang="en-US" dirty="0"/>
              <a:t>, </a:t>
            </a:r>
            <a:r>
              <a:rPr lang="en-US" altLang="en-US" dirty="0" err="1"/>
              <a:t>devpts</a:t>
            </a:r>
            <a:r>
              <a:rPr lang="en-US" altLang="en-US" dirty="0"/>
              <a:t>, </a:t>
            </a:r>
            <a:r>
              <a:rPr lang="en-US" altLang="en-US" dirty="0" err="1"/>
              <a:t>ntfs</a:t>
            </a:r>
            <a:r>
              <a:rPr lang="en-US" altLang="en-US" dirty="0" smtClean="0"/>
              <a:t>.</a:t>
            </a:r>
          </a:p>
          <a:p>
            <a:pPr lvl="1" eaLnBrk="1" hangingPunct="1"/>
            <a:r>
              <a:rPr lang="en-US" altLang="en-US" dirty="0" smtClean="0"/>
              <a:t>all </a:t>
            </a:r>
            <a:r>
              <a:rPr lang="en-US" altLang="en-US" dirty="0"/>
              <a:t>three FAT types, namely FAT12, FAT16 and FAT32.</a:t>
            </a:r>
          </a:p>
        </p:txBody>
      </p:sp>
      <p:sp>
        <p:nvSpPr>
          <p:cNvPr id="13315" name="Title 1">
            <a:extLst>
              <a:ext uri="{FF2B5EF4-FFF2-40B4-BE49-F238E27FC236}">
                <a16:creationId xmlns="" xmlns:a16="http://schemas.microsoft.com/office/drawing/2014/main" id="{06FD43E4-5186-4A42-8913-4D13437EB73B}"/>
              </a:ext>
            </a:extLst>
          </p:cNvPr>
          <p:cNvSpPr>
            <a:spLocks noGrp="1"/>
          </p:cNvSpPr>
          <p:nvPr>
            <p:ph type="title"/>
          </p:nvPr>
        </p:nvSpPr>
        <p:spPr>
          <a:xfrm>
            <a:off x="762000" y="319383"/>
            <a:ext cx="8026400" cy="470898"/>
          </a:xfrm>
        </p:spPr>
        <p:txBody>
          <a:bodyPr/>
          <a:lstStyle/>
          <a:p>
            <a:pPr eaLnBrk="1" hangingPunct="1"/>
            <a:r>
              <a:rPr lang="en-US" altLang="en-US" dirty="0"/>
              <a:t>File Structures in Ext4 (1 of 3)</a:t>
            </a:r>
          </a:p>
        </p:txBody>
      </p:sp>
      <p:sp>
        <p:nvSpPr>
          <p:cNvPr id="4" name="Footer Placeholder 3">
            <a:extLst>
              <a:ext uri="{FF2B5EF4-FFF2-40B4-BE49-F238E27FC236}">
                <a16:creationId xmlns="" xmlns:a16="http://schemas.microsoft.com/office/drawing/2014/main" id="{610083C3-3036-7A4E-950A-9D24936C063C}"/>
              </a:ext>
            </a:extLst>
          </p:cNvPr>
          <p:cNvSpPr>
            <a:spLocks noGrp="1"/>
          </p:cNvSpPr>
          <p:nvPr>
            <p:ph type="ftr" sz="quarter" idx="10"/>
          </p:nvPr>
        </p:nvSpPr>
        <p:spPr/>
        <p:txBody>
          <a:bodyPr/>
          <a:lstStyle/>
          <a:p>
            <a:r>
              <a:rPr lang="en-US" dirty="0"/>
              <a:t>© 2019 Cengage. May not be copied, scanned, or duplicated, in whole or in part, except for use as permitted in a license distributed with a certain product or service or otherwise on a password-protected website for classroom use.</a:t>
            </a:r>
          </a:p>
          <a:p>
            <a:r>
              <a:rPr lang="en-US" dirty="0"/>
              <a:t>
</a:t>
            </a: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a:extLst>
              <a:ext uri="{FF2B5EF4-FFF2-40B4-BE49-F238E27FC236}">
                <a16:creationId xmlns="" xmlns:a16="http://schemas.microsoft.com/office/drawing/2014/main" id="{90F5FC29-A8B2-0747-9803-44A67626F9FD}"/>
              </a:ext>
            </a:extLst>
          </p:cNvPr>
          <p:cNvSpPr>
            <a:spLocks noGrp="1" noChangeArrowheads="1"/>
          </p:cNvSpPr>
          <p:nvPr>
            <p:ph idx="1"/>
          </p:nvPr>
        </p:nvSpPr>
        <p:spPr>
          <a:xfrm>
            <a:off x="365125" y="1538288"/>
            <a:ext cx="8415338" cy="2205219"/>
          </a:xfrm>
        </p:spPr>
        <p:txBody>
          <a:bodyPr/>
          <a:lstStyle/>
          <a:p>
            <a:pPr eaLnBrk="1" hangingPunct="1"/>
            <a:r>
              <a:rPr lang="en-US" altLang="en-US" dirty="0"/>
              <a:t>Everything is a file</a:t>
            </a:r>
          </a:p>
          <a:p>
            <a:pPr lvl="1" eaLnBrk="1" hangingPunct="1"/>
            <a:r>
              <a:rPr lang="en-US" altLang="en-US" dirty="0"/>
              <a:t>Files are objects with properties and methods</a:t>
            </a:r>
          </a:p>
          <a:p>
            <a:pPr eaLnBrk="1" hangingPunct="1"/>
            <a:r>
              <a:rPr lang="en-US" altLang="en-US" dirty="0"/>
              <a:t>UNIX/Linux file system consists of four components</a:t>
            </a:r>
          </a:p>
          <a:p>
            <a:pPr eaLnBrk="1" hangingPunct="1"/>
            <a:r>
              <a:rPr lang="en-US" altLang="en-US" b="1" dirty="0"/>
              <a:t>Boot block</a:t>
            </a:r>
          </a:p>
          <a:p>
            <a:pPr lvl="1" eaLnBrk="1" hangingPunct="1"/>
            <a:r>
              <a:rPr lang="en-US" altLang="en-US" dirty="0"/>
              <a:t>Contains the bootstrap code</a:t>
            </a:r>
          </a:p>
          <a:p>
            <a:pPr lvl="1" eaLnBrk="1" hangingPunct="1"/>
            <a:r>
              <a:rPr lang="en-US" altLang="en-US" dirty="0"/>
              <a:t>UNIX/Linux computer has only one boot block, located on the main hard disk</a:t>
            </a:r>
          </a:p>
        </p:txBody>
      </p:sp>
      <p:sp>
        <p:nvSpPr>
          <p:cNvPr id="14339" name="Rectangle 2">
            <a:extLst>
              <a:ext uri="{FF2B5EF4-FFF2-40B4-BE49-F238E27FC236}">
                <a16:creationId xmlns="" xmlns:a16="http://schemas.microsoft.com/office/drawing/2014/main" id="{2A5CE5E4-EB12-A24B-8DFB-E6A196A34686}"/>
              </a:ext>
            </a:extLst>
          </p:cNvPr>
          <p:cNvSpPr>
            <a:spLocks noGrp="1" noChangeArrowheads="1"/>
          </p:cNvSpPr>
          <p:nvPr>
            <p:ph type="title"/>
          </p:nvPr>
        </p:nvSpPr>
        <p:spPr>
          <a:xfrm>
            <a:off x="762000" y="319383"/>
            <a:ext cx="8026400" cy="470898"/>
          </a:xfrm>
        </p:spPr>
        <p:txBody>
          <a:bodyPr/>
          <a:lstStyle/>
          <a:p>
            <a:pPr eaLnBrk="1" hangingPunct="1"/>
            <a:r>
              <a:rPr lang="en-US" altLang="en-US" dirty="0"/>
              <a:t>File Structures in Ext4 (2 of 3)</a:t>
            </a:r>
          </a:p>
        </p:txBody>
      </p:sp>
      <p:sp>
        <p:nvSpPr>
          <p:cNvPr id="4" name="Footer Placeholder 3">
            <a:extLst>
              <a:ext uri="{FF2B5EF4-FFF2-40B4-BE49-F238E27FC236}">
                <a16:creationId xmlns="" xmlns:a16="http://schemas.microsoft.com/office/drawing/2014/main" id="{4EB574B8-C127-794D-8639-C110D952B91A}"/>
              </a:ext>
            </a:extLst>
          </p:cNvPr>
          <p:cNvSpPr>
            <a:spLocks noGrp="1"/>
          </p:cNvSpPr>
          <p:nvPr>
            <p:ph type="ftr" sz="quarter" idx="10"/>
          </p:nvPr>
        </p:nvSpPr>
        <p:spPr/>
        <p:txBody>
          <a:bodyPr/>
          <a:lstStyle/>
          <a:p>
            <a:r>
              <a:rPr lang="en-US" dirty="0"/>
              <a:t>© 2019 Cengage. May not be copied, scanned, or duplicated, in whole or in part, except for use as permitted in a license distributed with a certain product or service or otherwise on a password-protected website for classroom use.</a:t>
            </a:r>
          </a:p>
          <a:p>
            <a:r>
              <a:rPr lang="en-US" dirty="0"/>
              <a:t>
</a:t>
            </a: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a:extLst>
              <a:ext uri="{FF2B5EF4-FFF2-40B4-BE49-F238E27FC236}">
                <a16:creationId xmlns="" xmlns:a16="http://schemas.microsoft.com/office/drawing/2014/main" id="{AA33A7DA-3DBD-E844-AAE2-9F419B995AAE}"/>
              </a:ext>
            </a:extLst>
          </p:cNvPr>
          <p:cNvSpPr>
            <a:spLocks noGrp="1" noChangeArrowheads="1"/>
          </p:cNvSpPr>
          <p:nvPr>
            <p:ph idx="1"/>
          </p:nvPr>
        </p:nvSpPr>
        <p:spPr>
          <a:xfrm>
            <a:off x="365125" y="1538288"/>
            <a:ext cx="8415338" cy="3225498"/>
          </a:xfrm>
        </p:spPr>
        <p:txBody>
          <a:bodyPr/>
          <a:lstStyle/>
          <a:p>
            <a:pPr eaLnBrk="1" hangingPunct="1"/>
            <a:r>
              <a:rPr lang="en-US" altLang="en-US" b="1" dirty="0"/>
              <a:t>Superblock</a:t>
            </a:r>
          </a:p>
          <a:p>
            <a:pPr lvl="1" eaLnBrk="1" hangingPunct="1"/>
            <a:r>
              <a:rPr lang="en-US" altLang="en-US" dirty="0"/>
              <a:t>Specifies disk geometry, available space, and keeps track of all inodes</a:t>
            </a:r>
          </a:p>
          <a:p>
            <a:pPr lvl="1" eaLnBrk="1" hangingPunct="1"/>
            <a:r>
              <a:rPr lang="en-US" altLang="en-US" dirty="0"/>
              <a:t>Manages the file system</a:t>
            </a:r>
          </a:p>
          <a:p>
            <a:pPr eaLnBrk="1" hangingPunct="1"/>
            <a:r>
              <a:rPr lang="en-US" altLang="en-US" b="1" dirty="0"/>
              <a:t>Inode blocks</a:t>
            </a:r>
          </a:p>
          <a:p>
            <a:pPr lvl="1" eaLnBrk="1" hangingPunct="1"/>
            <a:r>
              <a:rPr lang="en-US" altLang="en-US" dirty="0"/>
              <a:t>First data after the superblock</a:t>
            </a:r>
          </a:p>
          <a:p>
            <a:pPr lvl="1" eaLnBrk="1" hangingPunct="1"/>
            <a:r>
              <a:rPr lang="en-US" altLang="en-US" dirty="0"/>
              <a:t>Assigned to every file allocation unit</a:t>
            </a:r>
          </a:p>
          <a:p>
            <a:pPr eaLnBrk="1" hangingPunct="1"/>
            <a:r>
              <a:rPr lang="en-US" altLang="en-US" b="1" dirty="0"/>
              <a:t>Data blocks</a:t>
            </a:r>
          </a:p>
          <a:p>
            <a:pPr lvl="1" eaLnBrk="1" hangingPunct="1"/>
            <a:r>
              <a:rPr lang="en-US" altLang="en-US" dirty="0"/>
              <a:t>Where directories and files are stored on a disk drive</a:t>
            </a:r>
          </a:p>
          <a:p>
            <a:pPr lvl="1" eaLnBrk="1" hangingPunct="1"/>
            <a:r>
              <a:rPr lang="en-US" altLang="en-US" dirty="0"/>
              <a:t>This location is linked directly to inodes</a:t>
            </a:r>
          </a:p>
        </p:txBody>
      </p:sp>
      <p:sp>
        <p:nvSpPr>
          <p:cNvPr id="15363" name="Rectangle 2">
            <a:extLst>
              <a:ext uri="{FF2B5EF4-FFF2-40B4-BE49-F238E27FC236}">
                <a16:creationId xmlns="" xmlns:a16="http://schemas.microsoft.com/office/drawing/2014/main" id="{BD5666D5-5045-CF40-9B68-FDDEA4873282}"/>
              </a:ext>
            </a:extLst>
          </p:cNvPr>
          <p:cNvSpPr>
            <a:spLocks noGrp="1" noChangeArrowheads="1"/>
          </p:cNvSpPr>
          <p:nvPr>
            <p:ph type="title"/>
          </p:nvPr>
        </p:nvSpPr>
        <p:spPr>
          <a:xfrm>
            <a:off x="762000" y="319383"/>
            <a:ext cx="8026400" cy="470898"/>
          </a:xfrm>
        </p:spPr>
        <p:txBody>
          <a:bodyPr/>
          <a:lstStyle/>
          <a:p>
            <a:pPr eaLnBrk="1" hangingPunct="1"/>
            <a:r>
              <a:rPr lang="en-US" altLang="en-US" dirty="0"/>
              <a:t>File Structures in Ext4 (3 of 3)</a:t>
            </a:r>
          </a:p>
        </p:txBody>
      </p:sp>
      <p:sp>
        <p:nvSpPr>
          <p:cNvPr id="4" name="Footer Placeholder 3">
            <a:extLst>
              <a:ext uri="{FF2B5EF4-FFF2-40B4-BE49-F238E27FC236}">
                <a16:creationId xmlns="" xmlns:a16="http://schemas.microsoft.com/office/drawing/2014/main" id="{A5DFDEC5-2687-3E4C-A84B-FFE11F0A0A41}"/>
              </a:ext>
            </a:extLst>
          </p:cNvPr>
          <p:cNvSpPr>
            <a:spLocks noGrp="1"/>
          </p:cNvSpPr>
          <p:nvPr>
            <p:ph type="ftr" sz="quarter" idx="10"/>
          </p:nvPr>
        </p:nvSpPr>
        <p:spPr/>
        <p:txBody>
          <a:bodyPr/>
          <a:lstStyle/>
          <a:p>
            <a:r>
              <a:rPr lang="en-US" dirty="0"/>
              <a:t>© 2019 Cengage. May not be copied, scanned, or duplicated, in whole or in part, except for use as permitted in a license distributed with a certain product or service or otherwise on a password-protected website for classroom use.</a:t>
            </a:r>
          </a:p>
          <a:p>
            <a:r>
              <a:rPr lang="en-US" dirty="0"/>
              <a:t>
</a:t>
            </a: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23849</TotalTime>
  <Words>4186</Words>
  <Application>Microsoft Macintosh PowerPoint</Application>
  <PresentationFormat>On-screen Show (4:3)</PresentationFormat>
  <Paragraphs>340</Paragraphs>
  <Slides>45</Slides>
  <Notes>1</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Guide to Computer Forensics  and Investigations Sixth Edition  Chapter 7 </vt:lpstr>
      <vt:lpstr>Objectives</vt:lpstr>
      <vt:lpstr>Examining Linux File Structures (1 of 2)</vt:lpstr>
      <vt:lpstr>Examining Linux File Structures (2 of 2)</vt:lpstr>
      <vt:lpstr>Examining Linux File Structures</vt:lpstr>
      <vt:lpstr>Examining Linux File Structures</vt:lpstr>
      <vt:lpstr>File Structures in Ext4 (1 of 3)</vt:lpstr>
      <vt:lpstr>File Structures in Ext4 (2 of 3)</vt:lpstr>
      <vt:lpstr>File Structures in Ext4 (3 of 3)</vt:lpstr>
      <vt:lpstr>Inodes (1 of 5)</vt:lpstr>
      <vt:lpstr>Inodes (2 of 5)</vt:lpstr>
      <vt:lpstr>Inodes (3 of 5)</vt:lpstr>
      <vt:lpstr>Inodes (4 of 5)</vt:lpstr>
      <vt:lpstr>Inodes (5 of 5)</vt:lpstr>
      <vt:lpstr>Hard Links and Symbolic Links (1 of 6)</vt:lpstr>
      <vt:lpstr>Hard Links and Symbolic Links (2 of 6) </vt:lpstr>
      <vt:lpstr>Hard Links and Symbolic Links (3 of 6)</vt:lpstr>
      <vt:lpstr>Hard Links and Symbolic Links (4 of 6)</vt:lpstr>
      <vt:lpstr>Hard Links and Symbolic Links (5 of 6)</vt:lpstr>
      <vt:lpstr>Hard Links and Symbolic Links (6 of 6)</vt:lpstr>
      <vt:lpstr>Understanding Macintosh File Structures (1 of 2)</vt:lpstr>
      <vt:lpstr>Understanding Macintosh File Structures (2 of 2)</vt:lpstr>
      <vt:lpstr>An Overview of Mac File Structures (1 of 7)</vt:lpstr>
      <vt:lpstr>An Overview of Mac File Structures (2 of 7)</vt:lpstr>
      <vt:lpstr>An Overview of Mac File Structures (3 of 7)</vt:lpstr>
      <vt:lpstr>An Overview of Mac File Structures (4 of 7)</vt:lpstr>
      <vt:lpstr>An Overview of Mac File Structures (5 of 7)</vt:lpstr>
      <vt:lpstr>An Overview of Mac File Structures (6 of 7)</vt:lpstr>
      <vt:lpstr>An Overview of Mac File Structures (7 of 7)</vt:lpstr>
      <vt:lpstr>Forensics Procedures in Mac (1 of 6)</vt:lpstr>
      <vt:lpstr>Forensics Procedures in Mac (2 of 6)</vt:lpstr>
      <vt:lpstr>Forensics Procedures in Mac (3 of 6)</vt:lpstr>
      <vt:lpstr>Forensics Procedures in Mac (4 of 6)</vt:lpstr>
      <vt:lpstr>Forensics Procedures in Mac (5 of 6)</vt:lpstr>
      <vt:lpstr>Forensics Procedures in Mac (6 of 6)</vt:lpstr>
      <vt:lpstr>Using Linux Forensics Tools</vt:lpstr>
      <vt:lpstr>Installing Sleuth Kit and Autopsy (1 of 3)</vt:lpstr>
      <vt:lpstr>Installing Sleuth Kit and Autopsy (2 of 3)</vt:lpstr>
      <vt:lpstr>Installing Sleuth Kit and Autopsy (3 of 3)</vt:lpstr>
      <vt:lpstr>Examining a Case with Sleuth Kit and Autopsy (1 of 3)</vt:lpstr>
      <vt:lpstr>Examining a Case with Sleuth Kit and Autopsy (2 of 3)</vt:lpstr>
      <vt:lpstr>Examining a Case with Sleuth Kit and Autopsy (3 of 3)</vt:lpstr>
      <vt:lpstr>Summary (1 of 3)</vt:lpstr>
      <vt:lpstr>Summary (2 of 3)</vt:lpstr>
      <vt:lpstr>Summary (3 of 3)</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Guide to Computer Forensics  and Investigations Sixth Edition  Chapter 7 </dc:title>
  <dc:subject/>
  <dc:creator/>
  <cp:keywords/>
  <dc:description/>
  <cp:lastModifiedBy>Frank</cp:lastModifiedBy>
  <cp:revision>605</cp:revision>
  <dcterms:created xsi:type="dcterms:W3CDTF">2002-09-27T23:29:22Z</dcterms:created>
  <dcterms:modified xsi:type="dcterms:W3CDTF">2018-06-17T16:41:15Z</dcterms:modified>
  <cp:category/>
</cp:coreProperties>
</file>