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2" r:id="rId3"/>
    <p:sldId id="325" r:id="rId4"/>
    <p:sldId id="326" r:id="rId5"/>
    <p:sldId id="323" r:id="rId6"/>
    <p:sldId id="284" r:id="rId7"/>
    <p:sldId id="297" r:id="rId8"/>
    <p:sldId id="285" r:id="rId9"/>
    <p:sldId id="286" r:id="rId10"/>
    <p:sldId id="287" r:id="rId11"/>
    <p:sldId id="288" r:id="rId12"/>
    <p:sldId id="298" r:id="rId13"/>
    <p:sldId id="324" r:id="rId14"/>
    <p:sldId id="289" r:id="rId15"/>
    <p:sldId id="299" r:id="rId16"/>
    <p:sldId id="302" r:id="rId17"/>
    <p:sldId id="305" r:id="rId18"/>
    <p:sldId id="306" r:id="rId19"/>
    <p:sldId id="307" r:id="rId20"/>
    <p:sldId id="308" r:id="rId21"/>
    <p:sldId id="310" r:id="rId22"/>
    <p:sldId id="311" r:id="rId23"/>
    <p:sldId id="320" r:id="rId24"/>
    <p:sldId id="312" r:id="rId25"/>
    <p:sldId id="313" r:id="rId26"/>
    <p:sldId id="317" r:id="rId27"/>
    <p:sldId id="318" r:id="rId28"/>
    <p:sldId id="314" r:id="rId29"/>
    <p:sldId id="315" r:id="rId30"/>
    <p:sldId id="309" r:id="rId31"/>
    <p:sldId id="300" r:id="rId32"/>
    <p:sldId id="301" r:id="rId3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36"/>
      <p:italic r:id="rId37"/>
    </p:embeddedFont>
    <p:embeddedFont>
      <p:font typeface="Brush Script MT" panose="03060802040406070304" pitchFamily="66" charset="0"/>
      <p:italic r:id="rId38"/>
    </p:embeddedFont>
    <p:embeddedFont>
      <p:font typeface="Sniglet" panose="020B0604020202020204" charset="0"/>
      <p:regular r:id="rId39"/>
    </p:embeddedFont>
    <p:embeddedFont>
      <p:font typeface="Bahnschrift Light Condensed" panose="020B0502040204020203" pitchFamily="34" charset="0"/>
      <p:regular r:id="rId40"/>
    </p:embeddedFont>
    <p:embeddedFont>
      <p:font typeface="Dosis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995" autoAdjust="0"/>
  </p:normalViewPr>
  <p:slideViewPr>
    <p:cSldViewPr snapToGrid="0">
      <p:cViewPr varScale="1">
        <p:scale>
          <a:sx n="137" d="100"/>
          <a:sy n="137" d="100"/>
        </p:scale>
        <p:origin x="13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9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Email Forensics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6" y="693174"/>
            <a:ext cx="6952987" cy="35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544894" y="4259385"/>
            <a:ext cx="605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-C = standard character set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M = output messages RFC 822 format (test messages) as separate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31" y="510238"/>
            <a:ext cx="5895975" cy="36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4" y="1419530"/>
            <a:ext cx="6724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Images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63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67" y="62800"/>
            <a:ext cx="3935565" cy="222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8" y="2454511"/>
            <a:ext cx="6260636" cy="2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3" y="941532"/>
            <a:ext cx="6400800" cy="26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82" y="201703"/>
            <a:ext cx="5592089" cy="44259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20640" y="1689811"/>
            <a:ext cx="2531059" cy="2100418"/>
          </a:xfrm>
        </p:spPr>
        <p:txBody>
          <a:bodyPr/>
          <a:lstStyle/>
          <a:p>
            <a:r>
              <a:rPr lang="en-US" sz="1400" dirty="0"/>
              <a:t>SMTP can’t transmit anything other than ASCII characters therefore attachments are encoded with Base64 encoding to translate non-</a:t>
            </a:r>
            <a:r>
              <a:rPr lang="en-US" sz="1400" dirty="0" err="1"/>
              <a:t>ascii</a:t>
            </a:r>
            <a:r>
              <a:rPr lang="en-US" sz="1400" dirty="0"/>
              <a:t> into ASCII for transmission.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9971" y="848563"/>
            <a:ext cx="2860243" cy="10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7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5" y="506276"/>
            <a:ext cx="5202873" cy="41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14" y="1143256"/>
            <a:ext cx="6090571" cy="25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4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09" y="532567"/>
            <a:ext cx="5550832" cy="36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Outlook PST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 </a:t>
            </a:r>
            <a:r>
              <a:rPr lang="en-US" dirty="0"/>
              <a:t>Storage Table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92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93" y="186885"/>
            <a:ext cx="4500553" cy="4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7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509712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52" y="1113533"/>
            <a:ext cx="5603195" cy="2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dos2unix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681575" cy="3610800"/>
          </a:xfrm>
        </p:spPr>
        <p:txBody>
          <a:bodyPr/>
          <a:lstStyle/>
          <a:p>
            <a:r>
              <a:rPr lang="en-US" sz="2800" dirty="0"/>
              <a:t>Sometimes, you will need to move files between windows and </a:t>
            </a:r>
            <a:r>
              <a:rPr lang="en-US" sz="2800" dirty="0" err="1"/>
              <a:t>unix</a:t>
            </a:r>
            <a:r>
              <a:rPr lang="en-US" sz="2800" dirty="0"/>
              <a:t> systems. Window files use the same format as Dos, where the end of line is signified by two characters, Carriage Return or 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 or \r </a:t>
            </a:r>
            <a:r>
              <a:rPr lang="en-US" sz="2800" dirty="0"/>
              <a:t>followed by Line Feed or 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LF or \n</a:t>
            </a:r>
            <a:r>
              <a:rPr lang="en-US" sz="2800" dirty="0"/>
              <a:t>.</a:t>
            </a:r>
          </a:p>
          <a:p>
            <a:r>
              <a:rPr lang="en-US" sz="2800" dirty="0"/>
              <a:t>Unix </a:t>
            </a:r>
            <a:r>
              <a:rPr lang="en-US" sz="2800" dirty="0" smtClean="0"/>
              <a:t>files use </a:t>
            </a:r>
            <a:r>
              <a:rPr lang="en-US" sz="2800" dirty="0"/>
              <a:t>only Line Feed (</a:t>
            </a:r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\n</a:t>
            </a:r>
            <a:r>
              <a:rPr lang="en-US" sz="2800" dirty="0"/>
              <a:t>).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92369" y="46150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https://www.geeksforgeeks.org/dos2unix-unix2dos-commands/</a:t>
            </a:r>
          </a:p>
        </p:txBody>
      </p:sp>
    </p:spTree>
    <p:extLst>
      <p:ext uri="{BB962C8B-B14F-4D97-AF65-F5344CB8AC3E}">
        <p14:creationId xmlns:p14="http://schemas.microsoft.com/office/powerpoint/2010/main" val="1098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747619"/>
            <a:ext cx="6988629" cy="35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653143"/>
            <a:ext cx="5567089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67" y="62800"/>
            <a:ext cx="3935565" cy="222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8" y="2454511"/>
            <a:ext cx="6260636" cy="2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52" y="196725"/>
            <a:ext cx="4250305" cy="4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4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07782" y="3888349"/>
            <a:ext cx="4825500" cy="819900"/>
          </a:xfrm>
        </p:spPr>
        <p:txBody>
          <a:bodyPr/>
          <a:lstStyle/>
          <a:p>
            <a:r>
              <a:rPr lang="en-US" sz="1600" b="0" dirty="0" smtClean="0"/>
              <a:t>the </a:t>
            </a:r>
            <a:r>
              <a:rPr lang="en-US" sz="1600" b="0" dirty="0"/>
              <a:t>incoming </a:t>
            </a:r>
            <a:r>
              <a:rPr lang="en-US" sz="1600" b="0" i="1" dirty="0"/>
              <a:t>SMTP </a:t>
            </a:r>
            <a:r>
              <a:rPr lang="en-US" sz="1600" b="0" dirty="0"/>
              <a:t>server of the message that it was delivered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44793"/>
            <a:ext cx="4807743" cy="3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51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41610" y="4281713"/>
            <a:ext cx="5324689" cy="571585"/>
          </a:xfrm>
        </p:spPr>
        <p:txBody>
          <a:bodyPr/>
          <a:lstStyle/>
          <a:p>
            <a:r>
              <a:rPr lang="en-US" sz="1600" b="0" dirty="0" smtClean="0"/>
              <a:t>the </a:t>
            </a:r>
            <a:r>
              <a:rPr lang="en-US" sz="1600" b="0" dirty="0"/>
              <a:t>originator of the message as well as the </a:t>
            </a:r>
            <a:r>
              <a:rPr lang="en-US" sz="1600" b="0" i="1" dirty="0"/>
              <a:t>SMTP </a:t>
            </a:r>
            <a:r>
              <a:rPr lang="en-US" sz="1600" b="0" dirty="0"/>
              <a:t>server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9" y="116215"/>
            <a:ext cx="5388601" cy="39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Storage Table or Personal Folders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file where Microsoft Outlook stores all of your Outlook items: Email, Calendar events, Contacts, Tasks and other.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you setup your account in Microsoft Outlook it will automatically create a PST file and associate it with your created account.</a:t>
            </a:r>
          </a:p>
        </p:txBody>
      </p:sp>
    </p:spTree>
    <p:extLst>
      <p:ext uri="{BB962C8B-B14F-4D97-AF65-F5344CB8AC3E}">
        <p14:creationId xmlns:p14="http://schemas.microsoft.com/office/powerpoint/2010/main" val="101925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276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47" y="614050"/>
            <a:ext cx="6511169" cy="3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19" y="914399"/>
            <a:ext cx="6885737" cy="34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 PST file located?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6" y="1490095"/>
            <a:ext cx="8702045" cy="25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Emails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04" y="317091"/>
            <a:ext cx="5888561" cy="42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4" y="1856913"/>
            <a:ext cx="7010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383610"/>
            <a:ext cx="6419850" cy="1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6" y="1171851"/>
            <a:ext cx="7337324" cy="745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" y="2539101"/>
            <a:ext cx="7337324" cy="11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234</Words>
  <Application>Microsoft Office PowerPoint</Application>
  <PresentationFormat>On-screen Show (16:9)</PresentationFormat>
  <Paragraphs>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 Light</vt:lpstr>
      <vt:lpstr>Brush Script MT</vt:lpstr>
      <vt:lpstr>Sniglet</vt:lpstr>
      <vt:lpstr>Arial</vt:lpstr>
      <vt:lpstr>Bahnschrift Light Condensed</vt:lpstr>
      <vt:lpstr>Dosis</vt:lpstr>
      <vt:lpstr>Adobe Devanagari</vt:lpstr>
      <vt:lpstr>Friar template</vt:lpstr>
      <vt:lpstr>Email Forensics</vt:lpstr>
      <vt:lpstr>Outlook PST files</vt:lpstr>
      <vt:lpstr>Personal Storage Table or Personal Folders File</vt:lpstr>
      <vt:lpstr>Where is a PST file located?</vt:lpstr>
      <vt:lpstr>Extract Emails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dos2unix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44</cp:revision>
  <dcterms:modified xsi:type="dcterms:W3CDTF">2018-11-12T15:28:18Z</dcterms:modified>
</cp:coreProperties>
</file>