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9"/>
  </p:notesMasterIdLst>
  <p:handoutMasterIdLst>
    <p:handoutMasterId r:id="rId10"/>
  </p:handoutMasterIdLst>
  <p:sldIdLst>
    <p:sldId id="256" r:id="rId2"/>
    <p:sldId id="465" r:id="rId3"/>
    <p:sldId id="479" r:id="rId4"/>
    <p:sldId id="481" r:id="rId5"/>
    <p:sldId id="483" r:id="rId6"/>
    <p:sldId id="480" r:id="rId7"/>
    <p:sldId id="428" r:id="rId8"/>
  </p:sldIdLst>
  <p:sldSz cx="9144000" cy="5143500" type="screen16x9"/>
  <p:notesSz cx="6858000" cy="9144000"/>
  <p:embeddedFontLst>
    <p:embeddedFont>
      <p:font typeface="Dosis" panose="020B0604020202020204" charset="0"/>
      <p:regular r:id="rId11"/>
      <p:bold r:id="rId12"/>
    </p:embeddedFont>
    <p:embeddedFont>
      <p:font typeface="Bahnschrift Light Condensed" panose="020B0502040204020203" pitchFamily="34" charset="0"/>
      <p:regular r:id="rId13"/>
    </p:embeddedFont>
    <p:embeddedFont>
      <p:font typeface="Sniglet" panose="020B0604020202020204" charset="0"/>
      <p:regular r:id="rId14"/>
    </p:embeddedFont>
    <p:embeddedFont>
      <p:font typeface="Adobe Devanagari" panose="02040503050201020203" pitchFamily="18" charset="0"/>
      <p:regular r:id="rId15"/>
      <p:bold r:id="rId16"/>
      <p:italic r:id="rId17"/>
      <p:boldItalic r:id="rId18"/>
    </p:embeddedFont>
    <p:embeddedFont>
      <p:font typeface="Brush Script MT" panose="03060802040406070304" pitchFamily="66" charset="0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09" autoAdjust="0"/>
  </p:normalViewPr>
  <p:slideViewPr>
    <p:cSldViewPr snapToGrid="0">
      <p:cViewPr varScale="1">
        <p:scale>
          <a:sx n="148" d="100"/>
          <a:sy n="148" d="100"/>
        </p:scale>
        <p:origin x="11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786C765-F843-4CE9-B389-075D89EB78BB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2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7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334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  <p:sldLayoutId id="2147483662" r:id="rId3"/>
    <p:sldLayoutId id="214748366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perponible/volatility-plugins" TargetMode="External"/><Relationship Id="rId2" Type="http://schemas.openxmlformats.org/officeDocument/2006/relationships/hyperlink" Target="https://blog.superponible.com/2014/08/31/volatility-plugin-chrome-history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cube0x8/chrome_ragamuff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dirty="0" smtClean="0"/>
              <a:t>Window 7 Memory Forensics-</a:t>
            </a:r>
            <a:r>
              <a:rPr lang="en-US" sz="4000" dirty="0" err="1" smtClean="0"/>
              <a:t>Chromehistory</a:t>
            </a:r>
            <a:r>
              <a:rPr lang="en-US" sz="4000" dirty="0" smtClean="0"/>
              <a:t>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Windows Volatile </a:t>
            </a:r>
            <a:r>
              <a:rPr lang="en-US" dirty="0" smtClean="0"/>
              <a:t>Memory (RAM)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278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30" y="1752485"/>
            <a:ext cx="8516539" cy="163852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smtClean="0"/>
              <a:t>volatility plug-ins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4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Unzip plug-ins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217537"/>
            <a:ext cx="7535327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2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9" y="1724511"/>
            <a:ext cx="9144000" cy="206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3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D715-7292-4FAD-A484-09D5D92FAB0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167083"/>
            <a:ext cx="6811326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7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6744892" cy="3610800"/>
          </a:xfrm>
        </p:spPr>
        <p:txBody>
          <a:bodyPr/>
          <a:lstStyle/>
          <a:p>
            <a:r>
              <a:rPr lang="en-US" sz="1400" dirty="0">
                <a:hlinkClick r:id="rId2"/>
              </a:rPr>
              <a:t>https://blog.superponible.com/2014/08/31/volatility-plugin-chrome-history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github.com/superponible/volatility-plugins</a:t>
            </a:r>
            <a:endParaRPr lang="en-US" sz="1400" dirty="0" smtClean="0"/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github.com/cube0x8/chrome_ragamuffin</a:t>
            </a:r>
            <a:endParaRPr lang="en-US" sz="1400" dirty="0" smtClean="0"/>
          </a:p>
          <a:p>
            <a:r>
              <a:rPr lang="en-US" sz="1400" dirty="0"/>
              <a:t>https://volatility-labs.blogspot.com/2012/09/howto-scan-for-internet-cachehistory.html</a:t>
            </a:r>
          </a:p>
        </p:txBody>
      </p:sp>
    </p:spTree>
    <p:extLst>
      <p:ext uri="{BB962C8B-B14F-4D97-AF65-F5344CB8AC3E}">
        <p14:creationId xmlns:p14="http://schemas.microsoft.com/office/powerpoint/2010/main" val="3782016356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</TotalTime>
  <Words>33</Words>
  <Application>Microsoft Office PowerPoint</Application>
  <PresentationFormat>On-screen Show (16:9)</PresentationFormat>
  <Paragraphs>13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Dosis</vt:lpstr>
      <vt:lpstr>Bahnschrift Light Condensed</vt:lpstr>
      <vt:lpstr>Sniglet</vt:lpstr>
      <vt:lpstr>Adobe Devanagari</vt:lpstr>
      <vt:lpstr>Brush Script MT</vt:lpstr>
      <vt:lpstr>Arial</vt:lpstr>
      <vt:lpstr>Friar template</vt:lpstr>
      <vt:lpstr>Window 7 Memory Forensics-Chromehistory </vt:lpstr>
      <vt:lpstr>Windows Volatile Memory (RAM)</vt:lpstr>
      <vt:lpstr>Download volatility plug-ins</vt:lpstr>
      <vt:lpstr>Unzip plug-ins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Fxu</dc:creator>
  <cp:lastModifiedBy>Frank Xu</cp:lastModifiedBy>
  <cp:revision>282</cp:revision>
  <dcterms:modified xsi:type="dcterms:W3CDTF">2019-01-14T14:25:30Z</dcterms:modified>
</cp:coreProperties>
</file>