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5" r:id="rId3"/>
    <p:sldId id="376" r:id="rId4"/>
    <p:sldId id="377" r:id="rId5"/>
    <p:sldId id="378" r:id="rId6"/>
    <p:sldId id="379" r:id="rId7"/>
    <p:sldId id="381" r:id="rId8"/>
    <p:sldId id="380" r:id="rId9"/>
    <p:sldId id="386" r:id="rId10"/>
    <p:sldId id="382" r:id="rId11"/>
    <p:sldId id="387" r:id="rId12"/>
    <p:sldId id="369" r:id="rId13"/>
    <p:sldId id="370" r:id="rId14"/>
    <p:sldId id="371" r:id="rId15"/>
    <p:sldId id="372" r:id="rId16"/>
    <p:sldId id="384" r:id="rId17"/>
    <p:sldId id="388" r:id="rId18"/>
    <p:sldId id="389" r:id="rId19"/>
  </p:sldIdLst>
  <p:sldSz cx="9144000" cy="5143500" type="screen16x9"/>
  <p:notesSz cx="6858000" cy="9144000"/>
  <p:embeddedFontLst>
    <p:embeddedFont>
      <p:font typeface="Adobe Devanagari" panose="02040503050201020203" pitchFamily="18" charset="0"/>
      <p:regular r:id="rId22"/>
      <p:bold r:id="rId23"/>
      <p:italic r:id="rId24"/>
      <p:boldItalic r:id="rId25"/>
    </p:embeddedFont>
    <p:embeddedFont>
      <p:font typeface="Sniglet" panose="020B0604020202020204" charset="0"/>
      <p:regular r:id="rId26"/>
    </p:embeddedFont>
    <p:embeddedFont>
      <p:font typeface="Dosis" panose="020B0604020202020204" charset="0"/>
      <p:regular r:id="rId27"/>
      <p:bold r:id="rId28"/>
    </p:embeddedFont>
    <p:embeddedFont>
      <p:font typeface="Brush Script MT" panose="03060802040406070304" pitchFamily="66" charset="0"/>
      <p:italic r:id="rId29"/>
    </p:embeddedFont>
    <p:embeddedFont>
      <p:font typeface="Bahnschrift Light Condensed" panose="020B0502040204020203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80" autoAdjust="0"/>
  </p:normalViewPr>
  <p:slideViewPr>
    <p:cSldViewPr snapToGrid="0">
      <p:cViewPr varScale="1">
        <p:scale>
          <a:sx n="145" d="100"/>
          <a:sy n="145" d="100"/>
        </p:scale>
        <p:origin x="114" y="12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apt-get update</a:t>
            </a:r>
          </a:p>
          <a:p>
            <a:pPr marL="139700" indent="0">
              <a:buNone/>
            </a:pPr>
            <a:r>
              <a:rPr lang="en-US" dirty="0" smtClean="0"/>
              <a:t>apt-get </a:t>
            </a:r>
            <a:r>
              <a:rPr lang="en-US" dirty="0" err="1" smtClean="0"/>
              <a:t>dist</a:t>
            </a:r>
            <a:r>
              <a:rPr lang="en-US" dirty="0" smtClean="0"/>
              <a:t>-upgrade -y</a:t>
            </a:r>
          </a:p>
          <a:p>
            <a:pPr marL="139700" indent="0">
              <a:buNone/>
            </a:pPr>
            <a:r>
              <a:rPr lang="en-US" dirty="0" smtClean="0"/>
              <a:t>apt-get install </a:t>
            </a:r>
            <a:r>
              <a:rPr lang="en-US" dirty="0" err="1" smtClean="0"/>
              <a:t>libssl</a:t>
            </a:r>
            <a:r>
              <a:rPr lang="en-US" dirty="0" smtClean="0"/>
              <a:t>-dev</a:t>
            </a:r>
          </a:p>
          <a:p>
            <a:pPr marL="139700" indent="0">
              <a:buNone/>
            </a:pPr>
            <a:r>
              <a:rPr lang="en-US" dirty="0" smtClean="0"/>
              <a:t>apt-get install </a:t>
            </a:r>
            <a:r>
              <a:rPr lang="en-US" dirty="0" err="1" smtClean="0"/>
              <a:t>libz</a:t>
            </a:r>
            <a:r>
              <a:rPr lang="en-US" dirty="0" smtClean="0"/>
              <a:t>-dev</a:t>
            </a:r>
          </a:p>
          <a:p>
            <a:pPr marL="139700" indent="0">
              <a:buNone/>
            </a:pPr>
            <a:r>
              <a:rPr lang="en-US" dirty="0" smtClean="0"/>
              <a:t>apt-get install </a:t>
            </a:r>
            <a:r>
              <a:rPr lang="en-US" dirty="0" err="1" smtClean="0"/>
              <a:t>libpcap</a:t>
            </a:r>
            <a:r>
              <a:rPr lang="en-US" dirty="0" smtClean="0"/>
              <a:t>-dev -y</a:t>
            </a:r>
          </a:p>
          <a:p>
            <a:pPr marL="139700" indent="0">
              <a:buNone/>
            </a:pPr>
            <a:r>
              <a:rPr lang="en-US" dirty="0" smtClean="0"/>
              <a:t>apt-get install libcurl4-openssl-dev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2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900" dirty="0" err="1" smtClean="0"/>
              <a:t>git</a:t>
            </a:r>
            <a:r>
              <a:rPr lang="en-US" sz="900" dirty="0" smtClean="0"/>
              <a:t> clone https://github.com/ZerBea/hcxdumptool </a:t>
            </a:r>
          </a:p>
          <a:p>
            <a:pPr marL="139700" indent="0">
              <a:buNone/>
            </a:pPr>
            <a:r>
              <a:rPr lang="en-US" sz="900" dirty="0" smtClean="0"/>
              <a:t>cd </a:t>
            </a:r>
            <a:r>
              <a:rPr lang="en-US" sz="900" dirty="0" err="1" smtClean="0"/>
              <a:t>hcxdumptool</a:t>
            </a:r>
            <a:endParaRPr lang="en-US" sz="900" dirty="0" smtClean="0"/>
          </a:p>
          <a:p>
            <a:pPr marL="139700" indent="0">
              <a:buNone/>
            </a:pPr>
            <a:r>
              <a:rPr lang="en-US" sz="900" dirty="0" smtClean="0"/>
              <a:t>make</a:t>
            </a:r>
          </a:p>
          <a:p>
            <a:pPr marL="139700" indent="0">
              <a:buNone/>
            </a:pPr>
            <a:r>
              <a:rPr lang="en-US" sz="900" dirty="0" smtClean="0"/>
              <a:t>make install</a:t>
            </a:r>
          </a:p>
          <a:p>
            <a:pPr marL="139700" indent="0">
              <a:buNone/>
            </a:pPr>
            <a:r>
              <a:rPr lang="en-US" sz="900" dirty="0" err="1" smtClean="0"/>
              <a:t>hcxdumptool</a:t>
            </a:r>
            <a:r>
              <a:rPr lang="en-US" sz="900" dirty="0" smtClean="0"/>
              <a:t> -h</a:t>
            </a:r>
          </a:p>
          <a:p>
            <a:pPr marL="139700" indent="0">
              <a:buNone/>
            </a:pPr>
            <a:endParaRPr lang="en-US" sz="900" dirty="0" smtClean="0"/>
          </a:p>
          <a:p>
            <a:pPr marL="139700" indent="0">
              <a:buNone/>
            </a:pPr>
            <a:r>
              <a:rPr lang="en-US" sz="900" dirty="0" err="1" smtClean="0"/>
              <a:t>git</a:t>
            </a:r>
            <a:r>
              <a:rPr lang="en-US" sz="900" dirty="0" smtClean="0"/>
              <a:t> clone https://github.com/ZerBea/hcxtools.git </a:t>
            </a:r>
          </a:p>
          <a:p>
            <a:pPr marL="139700" indent="0">
              <a:buNone/>
            </a:pPr>
            <a:r>
              <a:rPr lang="en-US" sz="900" dirty="0" smtClean="0"/>
              <a:t>cd </a:t>
            </a:r>
            <a:r>
              <a:rPr lang="en-US" sz="900" dirty="0" err="1" smtClean="0"/>
              <a:t>hcxtools</a:t>
            </a:r>
            <a:endParaRPr lang="en-US" sz="900" dirty="0" smtClean="0"/>
          </a:p>
          <a:p>
            <a:pPr marL="139700" indent="0">
              <a:buNone/>
            </a:pPr>
            <a:r>
              <a:rPr lang="en-US" sz="900" dirty="0" smtClean="0"/>
              <a:t>make</a:t>
            </a:r>
          </a:p>
          <a:p>
            <a:pPr marL="139700" indent="0">
              <a:buNone/>
            </a:pPr>
            <a:r>
              <a:rPr lang="en-US" sz="900" dirty="0" smtClean="0"/>
              <a:t>make install</a:t>
            </a:r>
          </a:p>
          <a:p>
            <a:pPr marL="139700" indent="0">
              <a:buNone/>
            </a:pPr>
            <a:r>
              <a:rPr lang="en-US" sz="900" dirty="0" err="1" smtClean="0"/>
              <a:t>hcxpcptool</a:t>
            </a:r>
            <a:r>
              <a:rPr lang="en-US" sz="900" dirty="0" smtClean="0"/>
              <a:t> -h</a:t>
            </a:r>
          </a:p>
          <a:p>
            <a:pPr marL="139700" indent="0">
              <a:buNone/>
            </a:pPr>
            <a:endParaRPr lang="en-US" sz="900" dirty="0" smtClean="0"/>
          </a:p>
          <a:p>
            <a:pPr marL="139700" indent="0">
              <a:buNone/>
            </a:pPr>
            <a:r>
              <a:rPr lang="en-US" sz="900" dirty="0" err="1" smtClean="0"/>
              <a:t>hashcat</a:t>
            </a:r>
            <a:r>
              <a:rPr lang="en-US" sz="900" dirty="0" smtClean="0"/>
              <a:t> -h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6953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2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4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 smtClean="0"/>
              <a:t>Brute force WPA/WPA2 Using PMKID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Crack password using PMKID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455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3" y="571221"/>
            <a:ext cx="769727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2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6" y="137652"/>
            <a:ext cx="8015753" cy="47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15" y="0"/>
            <a:ext cx="55258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6" y="2106557"/>
            <a:ext cx="844032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2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73" y="0"/>
            <a:ext cx="64591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7491200" cy="36108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-m </a:t>
            </a:r>
            <a:r>
              <a:rPr lang="en-US" sz="2800" dirty="0" smtClean="0">
                <a:solidFill>
                  <a:schemeClr val="tx1"/>
                </a:solidFill>
              </a:rPr>
              <a:t>16800: hash mode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</a:rPr>
              <a:t>a -3 : attack model: brute-force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-</a:t>
            </a:r>
            <a:r>
              <a:rPr lang="en-US" sz="2800" dirty="0">
                <a:solidFill>
                  <a:schemeClr val="tx1"/>
                </a:solidFill>
              </a:rPr>
              <a:t>w 3: -workload-profile: high performance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potfile</a:t>
            </a:r>
            <a:r>
              <a:rPr lang="en-US" sz="2800" dirty="0">
                <a:solidFill>
                  <a:schemeClr val="tx1"/>
                </a:solidFill>
              </a:rPr>
              <a:t>: the </a:t>
            </a:r>
            <a:r>
              <a:rPr lang="en-US" sz="2800" dirty="0" err="1">
                <a:solidFill>
                  <a:schemeClr val="tx1"/>
                </a:solidFill>
              </a:rPr>
              <a:t>potfile</a:t>
            </a:r>
            <a:r>
              <a:rPr lang="en-US" sz="2800" dirty="0">
                <a:solidFill>
                  <a:schemeClr val="tx1"/>
                </a:solidFill>
              </a:rPr>
              <a:t> stores which hashes were already cracked, and thus won't be cracked again.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107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dictionary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321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0" y="853969"/>
            <a:ext cx="9144000" cy="342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3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Router Setting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630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8" y="278091"/>
            <a:ext cx="7562679" cy="42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38" y="220720"/>
            <a:ext cx="5784101" cy="45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48" y="660663"/>
            <a:ext cx="6718568" cy="359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7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79" y="180757"/>
            <a:ext cx="8373040" cy="44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software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93" y="1703844"/>
            <a:ext cx="6075485" cy="22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5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working directory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74" y="1373245"/>
            <a:ext cx="6264668" cy="33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0547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125</Words>
  <Application>Microsoft Office PowerPoint</Application>
  <PresentationFormat>On-screen Show (16:9)</PresentationFormat>
  <Paragraphs>42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Adobe Devanagari</vt:lpstr>
      <vt:lpstr>Sniglet</vt:lpstr>
      <vt:lpstr>Dosis</vt:lpstr>
      <vt:lpstr>Brush Script MT</vt:lpstr>
      <vt:lpstr>Bahnschrift Light Condensed</vt:lpstr>
      <vt:lpstr>Arial</vt:lpstr>
      <vt:lpstr>Friar template</vt:lpstr>
      <vt:lpstr>Brute force WPA/WPA2 Using PMKID</vt:lpstr>
      <vt:lpstr>Router Setting</vt:lpstr>
      <vt:lpstr>PowerPoint Presentation</vt:lpstr>
      <vt:lpstr>PowerPoint Presentation</vt:lpstr>
      <vt:lpstr>Install software</vt:lpstr>
      <vt:lpstr>PowerPoint Presentation</vt:lpstr>
      <vt:lpstr>PowerPoint Presentation</vt:lpstr>
      <vt:lpstr>Verify software</vt:lpstr>
      <vt:lpstr>Create a working directory </vt:lpstr>
      <vt:lpstr>Crack password using PMKID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Parameters</vt:lpstr>
      <vt:lpstr>Use dictionary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122</cp:revision>
  <dcterms:modified xsi:type="dcterms:W3CDTF">2018-11-25T07:56:35Z</dcterms:modified>
</cp:coreProperties>
</file>