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298" r:id="rId12"/>
    <p:sldId id="322" r:id="rId13"/>
    <p:sldId id="284" r:id="rId14"/>
    <p:sldId id="300" r:id="rId15"/>
    <p:sldId id="289" r:id="rId16"/>
    <p:sldId id="286" r:id="rId17"/>
    <p:sldId id="303" r:id="rId18"/>
    <p:sldId id="304" r:id="rId19"/>
    <p:sldId id="305" r:id="rId20"/>
    <p:sldId id="306" r:id="rId21"/>
    <p:sldId id="307" r:id="rId22"/>
    <p:sldId id="308" r:id="rId23"/>
    <p:sldId id="310" r:id="rId24"/>
    <p:sldId id="309" r:id="rId25"/>
    <p:sldId id="311" r:id="rId26"/>
    <p:sldId id="318" r:id="rId27"/>
    <p:sldId id="313" r:id="rId28"/>
    <p:sldId id="312" r:id="rId29"/>
    <p:sldId id="314" r:id="rId30"/>
    <p:sldId id="319" r:id="rId31"/>
    <p:sldId id="315" r:id="rId32"/>
    <p:sldId id="317" r:id="rId33"/>
    <p:sldId id="320" r:id="rId34"/>
    <p:sldId id="316" r:id="rId35"/>
    <p:sldId id="321" r:id="rId36"/>
  </p:sldIdLst>
  <p:sldSz cx="9144000" cy="5143500" type="screen16x9"/>
  <p:notesSz cx="6858000" cy="9144000"/>
  <p:embeddedFontLst>
    <p:embeddedFont>
      <p:font typeface="Dosis" panose="020B0604020202020204" charset="0"/>
      <p:regular r:id="rId39"/>
      <p:bold r:id="rId40"/>
    </p:embeddedFont>
    <p:embeddedFont>
      <p:font typeface="Brush Script MT" panose="03060802040406070304" pitchFamily="66" charset="0"/>
      <p:italic r:id="rId41"/>
    </p:embeddedFont>
    <p:embeddedFont>
      <p:font typeface="Sniglet" panose="020B0604020202020204" charset="0"/>
      <p:regular r:id="rId42"/>
    </p:embeddedFont>
    <p:embeddedFont>
      <p:font typeface="Bahnschrift Light Condensed" panose="020B0502040204020203" pitchFamily="34" charset="0"/>
      <p:regular r:id="rId43"/>
    </p:embeddedFont>
    <p:embeddedFont>
      <p:font typeface="Adobe Devanagari" panose="02040503050201020203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known</a:t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5 </a:t>
            </a: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5 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</a:t>
            </a:r>
            <a:r>
              <a:rPr lang="en-US" sz="2400" dirty="0" smtClean="0">
                <a:solidFill>
                  <a:schemeClr val="tx1"/>
                </a:solidFill>
              </a:rPr>
              <a:t>m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the function f(m) </a:t>
            </a:r>
            <a:r>
              <a:rPr lang="en-US" sz="2400" dirty="0" smtClean="0">
                <a:solidFill>
                  <a:schemeClr val="tx1"/>
                </a:solidFill>
              </a:rPr>
              <a:t>such that </a:t>
            </a:r>
            <a:r>
              <a:rPr lang="en-US" sz="1900" dirty="0" smtClean="0">
                <a:solidFill>
                  <a:schemeClr val="tx1"/>
                </a:solidFill>
              </a:rPr>
              <a:t>5=f(m)</a:t>
            </a:r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</a:t>
            </a:r>
            <a:r>
              <a:rPr lang="en-US" sz="1800" dirty="0" smtClean="0">
                <a:solidFill>
                  <a:schemeClr val="tx1"/>
                </a:solidFill>
              </a:rPr>
              <a:t>f(m) </a:t>
            </a:r>
            <a:r>
              <a:rPr lang="en-US" sz="1800" dirty="0" smtClean="0">
                <a:solidFill>
                  <a:schemeClr val="tx1"/>
                </a:solidFill>
              </a:rPr>
              <a:t>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Very difficult for bad guys get </a:t>
            </a:r>
            <a:r>
              <a:rPr lang="en-US" sz="1800" dirty="0" smtClean="0">
                <a:solidFill>
                  <a:schemeClr val="tx1"/>
                </a:solidFill>
              </a:rPr>
              <a:t>the results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</a:t>
            </a:r>
            <a:r>
              <a:rPr lang="da-DK" sz="2400" strike="dblStrike" dirty="0"/>
              <a:t>5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f(m)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</a:t>
            </a:r>
            <a:r>
              <a:rPr lang="en-US" dirty="0" smtClean="0"/>
              <a:t>public key</a:t>
            </a:r>
          </a:p>
          <a:p>
            <a:r>
              <a:rPr lang="en-US" dirty="0" smtClean="0"/>
              <a:t>Compute the private key</a:t>
            </a:r>
            <a:endParaRPr lang="en-US" dirty="0" smtClean="0"/>
          </a:p>
          <a:p>
            <a:r>
              <a:rPr lang="en-US" dirty="0" smtClean="0"/>
              <a:t>Encrypt the letter “F” </a:t>
            </a:r>
          </a:p>
          <a:p>
            <a:pPr lvl="1"/>
            <a:r>
              <a:rPr lang="en-US" smtClean="0"/>
              <a:t>Manually </a:t>
            </a:r>
            <a:endParaRPr lang="en-US" dirty="0" smtClean="0"/>
          </a:p>
          <a:p>
            <a:pPr lvl="1"/>
            <a:r>
              <a:rPr lang="en-US" dirty="0" smtClean="0"/>
              <a:t>Using the tool</a:t>
            </a:r>
            <a:endParaRPr lang="en-US" dirty="0" smtClean="0"/>
          </a:p>
          <a:p>
            <a:r>
              <a:rPr lang="en-US" dirty="0" smtClean="0"/>
              <a:t>Encrypt </a:t>
            </a:r>
            <a:r>
              <a:rPr lang="en-US" dirty="0" smtClean="0"/>
              <a:t>and decrypt a message “hello </a:t>
            </a:r>
            <a:r>
              <a:rPr lang="en-US" dirty="0" err="1" smtClean="0"/>
              <a:t>rsa</a:t>
            </a:r>
            <a:r>
              <a:rPr lang="en-US" dirty="0" smtClean="0"/>
              <a:t>” and record 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742</Words>
  <Application>Microsoft Office PowerPoint</Application>
  <PresentationFormat>On-screen Show (16:9)</PresentationFormat>
  <Paragraphs>139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Dosis</vt:lpstr>
      <vt:lpstr>Brush Script MT</vt:lpstr>
      <vt:lpstr>Sniglet</vt:lpstr>
      <vt:lpstr>Wingdings</vt:lpstr>
      <vt:lpstr>Arial</vt:lpstr>
      <vt:lpstr>Bahnschrift Light Condensed</vt:lpstr>
      <vt:lpstr>Adobe Devanagari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factorization:</vt:lpstr>
      <vt:lpstr>Step 2: </vt:lpstr>
      <vt:lpstr>Why finding Φ(m) option 2 is hard?</vt:lpstr>
      <vt:lpstr>Euler‘s Theorem</vt:lpstr>
      <vt:lpstr>Euler‘s Theorem</vt:lpstr>
      <vt:lpstr>RSA Algorithm</vt:lpstr>
      <vt:lpstr>Steps</vt:lpstr>
      <vt:lpstr>Prove RSA correctness</vt:lpstr>
      <vt:lpstr>Prove it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99</cp:revision>
  <dcterms:modified xsi:type="dcterms:W3CDTF">2018-10-25T15:29:23Z</dcterms:modified>
</cp:coreProperties>
</file>