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1" r:id="rId3"/>
    <p:sldId id="352" r:id="rId4"/>
    <p:sldId id="362" r:id="rId5"/>
    <p:sldId id="363" r:id="rId6"/>
    <p:sldId id="360" r:id="rId7"/>
    <p:sldId id="361" r:id="rId8"/>
    <p:sldId id="364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5" r:id="rId17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Bahnschrift Light Condensed" panose="020B0502040204020203" pitchFamily="34" charset="0"/>
      <p:regular r:id="rId24"/>
    </p:embeddedFont>
    <p:embeddedFont>
      <p:font typeface="Dosis" panose="020B0604020202020204" charset="0"/>
      <p:regular r:id="rId25"/>
      <p:bold r:id="rId26"/>
    </p:embeddedFont>
    <p:embeddedFont>
      <p:font typeface="Sniglet" panose="020B0604020202020204" charset="0"/>
      <p:regular r:id="rId27"/>
    </p:embeddedFont>
    <p:embeddedFont>
      <p:font typeface="Brush Script MT" panose="03060802040406070304" pitchFamily="66" charset="0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1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howto/14912/create-a-persistent-bootable-ubuntu-usb-flash-drive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How to Create a Bootable Kali Linux USB Flash Drive Using Rufus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603647"/>
            <a:ext cx="4643438" cy="37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58" y="445791"/>
            <a:ext cx="5164597" cy="40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80" y="431264"/>
            <a:ext cx="5158037" cy="40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boot from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boot from a CD, DVD or USB device, make sure that the device has boot sequence priority over the hard drive.</a:t>
            </a:r>
          </a:p>
        </p:txBody>
      </p:sp>
    </p:spTree>
    <p:extLst>
      <p:ext uri="{BB962C8B-B14F-4D97-AF65-F5344CB8AC3E}">
        <p14:creationId xmlns:p14="http://schemas.microsoft.com/office/powerpoint/2010/main" val="22184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40" y="369136"/>
            <a:ext cx="5576955" cy="4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://www.howtogeek.com/howto/14912/create-a-persistent-bootable-ubuntu-usb-flash-drive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34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1" y="0"/>
            <a:ext cx="3501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8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681575" cy="3610800"/>
          </a:xfrm>
        </p:spPr>
        <p:txBody>
          <a:bodyPr/>
          <a:lstStyle/>
          <a:p>
            <a:r>
              <a:rPr lang="en-US" sz="1600" dirty="0"/>
              <a:t>A bootable USB drive is the best way to install or try Linux. </a:t>
            </a:r>
          </a:p>
          <a:p>
            <a:r>
              <a:rPr lang="en-US" sz="1600" dirty="0"/>
              <a:t>But most Linux distributions—like Ubuntu—only offer an ISO disc image file for download. </a:t>
            </a:r>
          </a:p>
          <a:p>
            <a:r>
              <a:rPr lang="en-US" sz="1600" dirty="0"/>
              <a:t>You’ll need a third-party tool to turn that ISO file into a bootable USB drive.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Kali .</a:t>
            </a:r>
            <a:r>
              <a:rPr lang="en-US" dirty="0" err="1"/>
              <a:t>iso</a:t>
            </a:r>
            <a:r>
              <a:rPr lang="en-US" dirty="0"/>
              <a:t> file</a:t>
            </a:r>
          </a:p>
          <a:p>
            <a:r>
              <a:rPr lang="en-US" dirty="0"/>
              <a:t>Rufus software</a:t>
            </a:r>
          </a:p>
          <a:p>
            <a:r>
              <a:rPr lang="en-US" dirty="0"/>
              <a:t>UB: 4G+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Downalod</a:t>
            </a:r>
            <a:r>
              <a:rPr lang="en-US" dirty="0" smtClean="0"/>
              <a:t> Kali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73" y="1082425"/>
            <a:ext cx="5081528" cy="3465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6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7" y="624877"/>
            <a:ext cx="6100038" cy="37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Rufus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9" y="1184372"/>
            <a:ext cx="4923725" cy="35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5" y="972869"/>
            <a:ext cx="5166141" cy="3033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32" y="1275232"/>
            <a:ext cx="3201600" cy="20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18" y="1812810"/>
            <a:ext cx="6026064" cy="13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the “Create a bootable disk using” checkbox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74" y="1198449"/>
            <a:ext cx="2893503" cy="35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128</Words>
  <Application>Microsoft Office PowerPoint</Application>
  <PresentationFormat>On-screen Show (16:9)</PresentationFormat>
  <Paragraphs>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Adobe Devanagari</vt:lpstr>
      <vt:lpstr>Bahnschrift Light Condensed</vt:lpstr>
      <vt:lpstr>Dosis</vt:lpstr>
      <vt:lpstr>Sniglet</vt:lpstr>
      <vt:lpstr>Brush Script MT</vt:lpstr>
      <vt:lpstr>Friar template</vt:lpstr>
      <vt:lpstr>How to Create a Bootable Kali Linux USB Flash Drive Using Rufus</vt:lpstr>
      <vt:lpstr>Goal</vt:lpstr>
      <vt:lpstr>What do you need?</vt:lpstr>
      <vt:lpstr>Downalod Kali</vt:lpstr>
      <vt:lpstr>PowerPoint Presentation</vt:lpstr>
      <vt:lpstr>Download Rufus</vt:lpstr>
      <vt:lpstr>PowerPoint Presentation</vt:lpstr>
      <vt:lpstr>PowerPoint Presentation</vt:lpstr>
      <vt:lpstr>Activate the “Create a bootable disk using” checkbox</vt:lpstr>
      <vt:lpstr>PowerPoint Presentation</vt:lpstr>
      <vt:lpstr>PowerPoint Presentation</vt:lpstr>
      <vt:lpstr>PowerPoint Presentation</vt:lpstr>
      <vt:lpstr>How to boot from USB Drive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99</cp:revision>
  <dcterms:modified xsi:type="dcterms:W3CDTF">2018-10-13T06:05:16Z</dcterms:modified>
</cp:coreProperties>
</file>