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2" r:id="rId3"/>
    <p:sldId id="292" r:id="rId4"/>
    <p:sldId id="294" r:id="rId5"/>
    <p:sldId id="297" r:id="rId6"/>
    <p:sldId id="299" r:id="rId7"/>
    <p:sldId id="296" r:id="rId8"/>
    <p:sldId id="295" r:id="rId9"/>
    <p:sldId id="298" r:id="rId10"/>
    <p:sldId id="284" r:id="rId11"/>
    <p:sldId id="300" r:id="rId12"/>
    <p:sldId id="289" r:id="rId13"/>
    <p:sldId id="286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309" r:id="rId22"/>
    <p:sldId id="311" r:id="rId23"/>
    <p:sldId id="318" r:id="rId24"/>
    <p:sldId id="313" r:id="rId25"/>
    <p:sldId id="312" r:id="rId26"/>
    <p:sldId id="314" r:id="rId27"/>
    <p:sldId id="319" r:id="rId28"/>
    <p:sldId id="315" r:id="rId29"/>
    <p:sldId id="317" r:id="rId30"/>
    <p:sldId id="320" r:id="rId31"/>
    <p:sldId id="316" r:id="rId32"/>
    <p:sldId id="321" r:id="rId33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36"/>
    </p:embeddedFont>
    <p:embeddedFont>
      <p:font typeface="Bahnschrift Light Condensed" panose="020B0502040204020203" pitchFamily="34" charset="0"/>
      <p:regular r:id="rId37"/>
    </p:embeddedFont>
    <p:embeddedFont>
      <p:font typeface="Dosis" panose="020B0604020202020204" charset="0"/>
      <p:regular r:id="rId38"/>
      <p:bold r:id="rId39"/>
    </p:embeddedFont>
    <p:embeddedFont>
      <p:font typeface="Sniglet" panose="020B0604020202020204" charset="0"/>
      <p:regular r:id="rId40"/>
    </p:embeddedFont>
    <p:embeddedFont>
      <p:font typeface="Adobe Devanagari" panose="02040503050201020203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RSA Cryptosystem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</a:t>
            </a:r>
            <a:r>
              <a:rPr lang="en-US" sz="2000" i="1" dirty="0" smtClean="0">
                <a:solidFill>
                  <a:srgbClr val="FF0000"/>
                </a:solidFill>
              </a:rPr>
              <a:t>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Theorem)</a:t>
            </a:r>
            <a:endParaRPr lang="en-US" sz="2300" dirty="0" smtClean="0"/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private key</a:t>
            </a:r>
          </a:p>
          <a:p>
            <a:r>
              <a:rPr lang="en-US" dirty="0" smtClean="0"/>
              <a:t>Encrypt and decrypt a message “hello </a:t>
            </a:r>
            <a:r>
              <a:rPr lang="en-US" dirty="0" err="1" smtClean="0"/>
              <a:t>rsa</a:t>
            </a:r>
            <a:r>
              <a:rPr lang="en-US" dirty="0" smtClean="0"/>
              <a:t>” and record </a:t>
            </a:r>
            <a:r>
              <a:rPr lang="en-US" smtClean="0"/>
              <a:t>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sets 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sets 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m =p</a:t>
            </a:r>
            <a:r>
              <a:rPr lang="en-US" baseline="30000" dirty="0" smtClean="0"/>
              <a:t>1</a:t>
            </a:r>
            <a:r>
              <a:rPr lang="en-US" dirty="0" smtClean="0"/>
              <a:t>xq</a:t>
            </a:r>
            <a:r>
              <a:rPr lang="en-US" baseline="30000" dirty="0" smtClean="0"/>
              <a:t>1</a:t>
            </a:r>
            <a:r>
              <a:rPr lang="en-US" dirty="0" smtClean="0"/>
              <a:t>, then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</a:t>
            </a:r>
            <a:r>
              <a:rPr lang="de-DE" altLang="en-US" dirty="0" smtClean="0"/>
              <a:t>)</a:t>
            </a:r>
          </a:p>
          <a:p>
            <a:pPr lvl="1"/>
            <a:r>
              <a:rPr lang="de-DE" altLang="en-US" dirty="0" smtClean="0"/>
              <a:t>6=2x3, </a:t>
            </a:r>
            <a:r>
              <a:rPr lang="el-GR" altLang="en-US" dirty="0"/>
              <a:t>Φ</a:t>
            </a:r>
            <a:r>
              <a:rPr lang="de-DE" altLang="en-US" dirty="0"/>
              <a:t>(6)</a:t>
            </a:r>
            <a:r>
              <a:rPr lang="de-DE" altLang="en-US" dirty="0">
                <a:sym typeface="Wingdings" panose="05000000000000000000" pitchFamily="2" charset="2"/>
              </a:rPr>
              <a:t> = (2-1) </a:t>
            </a:r>
            <a:r>
              <a:rPr lang="de-DE" altLang="en-US" dirty="0"/>
              <a:t>. (3-1) =2</a:t>
            </a:r>
          </a:p>
          <a:p>
            <a:pPr lvl="1"/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7925" y="3715454"/>
            <a:ext cx="6542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Finding</a:t>
            </a:r>
            <a:r>
              <a:rPr lang="de-DE" altLang="en-US" b="1" dirty="0">
                <a:solidFill>
                  <a:srgbClr val="FF0000"/>
                </a:solidFill>
              </a:rPr>
              <a:t> </a:t>
            </a:r>
            <a:r>
              <a:rPr lang="el-GR" altLang="en-US" i="1" dirty="0">
                <a:solidFill>
                  <a:srgbClr val="FF0000"/>
                </a:solidFill>
              </a:rPr>
              <a:t>Φ</a:t>
            </a:r>
            <a:r>
              <a:rPr lang="de-DE" altLang="en-US" i="1" dirty="0">
                <a:solidFill>
                  <a:srgbClr val="FF0000"/>
                </a:solidFill>
              </a:rPr>
              <a:t>(m)</a:t>
            </a:r>
            <a:r>
              <a:rPr lang="de-DE" alt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de-DE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is known</a:t>
            </a:r>
            <a:b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584</Words>
  <Application>Microsoft Office PowerPoint</Application>
  <PresentationFormat>On-screen Show (16:9)</PresentationFormat>
  <Paragraphs>115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Brush Script MT</vt:lpstr>
      <vt:lpstr>Arial</vt:lpstr>
      <vt:lpstr>Bahnschrift Light Condensed</vt:lpstr>
      <vt:lpstr>Wingdings</vt:lpstr>
      <vt:lpstr>Dosis</vt:lpstr>
      <vt:lpstr>Sniglet</vt:lpstr>
      <vt:lpstr>Adobe Devanagari</vt:lpstr>
      <vt:lpstr>Friar template</vt:lpstr>
      <vt:lpstr>The RSA Cryptosystem </vt:lpstr>
      <vt:lpstr>Euler‘s Phi Function </vt:lpstr>
      <vt:lpstr>A simple math problem</vt:lpstr>
      <vt:lpstr>Option 1 (hard way)</vt:lpstr>
      <vt:lpstr>Another example</vt:lpstr>
      <vt:lpstr>PowerPoint Presentation</vt:lpstr>
      <vt:lpstr>Option 2 (hard way)</vt:lpstr>
      <vt:lpstr>Step 1: factorization:</vt:lpstr>
      <vt:lpstr>Step 2: </vt:lpstr>
      <vt:lpstr>Euler‘s Theorem</vt:lpstr>
      <vt:lpstr>Euler‘s Theorem</vt:lpstr>
      <vt:lpstr>RSA Algorithm</vt:lpstr>
      <vt:lpstr>Steps</vt:lpstr>
      <vt:lpstr>Prove RSA correctness</vt:lpstr>
      <vt:lpstr>Prove it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80</cp:revision>
  <dcterms:modified xsi:type="dcterms:W3CDTF">2018-10-16T14:33:54Z</dcterms:modified>
</cp:coreProperties>
</file>