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70" r:id="rId3"/>
    <p:sldId id="362" r:id="rId4"/>
    <p:sldId id="363" r:id="rId5"/>
    <p:sldId id="302" r:id="rId6"/>
    <p:sldId id="364" r:id="rId7"/>
    <p:sldId id="365" r:id="rId8"/>
    <p:sldId id="368" r:id="rId9"/>
    <p:sldId id="366" r:id="rId10"/>
    <p:sldId id="367" r:id="rId11"/>
  </p:sldIdLst>
  <p:sldSz cx="9144000" cy="5143500" type="screen16x9"/>
  <p:notesSz cx="6858000" cy="9144000"/>
  <p:embeddedFontLst>
    <p:embeddedFont>
      <p:font typeface="Bahnschrift Light Condensed" panose="020B0502040204020203" pitchFamily="34" charset="0"/>
      <p:regular r:id="rId14"/>
    </p:embeddedFont>
    <p:embeddedFont>
      <p:font typeface="Brush Script MT" panose="03060802040406070304" pitchFamily="66" charset="0"/>
      <p:italic r:id="rId15"/>
    </p:embeddedFont>
    <p:embeddedFont>
      <p:font typeface="Dosis" panose="020B0604020202020204" charset="0"/>
      <p:regular r:id="rId16"/>
      <p:bold r:id="rId17"/>
    </p:embeddedFont>
    <p:embeddedFont>
      <p:font typeface="Adobe Devanagari" panose="02040503050201020203" pitchFamily="18" charset="0"/>
      <p:regular r:id="rId18"/>
      <p:bold r:id="rId19"/>
      <p:italic r:id="rId20"/>
      <p:boldItalic r:id="rId21"/>
    </p:embeddedFont>
    <p:embeddedFont>
      <p:font typeface="Sniglet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38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F4A326-F793-4B4C-AD15-888F3EAF255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28EA8A-381F-4835-9BE8-EE5F0E41C1C3}">
      <dgm:prSet phldrT="[Text]"/>
      <dgm:spPr/>
      <dgm:t>
        <a:bodyPr/>
        <a:lstStyle/>
        <a:p>
          <a:r>
            <a:rPr lang="de-DE" altLang="en-US" dirty="0" smtClean="0"/>
            <a:t>Cryptology</a:t>
          </a:r>
          <a:endParaRPr lang="en-US" dirty="0"/>
        </a:p>
      </dgm:t>
    </dgm:pt>
    <dgm:pt modelId="{873054F4-F096-4D48-8EAD-A081124178F0}" type="parTrans" cxnId="{4145290D-9072-407B-BD1F-A3B21F3CDE90}">
      <dgm:prSet/>
      <dgm:spPr/>
      <dgm:t>
        <a:bodyPr/>
        <a:lstStyle/>
        <a:p>
          <a:endParaRPr lang="en-US"/>
        </a:p>
      </dgm:t>
    </dgm:pt>
    <dgm:pt modelId="{7642BE3E-6ED5-4AE3-AD72-446E4D875920}" type="sibTrans" cxnId="{4145290D-9072-407B-BD1F-A3B21F3CDE90}">
      <dgm:prSet/>
      <dgm:spPr/>
      <dgm:t>
        <a:bodyPr/>
        <a:lstStyle/>
        <a:p>
          <a:endParaRPr lang="en-US"/>
        </a:p>
      </dgm:t>
    </dgm:pt>
    <dgm:pt modelId="{25769DB8-C5A4-4936-882F-346088B35F3C}">
      <dgm:prSet phldrT="[Text]"/>
      <dgm:spPr/>
      <dgm:t>
        <a:bodyPr/>
        <a:lstStyle/>
        <a:p>
          <a:r>
            <a:rPr lang="de-DE" altLang="en-US" dirty="0" smtClean="0"/>
            <a:t>Cryptography</a:t>
          </a:r>
          <a:endParaRPr lang="en-US" dirty="0"/>
        </a:p>
      </dgm:t>
    </dgm:pt>
    <dgm:pt modelId="{730108AA-476D-4A8E-9F77-C91185B9A588}" type="parTrans" cxnId="{7FB3331B-B4E0-4BA8-8707-DA5D9FFBEB7E}">
      <dgm:prSet/>
      <dgm:spPr/>
      <dgm:t>
        <a:bodyPr/>
        <a:lstStyle/>
        <a:p>
          <a:endParaRPr lang="en-US"/>
        </a:p>
      </dgm:t>
    </dgm:pt>
    <dgm:pt modelId="{FDB90769-D4BA-4B3F-B6E0-5B52B69025A9}" type="sibTrans" cxnId="{7FB3331B-B4E0-4BA8-8707-DA5D9FFBEB7E}">
      <dgm:prSet/>
      <dgm:spPr/>
      <dgm:t>
        <a:bodyPr/>
        <a:lstStyle/>
        <a:p>
          <a:endParaRPr lang="en-US"/>
        </a:p>
      </dgm:t>
    </dgm:pt>
    <dgm:pt modelId="{7BF0F659-2806-4786-9F94-2FDD505F355E}">
      <dgm:prSet phldrT="[Text]"/>
      <dgm:spPr/>
      <dgm:t>
        <a:bodyPr/>
        <a:lstStyle/>
        <a:p>
          <a:r>
            <a:rPr lang="de-DE" altLang="en-US" b="1" dirty="0" smtClean="0"/>
            <a:t>Symmetric Ciphers</a:t>
          </a:r>
          <a:endParaRPr lang="en-US" dirty="0"/>
        </a:p>
      </dgm:t>
    </dgm:pt>
    <dgm:pt modelId="{D2164E7D-9F26-4D3E-B930-1E686FB32C22}" type="parTrans" cxnId="{52EFF525-B6F7-440C-ABA5-6F524D8F7357}">
      <dgm:prSet/>
      <dgm:spPr/>
      <dgm:t>
        <a:bodyPr/>
        <a:lstStyle/>
        <a:p>
          <a:endParaRPr lang="en-US"/>
        </a:p>
      </dgm:t>
    </dgm:pt>
    <dgm:pt modelId="{70B57DBC-BF61-4CF0-93C8-94D9D4A99984}" type="sibTrans" cxnId="{52EFF525-B6F7-440C-ABA5-6F524D8F7357}">
      <dgm:prSet/>
      <dgm:spPr/>
      <dgm:t>
        <a:bodyPr/>
        <a:lstStyle/>
        <a:p>
          <a:endParaRPr lang="en-US"/>
        </a:p>
      </dgm:t>
    </dgm:pt>
    <dgm:pt modelId="{1F4CB208-98FB-4D65-A743-0E1B5FB1B7DA}">
      <dgm:prSet phldrT="[Text]"/>
      <dgm:spPr/>
      <dgm:t>
        <a:bodyPr/>
        <a:lstStyle/>
        <a:p>
          <a:r>
            <a:rPr lang="de-DE" altLang="en-US" b="1" dirty="0" smtClean="0"/>
            <a:t>Asymmetric Ciphers</a:t>
          </a:r>
          <a:endParaRPr lang="en-US" dirty="0"/>
        </a:p>
      </dgm:t>
    </dgm:pt>
    <dgm:pt modelId="{CBA1CA74-A354-4BF7-B128-CBDE3C4358C1}" type="parTrans" cxnId="{FC925864-E3E9-4534-804E-C823318FD009}">
      <dgm:prSet/>
      <dgm:spPr/>
      <dgm:t>
        <a:bodyPr/>
        <a:lstStyle/>
        <a:p>
          <a:endParaRPr lang="en-US"/>
        </a:p>
      </dgm:t>
    </dgm:pt>
    <dgm:pt modelId="{FEB53BC4-6FE6-4985-8DC6-F0E9878AC14F}" type="sibTrans" cxnId="{FC925864-E3E9-4534-804E-C823318FD009}">
      <dgm:prSet/>
      <dgm:spPr/>
      <dgm:t>
        <a:bodyPr/>
        <a:lstStyle/>
        <a:p>
          <a:endParaRPr lang="en-US"/>
        </a:p>
      </dgm:t>
    </dgm:pt>
    <dgm:pt modelId="{ED3ECAAC-3FD8-43EB-A507-1E33D5CF18DF}">
      <dgm:prSet phldrT="[Text]"/>
      <dgm:spPr/>
      <dgm:t>
        <a:bodyPr/>
        <a:lstStyle/>
        <a:p>
          <a:r>
            <a:rPr lang="de-DE" altLang="en-US" dirty="0" smtClean="0"/>
            <a:t>Cryptanalysis</a:t>
          </a:r>
          <a:endParaRPr lang="en-US" dirty="0"/>
        </a:p>
      </dgm:t>
    </dgm:pt>
    <dgm:pt modelId="{933911AA-4050-4AE5-BDCA-D9574D4A7EEE}" type="parTrans" cxnId="{76A529B5-18AB-4B8A-A534-76DA93AB346D}">
      <dgm:prSet/>
      <dgm:spPr/>
      <dgm:t>
        <a:bodyPr/>
        <a:lstStyle/>
        <a:p>
          <a:endParaRPr lang="en-US"/>
        </a:p>
      </dgm:t>
    </dgm:pt>
    <dgm:pt modelId="{E58F5793-D57E-4C35-AE2F-CE653974D917}" type="sibTrans" cxnId="{76A529B5-18AB-4B8A-A534-76DA93AB346D}">
      <dgm:prSet/>
      <dgm:spPr/>
      <dgm:t>
        <a:bodyPr/>
        <a:lstStyle/>
        <a:p>
          <a:endParaRPr lang="en-US"/>
        </a:p>
      </dgm:t>
    </dgm:pt>
    <dgm:pt modelId="{5D1592C5-592A-4477-A803-ED87A96B91BA}">
      <dgm:prSet phldrT="[Text]"/>
      <dgm:spPr/>
      <dgm:t>
        <a:bodyPr/>
        <a:lstStyle/>
        <a:p>
          <a:r>
            <a:rPr lang="de-DE" altLang="en-US" b="1" smtClean="0"/>
            <a:t>Protocols </a:t>
          </a:r>
          <a:endParaRPr lang="en-US" dirty="0"/>
        </a:p>
      </dgm:t>
    </dgm:pt>
    <dgm:pt modelId="{A71C0AB7-FAD9-40A1-A7E9-F3C8AAB51187}" type="parTrans" cxnId="{34A48CFC-0713-46D3-850C-7FB53CAAE442}">
      <dgm:prSet/>
      <dgm:spPr/>
      <dgm:t>
        <a:bodyPr/>
        <a:lstStyle/>
        <a:p>
          <a:endParaRPr lang="en-US"/>
        </a:p>
      </dgm:t>
    </dgm:pt>
    <dgm:pt modelId="{7A24C093-7680-4C54-9E73-454ACB7283B1}" type="sibTrans" cxnId="{34A48CFC-0713-46D3-850C-7FB53CAAE442}">
      <dgm:prSet/>
      <dgm:spPr/>
      <dgm:t>
        <a:bodyPr/>
        <a:lstStyle/>
        <a:p>
          <a:endParaRPr lang="en-US"/>
        </a:p>
      </dgm:t>
    </dgm:pt>
    <dgm:pt modelId="{88FAED45-0BC8-45D7-A32D-0BF4C80800E1}">
      <dgm:prSet phldrT="[Text]"/>
      <dgm:spPr/>
      <dgm:t>
        <a:bodyPr/>
        <a:lstStyle/>
        <a:p>
          <a:r>
            <a:rPr lang="de-DE" altLang="en-US" b="1" dirty="0" smtClean="0"/>
            <a:t>Block Ciphers</a:t>
          </a:r>
          <a:endParaRPr lang="en-US" dirty="0"/>
        </a:p>
      </dgm:t>
    </dgm:pt>
    <dgm:pt modelId="{EFA9E34F-5FCD-4485-92B1-6B62ABAF124F}" type="parTrans" cxnId="{2D334649-52B2-484E-B908-AF481AB4EF47}">
      <dgm:prSet/>
      <dgm:spPr/>
      <dgm:t>
        <a:bodyPr/>
        <a:lstStyle/>
        <a:p>
          <a:endParaRPr lang="en-US"/>
        </a:p>
      </dgm:t>
    </dgm:pt>
    <dgm:pt modelId="{B1266B72-80A2-41E8-BC4A-8211BDA86F2D}" type="sibTrans" cxnId="{2D334649-52B2-484E-B908-AF481AB4EF47}">
      <dgm:prSet/>
      <dgm:spPr/>
      <dgm:t>
        <a:bodyPr/>
        <a:lstStyle/>
        <a:p>
          <a:endParaRPr lang="en-US"/>
        </a:p>
      </dgm:t>
    </dgm:pt>
    <dgm:pt modelId="{133B6D37-515E-48D0-9DB7-FEFF1563DD6E}">
      <dgm:prSet phldrT="[Text]"/>
      <dgm:spPr/>
      <dgm:t>
        <a:bodyPr/>
        <a:lstStyle/>
        <a:p>
          <a:r>
            <a:rPr lang="de-DE" altLang="en-US" b="1" dirty="0" smtClean="0"/>
            <a:t>Stream Ciphers</a:t>
          </a:r>
          <a:endParaRPr lang="en-US" dirty="0"/>
        </a:p>
      </dgm:t>
    </dgm:pt>
    <dgm:pt modelId="{B8E7261E-0868-4447-906A-894AC8D960CF}" type="parTrans" cxnId="{B1D4BE86-CCDE-4E15-A8AE-E81EC63E176E}">
      <dgm:prSet/>
      <dgm:spPr/>
      <dgm:t>
        <a:bodyPr/>
        <a:lstStyle/>
        <a:p>
          <a:endParaRPr lang="en-US"/>
        </a:p>
      </dgm:t>
    </dgm:pt>
    <dgm:pt modelId="{1720E6D6-7F94-4F67-9354-D8B5F9E6D152}" type="sibTrans" cxnId="{B1D4BE86-CCDE-4E15-A8AE-E81EC63E176E}">
      <dgm:prSet/>
      <dgm:spPr/>
      <dgm:t>
        <a:bodyPr/>
        <a:lstStyle/>
        <a:p>
          <a:endParaRPr lang="en-US"/>
        </a:p>
      </dgm:t>
    </dgm:pt>
    <dgm:pt modelId="{140F7929-8121-4A9C-8163-AD2D49BB20D9}">
      <dgm:prSet phldrT="[Text]"/>
      <dgm:spPr/>
      <dgm:t>
        <a:bodyPr/>
        <a:lstStyle/>
        <a:p>
          <a:r>
            <a:rPr lang="en-US" dirty="0" smtClean="0"/>
            <a:t>Integer Factoring Problem</a:t>
          </a:r>
          <a:endParaRPr lang="en-US" dirty="0"/>
        </a:p>
      </dgm:t>
    </dgm:pt>
    <dgm:pt modelId="{C31A6A8F-9FA4-4C2F-87BF-E540E69EE9A1}" type="parTrans" cxnId="{270FA9BD-86EA-455F-96C5-CA3ED115A0BF}">
      <dgm:prSet/>
      <dgm:spPr/>
      <dgm:t>
        <a:bodyPr/>
        <a:lstStyle/>
        <a:p>
          <a:endParaRPr lang="en-US"/>
        </a:p>
      </dgm:t>
    </dgm:pt>
    <dgm:pt modelId="{ECB2BAF3-77EA-4379-B62C-2E23BAFA5EA4}" type="sibTrans" cxnId="{270FA9BD-86EA-455F-96C5-CA3ED115A0BF}">
      <dgm:prSet/>
      <dgm:spPr/>
      <dgm:t>
        <a:bodyPr/>
        <a:lstStyle/>
        <a:p>
          <a:endParaRPr lang="en-US"/>
        </a:p>
      </dgm:t>
    </dgm:pt>
    <dgm:pt modelId="{72A35F72-9E29-4C4F-83AF-5DC28766A3E3}">
      <dgm:prSet phldrT="[Text]"/>
      <dgm:spPr/>
      <dgm:t>
        <a:bodyPr/>
        <a:lstStyle/>
        <a:p>
          <a:r>
            <a:rPr lang="en-US" dirty="0" smtClean="0"/>
            <a:t>Discrete Logarithm problem</a:t>
          </a:r>
          <a:endParaRPr lang="en-US" dirty="0"/>
        </a:p>
      </dgm:t>
    </dgm:pt>
    <dgm:pt modelId="{0516CD7C-B924-4D06-84AB-8EEE91E5ADAB}" type="parTrans" cxnId="{39DD4CB0-15CA-4407-83E2-4702CDB44CE1}">
      <dgm:prSet/>
      <dgm:spPr/>
      <dgm:t>
        <a:bodyPr/>
        <a:lstStyle/>
        <a:p>
          <a:endParaRPr lang="en-US"/>
        </a:p>
      </dgm:t>
    </dgm:pt>
    <dgm:pt modelId="{6AF9EECC-C886-4167-867B-F80E2AE3F057}" type="sibTrans" cxnId="{39DD4CB0-15CA-4407-83E2-4702CDB44CE1}">
      <dgm:prSet/>
      <dgm:spPr/>
      <dgm:t>
        <a:bodyPr/>
        <a:lstStyle/>
        <a:p>
          <a:endParaRPr lang="en-US"/>
        </a:p>
      </dgm:t>
    </dgm:pt>
    <dgm:pt modelId="{3DDC937F-E491-4479-BFCC-A51644A48110}">
      <dgm:prSet phldrT="[Text]"/>
      <dgm:spPr/>
      <dgm:t>
        <a:bodyPr/>
        <a:lstStyle/>
        <a:p>
          <a:r>
            <a:rPr lang="en-US" dirty="0" smtClean="0"/>
            <a:t>XOR</a:t>
          </a:r>
          <a:endParaRPr lang="en-US" dirty="0"/>
        </a:p>
      </dgm:t>
    </dgm:pt>
    <dgm:pt modelId="{DACE10FA-6AB6-46D3-AD63-84F5B6E84F2A}" type="parTrans" cxnId="{91BC7CE8-F258-40A1-85F8-CD4AB248BBED}">
      <dgm:prSet/>
      <dgm:spPr/>
      <dgm:t>
        <a:bodyPr/>
        <a:lstStyle/>
        <a:p>
          <a:endParaRPr lang="en-US"/>
        </a:p>
      </dgm:t>
    </dgm:pt>
    <dgm:pt modelId="{C1DC543C-8E69-45D9-802C-CDFC28976980}" type="sibTrans" cxnId="{91BC7CE8-F258-40A1-85F8-CD4AB248BBED}">
      <dgm:prSet/>
      <dgm:spPr/>
      <dgm:t>
        <a:bodyPr/>
        <a:lstStyle/>
        <a:p>
          <a:endParaRPr lang="en-US"/>
        </a:p>
      </dgm:t>
    </dgm:pt>
    <dgm:pt modelId="{4835372C-79E2-4682-8769-70E1393205FE}" type="pres">
      <dgm:prSet presAssocID="{4BF4A326-F793-4B4C-AD15-888F3EAF25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CE322AD-4F5B-4C03-A6FB-D1714A611A1E}" type="pres">
      <dgm:prSet presAssocID="{5028EA8A-381F-4835-9BE8-EE5F0E41C1C3}" presName="hierRoot1" presStyleCnt="0"/>
      <dgm:spPr/>
    </dgm:pt>
    <dgm:pt modelId="{CB3E12FB-C541-4436-A8F3-F4FF24F308F8}" type="pres">
      <dgm:prSet presAssocID="{5028EA8A-381F-4835-9BE8-EE5F0E41C1C3}" presName="composite" presStyleCnt="0"/>
      <dgm:spPr/>
    </dgm:pt>
    <dgm:pt modelId="{2EC3C5C7-C47A-4207-8B1E-158C789122D6}" type="pres">
      <dgm:prSet presAssocID="{5028EA8A-381F-4835-9BE8-EE5F0E41C1C3}" presName="background" presStyleLbl="node0" presStyleIdx="0" presStyleCnt="1"/>
      <dgm:spPr/>
    </dgm:pt>
    <dgm:pt modelId="{0A333397-8704-4D8F-B1DA-176FBB44EC3D}" type="pres">
      <dgm:prSet presAssocID="{5028EA8A-381F-4835-9BE8-EE5F0E41C1C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3E5575-6EB8-49E6-AD3C-7E185B1ECB8D}" type="pres">
      <dgm:prSet presAssocID="{5028EA8A-381F-4835-9BE8-EE5F0E41C1C3}" presName="hierChild2" presStyleCnt="0"/>
      <dgm:spPr/>
    </dgm:pt>
    <dgm:pt modelId="{691E7EE1-1A19-40A5-942D-64B00FF1A20C}" type="pres">
      <dgm:prSet presAssocID="{730108AA-476D-4A8E-9F77-C91185B9A588}" presName="Name10" presStyleLbl="parChTrans1D2" presStyleIdx="0" presStyleCnt="2"/>
      <dgm:spPr/>
    </dgm:pt>
    <dgm:pt modelId="{E861C22F-DB9E-46F9-B166-7ED4A9349BEF}" type="pres">
      <dgm:prSet presAssocID="{25769DB8-C5A4-4936-882F-346088B35F3C}" presName="hierRoot2" presStyleCnt="0"/>
      <dgm:spPr/>
    </dgm:pt>
    <dgm:pt modelId="{578E3740-38A7-4DC3-9409-C0DF3E3CCD65}" type="pres">
      <dgm:prSet presAssocID="{25769DB8-C5A4-4936-882F-346088B35F3C}" presName="composite2" presStyleCnt="0"/>
      <dgm:spPr/>
    </dgm:pt>
    <dgm:pt modelId="{CB745E8E-7199-4160-8787-9E20BD0A60F8}" type="pres">
      <dgm:prSet presAssocID="{25769DB8-C5A4-4936-882F-346088B35F3C}" presName="background2" presStyleLbl="node2" presStyleIdx="0" presStyleCnt="2"/>
      <dgm:spPr/>
    </dgm:pt>
    <dgm:pt modelId="{6DAC9A44-E6B1-476D-9116-894C968F5428}" type="pres">
      <dgm:prSet presAssocID="{25769DB8-C5A4-4936-882F-346088B35F3C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26B85E-DCD4-4C7D-95FB-BCD558CEB8FA}" type="pres">
      <dgm:prSet presAssocID="{25769DB8-C5A4-4936-882F-346088B35F3C}" presName="hierChild3" presStyleCnt="0"/>
      <dgm:spPr/>
    </dgm:pt>
    <dgm:pt modelId="{45264521-1302-45AE-89F4-EFDA451A71A9}" type="pres">
      <dgm:prSet presAssocID="{D2164E7D-9F26-4D3E-B930-1E686FB32C22}" presName="Name17" presStyleLbl="parChTrans1D3" presStyleIdx="0" presStyleCnt="3"/>
      <dgm:spPr/>
    </dgm:pt>
    <dgm:pt modelId="{30072580-5A31-4A53-8EB6-11D85359C732}" type="pres">
      <dgm:prSet presAssocID="{7BF0F659-2806-4786-9F94-2FDD505F355E}" presName="hierRoot3" presStyleCnt="0"/>
      <dgm:spPr/>
    </dgm:pt>
    <dgm:pt modelId="{D570EA83-A9A4-45F6-8A67-D8EFEB01AC9A}" type="pres">
      <dgm:prSet presAssocID="{7BF0F659-2806-4786-9F94-2FDD505F355E}" presName="composite3" presStyleCnt="0"/>
      <dgm:spPr/>
    </dgm:pt>
    <dgm:pt modelId="{79E546D6-EEC5-4C6D-BE2B-EFAC3EDDE62B}" type="pres">
      <dgm:prSet presAssocID="{7BF0F659-2806-4786-9F94-2FDD505F355E}" presName="background3" presStyleLbl="node3" presStyleIdx="0" presStyleCnt="3"/>
      <dgm:spPr/>
    </dgm:pt>
    <dgm:pt modelId="{8310BCFE-9C7A-4689-8060-AF22A0A3C176}" type="pres">
      <dgm:prSet presAssocID="{7BF0F659-2806-4786-9F94-2FDD505F355E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639539-2D83-4D0D-A9E6-3EFBAAAD7CE5}" type="pres">
      <dgm:prSet presAssocID="{7BF0F659-2806-4786-9F94-2FDD505F355E}" presName="hierChild4" presStyleCnt="0"/>
      <dgm:spPr/>
    </dgm:pt>
    <dgm:pt modelId="{22B6FBEE-C5F2-49AF-9930-7D955B1B0F62}" type="pres">
      <dgm:prSet presAssocID="{EFA9E34F-5FCD-4485-92B1-6B62ABAF124F}" presName="Name23" presStyleLbl="parChTrans1D4" presStyleIdx="0" presStyleCnt="5"/>
      <dgm:spPr/>
    </dgm:pt>
    <dgm:pt modelId="{D87C441E-3B08-4C56-A18A-CFC1E9229A4C}" type="pres">
      <dgm:prSet presAssocID="{88FAED45-0BC8-45D7-A32D-0BF4C80800E1}" presName="hierRoot4" presStyleCnt="0"/>
      <dgm:spPr/>
    </dgm:pt>
    <dgm:pt modelId="{F2346996-A35F-470C-8C1F-8FA0544FF9D9}" type="pres">
      <dgm:prSet presAssocID="{88FAED45-0BC8-45D7-A32D-0BF4C80800E1}" presName="composite4" presStyleCnt="0"/>
      <dgm:spPr/>
    </dgm:pt>
    <dgm:pt modelId="{81C89ED3-3B2A-4CCB-BC18-2DB82C79D173}" type="pres">
      <dgm:prSet presAssocID="{88FAED45-0BC8-45D7-A32D-0BF4C80800E1}" presName="background4" presStyleLbl="node4" presStyleIdx="0" presStyleCnt="5"/>
      <dgm:spPr/>
    </dgm:pt>
    <dgm:pt modelId="{37723B4F-6C03-4056-8ECB-966BA0E68350}" type="pres">
      <dgm:prSet presAssocID="{88FAED45-0BC8-45D7-A32D-0BF4C80800E1}" presName="text4" presStyleLbl="fgAcc4" presStyleIdx="0" presStyleCnt="5">
        <dgm:presLayoutVars>
          <dgm:chPref val="3"/>
        </dgm:presLayoutVars>
      </dgm:prSet>
      <dgm:spPr/>
    </dgm:pt>
    <dgm:pt modelId="{C69E7DCB-099F-4D09-B814-8B228D9CF6F1}" type="pres">
      <dgm:prSet presAssocID="{88FAED45-0BC8-45D7-A32D-0BF4C80800E1}" presName="hierChild5" presStyleCnt="0"/>
      <dgm:spPr/>
    </dgm:pt>
    <dgm:pt modelId="{FD8160E4-A4AC-4BF6-B793-D5FC220BAA08}" type="pres">
      <dgm:prSet presAssocID="{B8E7261E-0868-4447-906A-894AC8D960CF}" presName="Name23" presStyleLbl="parChTrans1D4" presStyleIdx="1" presStyleCnt="5"/>
      <dgm:spPr/>
    </dgm:pt>
    <dgm:pt modelId="{99799532-7047-4DFE-8403-414A9FBF9946}" type="pres">
      <dgm:prSet presAssocID="{133B6D37-515E-48D0-9DB7-FEFF1563DD6E}" presName="hierRoot4" presStyleCnt="0"/>
      <dgm:spPr/>
    </dgm:pt>
    <dgm:pt modelId="{A0255076-6D4A-4495-B3D3-16081BA49972}" type="pres">
      <dgm:prSet presAssocID="{133B6D37-515E-48D0-9DB7-FEFF1563DD6E}" presName="composite4" presStyleCnt="0"/>
      <dgm:spPr/>
    </dgm:pt>
    <dgm:pt modelId="{03154F2A-5799-4976-BC9E-319487E65F2A}" type="pres">
      <dgm:prSet presAssocID="{133B6D37-515E-48D0-9DB7-FEFF1563DD6E}" presName="background4" presStyleLbl="node4" presStyleIdx="1" presStyleCnt="5"/>
      <dgm:spPr/>
    </dgm:pt>
    <dgm:pt modelId="{C6EA2C6D-00C7-4189-94EF-A96FEC1D540E}" type="pres">
      <dgm:prSet presAssocID="{133B6D37-515E-48D0-9DB7-FEFF1563DD6E}" presName="text4" presStyleLbl="fgAcc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325FFD-9A36-446C-982B-537AE96B9C14}" type="pres">
      <dgm:prSet presAssocID="{133B6D37-515E-48D0-9DB7-FEFF1563DD6E}" presName="hierChild5" presStyleCnt="0"/>
      <dgm:spPr/>
    </dgm:pt>
    <dgm:pt modelId="{CE9ECA65-5B0A-4130-8426-C710E367896C}" type="pres">
      <dgm:prSet presAssocID="{DACE10FA-6AB6-46D3-AD63-84F5B6E84F2A}" presName="Name23" presStyleLbl="parChTrans1D4" presStyleIdx="2" presStyleCnt="5"/>
      <dgm:spPr/>
    </dgm:pt>
    <dgm:pt modelId="{0C13CE17-ECA5-4D8E-BBFD-61E5905292CA}" type="pres">
      <dgm:prSet presAssocID="{3DDC937F-E491-4479-BFCC-A51644A48110}" presName="hierRoot4" presStyleCnt="0"/>
      <dgm:spPr/>
    </dgm:pt>
    <dgm:pt modelId="{FD5F0FFF-CF35-43FF-B1BA-01CC5F8508F7}" type="pres">
      <dgm:prSet presAssocID="{3DDC937F-E491-4479-BFCC-A51644A48110}" presName="composite4" presStyleCnt="0"/>
      <dgm:spPr/>
    </dgm:pt>
    <dgm:pt modelId="{FF46E7D2-D6ED-478C-83EA-6E54CCFEA20C}" type="pres">
      <dgm:prSet presAssocID="{3DDC937F-E491-4479-BFCC-A51644A48110}" presName="background4" presStyleLbl="node4" presStyleIdx="2" presStyleCnt="5"/>
      <dgm:spPr/>
    </dgm:pt>
    <dgm:pt modelId="{50E9AE1E-3CC0-46C7-8570-1C5F7F1374F8}" type="pres">
      <dgm:prSet presAssocID="{3DDC937F-E491-4479-BFCC-A51644A48110}" presName="text4" presStyleLbl="fgAcc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F6F544-099E-4D0C-A8C2-E2626EB4FABC}" type="pres">
      <dgm:prSet presAssocID="{3DDC937F-E491-4479-BFCC-A51644A48110}" presName="hierChild5" presStyleCnt="0"/>
      <dgm:spPr/>
    </dgm:pt>
    <dgm:pt modelId="{E568583C-DFC1-434E-9A4A-B290327AA1FC}" type="pres">
      <dgm:prSet presAssocID="{CBA1CA74-A354-4BF7-B128-CBDE3C4358C1}" presName="Name17" presStyleLbl="parChTrans1D3" presStyleIdx="1" presStyleCnt="3"/>
      <dgm:spPr/>
    </dgm:pt>
    <dgm:pt modelId="{6AF94F39-879C-471C-B968-2599CE51D4EA}" type="pres">
      <dgm:prSet presAssocID="{1F4CB208-98FB-4D65-A743-0E1B5FB1B7DA}" presName="hierRoot3" presStyleCnt="0"/>
      <dgm:spPr/>
    </dgm:pt>
    <dgm:pt modelId="{015F813B-9430-4EA4-8FC9-84338F82D131}" type="pres">
      <dgm:prSet presAssocID="{1F4CB208-98FB-4D65-A743-0E1B5FB1B7DA}" presName="composite3" presStyleCnt="0"/>
      <dgm:spPr/>
    </dgm:pt>
    <dgm:pt modelId="{728AC25A-9AC8-426B-8F9A-D0256D96AF69}" type="pres">
      <dgm:prSet presAssocID="{1F4CB208-98FB-4D65-A743-0E1B5FB1B7DA}" presName="background3" presStyleLbl="node3" presStyleIdx="1" presStyleCnt="3"/>
      <dgm:spPr/>
    </dgm:pt>
    <dgm:pt modelId="{40286177-0AA1-4A11-84E4-0973B1D851D3}" type="pres">
      <dgm:prSet presAssocID="{1F4CB208-98FB-4D65-A743-0E1B5FB1B7DA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B7000A-5593-48EF-8603-A3C17D5428B6}" type="pres">
      <dgm:prSet presAssocID="{1F4CB208-98FB-4D65-A743-0E1B5FB1B7DA}" presName="hierChild4" presStyleCnt="0"/>
      <dgm:spPr/>
    </dgm:pt>
    <dgm:pt modelId="{CC347B3B-EE07-4E6F-B8E4-16FDC94D6151}" type="pres">
      <dgm:prSet presAssocID="{C31A6A8F-9FA4-4C2F-87BF-E540E69EE9A1}" presName="Name23" presStyleLbl="parChTrans1D4" presStyleIdx="3" presStyleCnt="5"/>
      <dgm:spPr/>
    </dgm:pt>
    <dgm:pt modelId="{36D822D9-B431-402B-B8B0-B36A178EC277}" type="pres">
      <dgm:prSet presAssocID="{140F7929-8121-4A9C-8163-AD2D49BB20D9}" presName="hierRoot4" presStyleCnt="0"/>
      <dgm:spPr/>
    </dgm:pt>
    <dgm:pt modelId="{28355A83-1D35-4711-8CDD-8BF7A69BDDED}" type="pres">
      <dgm:prSet presAssocID="{140F7929-8121-4A9C-8163-AD2D49BB20D9}" presName="composite4" presStyleCnt="0"/>
      <dgm:spPr/>
    </dgm:pt>
    <dgm:pt modelId="{1F68535B-96F4-4966-95FB-CE6340D567F0}" type="pres">
      <dgm:prSet presAssocID="{140F7929-8121-4A9C-8163-AD2D49BB20D9}" presName="background4" presStyleLbl="node4" presStyleIdx="3" presStyleCnt="5"/>
      <dgm:spPr/>
    </dgm:pt>
    <dgm:pt modelId="{DF097964-157B-440C-BF8D-91B3371E4571}" type="pres">
      <dgm:prSet presAssocID="{140F7929-8121-4A9C-8163-AD2D49BB20D9}" presName="text4" presStyleLbl="fgAcc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8BC70C-CC01-4962-8819-5FD099D19653}" type="pres">
      <dgm:prSet presAssocID="{140F7929-8121-4A9C-8163-AD2D49BB20D9}" presName="hierChild5" presStyleCnt="0"/>
      <dgm:spPr/>
    </dgm:pt>
    <dgm:pt modelId="{787D5278-BE39-4724-84A9-F0F55B20B435}" type="pres">
      <dgm:prSet presAssocID="{0516CD7C-B924-4D06-84AB-8EEE91E5ADAB}" presName="Name23" presStyleLbl="parChTrans1D4" presStyleIdx="4" presStyleCnt="5"/>
      <dgm:spPr/>
    </dgm:pt>
    <dgm:pt modelId="{D5AF317A-77EC-4165-9DC4-400C19819012}" type="pres">
      <dgm:prSet presAssocID="{72A35F72-9E29-4C4F-83AF-5DC28766A3E3}" presName="hierRoot4" presStyleCnt="0"/>
      <dgm:spPr/>
    </dgm:pt>
    <dgm:pt modelId="{7FB25352-5D3A-42CB-89FA-61B9CE6F9E09}" type="pres">
      <dgm:prSet presAssocID="{72A35F72-9E29-4C4F-83AF-5DC28766A3E3}" presName="composite4" presStyleCnt="0"/>
      <dgm:spPr/>
    </dgm:pt>
    <dgm:pt modelId="{E6B2210A-22C1-4747-A710-1210C2A23BE8}" type="pres">
      <dgm:prSet presAssocID="{72A35F72-9E29-4C4F-83AF-5DC28766A3E3}" presName="background4" presStyleLbl="node4" presStyleIdx="4" presStyleCnt="5"/>
      <dgm:spPr/>
    </dgm:pt>
    <dgm:pt modelId="{BF576CEA-E128-42BD-9D5E-06331D0C6CE3}" type="pres">
      <dgm:prSet presAssocID="{72A35F72-9E29-4C4F-83AF-5DC28766A3E3}" presName="text4" presStyleLbl="fgAcc4" presStyleIdx="4" presStyleCnt="5">
        <dgm:presLayoutVars>
          <dgm:chPref val="3"/>
        </dgm:presLayoutVars>
      </dgm:prSet>
      <dgm:spPr/>
    </dgm:pt>
    <dgm:pt modelId="{5989CB9D-84D4-491A-BCC6-044552B917D5}" type="pres">
      <dgm:prSet presAssocID="{72A35F72-9E29-4C4F-83AF-5DC28766A3E3}" presName="hierChild5" presStyleCnt="0"/>
      <dgm:spPr/>
    </dgm:pt>
    <dgm:pt modelId="{249C4DEE-3B88-4C61-B881-1E87FA3F8A84}" type="pres">
      <dgm:prSet presAssocID="{A71C0AB7-FAD9-40A1-A7E9-F3C8AAB51187}" presName="Name17" presStyleLbl="parChTrans1D3" presStyleIdx="2" presStyleCnt="3"/>
      <dgm:spPr/>
    </dgm:pt>
    <dgm:pt modelId="{DCF7322B-1180-452F-81A3-3AFA5B31DF07}" type="pres">
      <dgm:prSet presAssocID="{5D1592C5-592A-4477-A803-ED87A96B91BA}" presName="hierRoot3" presStyleCnt="0"/>
      <dgm:spPr/>
    </dgm:pt>
    <dgm:pt modelId="{36AAF46D-FD8A-4EED-B2D5-4D1FD00BE612}" type="pres">
      <dgm:prSet presAssocID="{5D1592C5-592A-4477-A803-ED87A96B91BA}" presName="composite3" presStyleCnt="0"/>
      <dgm:spPr/>
    </dgm:pt>
    <dgm:pt modelId="{3E7E7A1D-52E7-4CA9-88AA-71673AB5B66E}" type="pres">
      <dgm:prSet presAssocID="{5D1592C5-592A-4477-A803-ED87A96B91BA}" presName="background3" presStyleLbl="node3" presStyleIdx="2" presStyleCnt="3"/>
      <dgm:spPr/>
    </dgm:pt>
    <dgm:pt modelId="{73B0FA94-2BB9-466A-A035-353DC54773DC}" type="pres">
      <dgm:prSet presAssocID="{5D1592C5-592A-4477-A803-ED87A96B91BA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A7112B-AC2F-45B2-B188-DD756A15BA9B}" type="pres">
      <dgm:prSet presAssocID="{5D1592C5-592A-4477-A803-ED87A96B91BA}" presName="hierChild4" presStyleCnt="0"/>
      <dgm:spPr/>
    </dgm:pt>
    <dgm:pt modelId="{C93B3CA4-F9A0-4862-995D-21BADCCAF21E}" type="pres">
      <dgm:prSet presAssocID="{933911AA-4050-4AE5-BDCA-D9574D4A7EEE}" presName="Name10" presStyleLbl="parChTrans1D2" presStyleIdx="1" presStyleCnt="2"/>
      <dgm:spPr/>
    </dgm:pt>
    <dgm:pt modelId="{0FB697F1-E3CA-4E87-A931-FF5B93C7CFA0}" type="pres">
      <dgm:prSet presAssocID="{ED3ECAAC-3FD8-43EB-A507-1E33D5CF18DF}" presName="hierRoot2" presStyleCnt="0"/>
      <dgm:spPr/>
    </dgm:pt>
    <dgm:pt modelId="{B6887E5C-8CB0-462D-9DF0-6D67C483C269}" type="pres">
      <dgm:prSet presAssocID="{ED3ECAAC-3FD8-43EB-A507-1E33D5CF18DF}" presName="composite2" presStyleCnt="0"/>
      <dgm:spPr/>
    </dgm:pt>
    <dgm:pt modelId="{2AE2DF7B-B7AD-4BF5-976C-D965DBC8BFF4}" type="pres">
      <dgm:prSet presAssocID="{ED3ECAAC-3FD8-43EB-A507-1E33D5CF18DF}" presName="background2" presStyleLbl="node2" presStyleIdx="1" presStyleCnt="2"/>
      <dgm:spPr/>
    </dgm:pt>
    <dgm:pt modelId="{29A157FB-9759-4966-BA7B-5B320EDC56C4}" type="pres">
      <dgm:prSet presAssocID="{ED3ECAAC-3FD8-43EB-A507-1E33D5CF18DF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AF0777-DAEF-47B0-8C61-FA847C0CE7D0}" type="pres">
      <dgm:prSet presAssocID="{ED3ECAAC-3FD8-43EB-A507-1E33D5CF18DF}" presName="hierChild3" presStyleCnt="0"/>
      <dgm:spPr/>
    </dgm:pt>
  </dgm:ptLst>
  <dgm:cxnLst>
    <dgm:cxn modelId="{76A529B5-18AB-4B8A-A534-76DA93AB346D}" srcId="{5028EA8A-381F-4835-9BE8-EE5F0E41C1C3}" destId="{ED3ECAAC-3FD8-43EB-A507-1E33D5CF18DF}" srcOrd="1" destOrd="0" parTransId="{933911AA-4050-4AE5-BDCA-D9574D4A7EEE}" sibTransId="{E58F5793-D57E-4C35-AE2F-CE653974D917}"/>
    <dgm:cxn modelId="{A814E03C-485D-4D2A-BD3A-22C96DA802CF}" type="presOf" srcId="{CBA1CA74-A354-4BF7-B128-CBDE3C4358C1}" destId="{E568583C-DFC1-434E-9A4A-B290327AA1FC}" srcOrd="0" destOrd="0" presId="urn:microsoft.com/office/officeart/2005/8/layout/hierarchy1"/>
    <dgm:cxn modelId="{A163FE23-99CC-4858-96ED-67F03D48254E}" type="presOf" srcId="{88FAED45-0BC8-45D7-A32D-0BF4C80800E1}" destId="{37723B4F-6C03-4056-8ECB-966BA0E68350}" srcOrd="0" destOrd="0" presId="urn:microsoft.com/office/officeart/2005/8/layout/hierarchy1"/>
    <dgm:cxn modelId="{270FA9BD-86EA-455F-96C5-CA3ED115A0BF}" srcId="{1F4CB208-98FB-4D65-A743-0E1B5FB1B7DA}" destId="{140F7929-8121-4A9C-8163-AD2D49BB20D9}" srcOrd="0" destOrd="0" parTransId="{C31A6A8F-9FA4-4C2F-87BF-E540E69EE9A1}" sibTransId="{ECB2BAF3-77EA-4379-B62C-2E23BAFA5EA4}"/>
    <dgm:cxn modelId="{39DD4CB0-15CA-4407-83E2-4702CDB44CE1}" srcId="{1F4CB208-98FB-4D65-A743-0E1B5FB1B7DA}" destId="{72A35F72-9E29-4C4F-83AF-5DC28766A3E3}" srcOrd="1" destOrd="0" parTransId="{0516CD7C-B924-4D06-84AB-8EEE91E5ADAB}" sibTransId="{6AF9EECC-C886-4167-867B-F80E2AE3F057}"/>
    <dgm:cxn modelId="{E45F7D90-5677-40BE-B4F4-18EACDEE5FFA}" type="presOf" srcId="{5D1592C5-592A-4477-A803-ED87A96B91BA}" destId="{73B0FA94-2BB9-466A-A035-353DC54773DC}" srcOrd="0" destOrd="0" presId="urn:microsoft.com/office/officeart/2005/8/layout/hierarchy1"/>
    <dgm:cxn modelId="{87B93190-6853-4C97-9A36-1ED0344A955D}" type="presOf" srcId="{B8E7261E-0868-4447-906A-894AC8D960CF}" destId="{FD8160E4-A4AC-4BF6-B793-D5FC220BAA08}" srcOrd="0" destOrd="0" presId="urn:microsoft.com/office/officeart/2005/8/layout/hierarchy1"/>
    <dgm:cxn modelId="{FC925864-E3E9-4534-804E-C823318FD009}" srcId="{25769DB8-C5A4-4936-882F-346088B35F3C}" destId="{1F4CB208-98FB-4D65-A743-0E1B5FB1B7DA}" srcOrd="1" destOrd="0" parTransId="{CBA1CA74-A354-4BF7-B128-CBDE3C4358C1}" sibTransId="{FEB53BC4-6FE6-4985-8DC6-F0E9878AC14F}"/>
    <dgm:cxn modelId="{5CB6C041-2BAC-49F9-857D-01B271216B3E}" type="presOf" srcId="{730108AA-476D-4A8E-9F77-C91185B9A588}" destId="{691E7EE1-1A19-40A5-942D-64B00FF1A20C}" srcOrd="0" destOrd="0" presId="urn:microsoft.com/office/officeart/2005/8/layout/hierarchy1"/>
    <dgm:cxn modelId="{6C2EFFB1-6C82-43DE-814F-1DD7D6F6189E}" type="presOf" srcId="{A71C0AB7-FAD9-40A1-A7E9-F3C8AAB51187}" destId="{249C4DEE-3B88-4C61-B881-1E87FA3F8A84}" srcOrd="0" destOrd="0" presId="urn:microsoft.com/office/officeart/2005/8/layout/hierarchy1"/>
    <dgm:cxn modelId="{B066C653-775E-4F74-AC91-B18CF3A3593D}" type="presOf" srcId="{140F7929-8121-4A9C-8163-AD2D49BB20D9}" destId="{DF097964-157B-440C-BF8D-91B3371E4571}" srcOrd="0" destOrd="0" presId="urn:microsoft.com/office/officeart/2005/8/layout/hierarchy1"/>
    <dgm:cxn modelId="{73256E45-5919-4D5F-AB73-4C808D20B41B}" type="presOf" srcId="{5028EA8A-381F-4835-9BE8-EE5F0E41C1C3}" destId="{0A333397-8704-4D8F-B1DA-176FBB44EC3D}" srcOrd="0" destOrd="0" presId="urn:microsoft.com/office/officeart/2005/8/layout/hierarchy1"/>
    <dgm:cxn modelId="{2C11F4C2-98B8-4CA6-9BA6-AD4D7CB7071A}" type="presOf" srcId="{C31A6A8F-9FA4-4C2F-87BF-E540E69EE9A1}" destId="{CC347B3B-EE07-4E6F-B8E4-16FDC94D6151}" srcOrd="0" destOrd="0" presId="urn:microsoft.com/office/officeart/2005/8/layout/hierarchy1"/>
    <dgm:cxn modelId="{96ABF3E9-BC2D-44BD-8C92-5DE412810D29}" type="presOf" srcId="{0516CD7C-B924-4D06-84AB-8EEE91E5ADAB}" destId="{787D5278-BE39-4724-84A9-F0F55B20B435}" srcOrd="0" destOrd="0" presId="urn:microsoft.com/office/officeart/2005/8/layout/hierarchy1"/>
    <dgm:cxn modelId="{B32E3469-8582-4173-B806-EA545F88FA17}" type="presOf" srcId="{DACE10FA-6AB6-46D3-AD63-84F5B6E84F2A}" destId="{CE9ECA65-5B0A-4130-8426-C710E367896C}" srcOrd="0" destOrd="0" presId="urn:microsoft.com/office/officeart/2005/8/layout/hierarchy1"/>
    <dgm:cxn modelId="{2D334649-52B2-484E-B908-AF481AB4EF47}" srcId="{7BF0F659-2806-4786-9F94-2FDD505F355E}" destId="{88FAED45-0BC8-45D7-A32D-0BF4C80800E1}" srcOrd="0" destOrd="0" parTransId="{EFA9E34F-5FCD-4485-92B1-6B62ABAF124F}" sibTransId="{B1266B72-80A2-41E8-BC4A-8211BDA86F2D}"/>
    <dgm:cxn modelId="{F0EE8AE8-CC7F-48B3-9652-B633D2FAEC19}" type="presOf" srcId="{4BF4A326-F793-4B4C-AD15-888F3EAF255C}" destId="{4835372C-79E2-4682-8769-70E1393205FE}" srcOrd="0" destOrd="0" presId="urn:microsoft.com/office/officeart/2005/8/layout/hierarchy1"/>
    <dgm:cxn modelId="{4BBACE3F-5A0F-4BF9-B9B5-72C82008C5E2}" type="presOf" srcId="{72A35F72-9E29-4C4F-83AF-5DC28766A3E3}" destId="{BF576CEA-E128-42BD-9D5E-06331D0C6CE3}" srcOrd="0" destOrd="0" presId="urn:microsoft.com/office/officeart/2005/8/layout/hierarchy1"/>
    <dgm:cxn modelId="{2B29C2B7-AC82-4BFF-8ABF-B7689AC1222F}" type="presOf" srcId="{D2164E7D-9F26-4D3E-B930-1E686FB32C22}" destId="{45264521-1302-45AE-89F4-EFDA451A71A9}" srcOrd="0" destOrd="0" presId="urn:microsoft.com/office/officeart/2005/8/layout/hierarchy1"/>
    <dgm:cxn modelId="{F47C8A52-8497-4D70-9845-AB091FB203C9}" type="presOf" srcId="{133B6D37-515E-48D0-9DB7-FEFF1563DD6E}" destId="{C6EA2C6D-00C7-4189-94EF-A96FEC1D540E}" srcOrd="0" destOrd="0" presId="urn:microsoft.com/office/officeart/2005/8/layout/hierarchy1"/>
    <dgm:cxn modelId="{BCE2A1A7-8895-49C3-A482-9EBC87FFF465}" type="presOf" srcId="{1F4CB208-98FB-4D65-A743-0E1B5FB1B7DA}" destId="{40286177-0AA1-4A11-84E4-0973B1D851D3}" srcOrd="0" destOrd="0" presId="urn:microsoft.com/office/officeart/2005/8/layout/hierarchy1"/>
    <dgm:cxn modelId="{34A48CFC-0713-46D3-850C-7FB53CAAE442}" srcId="{25769DB8-C5A4-4936-882F-346088B35F3C}" destId="{5D1592C5-592A-4477-A803-ED87A96B91BA}" srcOrd="2" destOrd="0" parTransId="{A71C0AB7-FAD9-40A1-A7E9-F3C8AAB51187}" sibTransId="{7A24C093-7680-4C54-9E73-454ACB7283B1}"/>
    <dgm:cxn modelId="{78680A2E-EB66-49D4-80AF-1358A5A94D5E}" type="presOf" srcId="{25769DB8-C5A4-4936-882F-346088B35F3C}" destId="{6DAC9A44-E6B1-476D-9116-894C968F5428}" srcOrd="0" destOrd="0" presId="urn:microsoft.com/office/officeart/2005/8/layout/hierarchy1"/>
    <dgm:cxn modelId="{C7393A6C-A9E2-47F7-B2EA-1F74803C3958}" type="presOf" srcId="{7BF0F659-2806-4786-9F94-2FDD505F355E}" destId="{8310BCFE-9C7A-4689-8060-AF22A0A3C176}" srcOrd="0" destOrd="0" presId="urn:microsoft.com/office/officeart/2005/8/layout/hierarchy1"/>
    <dgm:cxn modelId="{7FB3331B-B4E0-4BA8-8707-DA5D9FFBEB7E}" srcId="{5028EA8A-381F-4835-9BE8-EE5F0E41C1C3}" destId="{25769DB8-C5A4-4936-882F-346088B35F3C}" srcOrd="0" destOrd="0" parTransId="{730108AA-476D-4A8E-9F77-C91185B9A588}" sibTransId="{FDB90769-D4BA-4B3F-B6E0-5B52B69025A9}"/>
    <dgm:cxn modelId="{0B33FE0B-F9FE-4248-B6FD-FE7DAE381C03}" type="presOf" srcId="{ED3ECAAC-3FD8-43EB-A507-1E33D5CF18DF}" destId="{29A157FB-9759-4966-BA7B-5B320EDC56C4}" srcOrd="0" destOrd="0" presId="urn:microsoft.com/office/officeart/2005/8/layout/hierarchy1"/>
    <dgm:cxn modelId="{6C62EDE0-C7B2-40C0-BD72-DC195C5034F9}" type="presOf" srcId="{933911AA-4050-4AE5-BDCA-D9574D4A7EEE}" destId="{C93B3CA4-F9A0-4862-995D-21BADCCAF21E}" srcOrd="0" destOrd="0" presId="urn:microsoft.com/office/officeart/2005/8/layout/hierarchy1"/>
    <dgm:cxn modelId="{52EFF525-B6F7-440C-ABA5-6F524D8F7357}" srcId="{25769DB8-C5A4-4936-882F-346088B35F3C}" destId="{7BF0F659-2806-4786-9F94-2FDD505F355E}" srcOrd="0" destOrd="0" parTransId="{D2164E7D-9F26-4D3E-B930-1E686FB32C22}" sibTransId="{70B57DBC-BF61-4CF0-93C8-94D9D4A99984}"/>
    <dgm:cxn modelId="{997119B4-2895-4C7D-A83C-CC9C5D6ACAED}" type="presOf" srcId="{3DDC937F-E491-4479-BFCC-A51644A48110}" destId="{50E9AE1E-3CC0-46C7-8570-1C5F7F1374F8}" srcOrd="0" destOrd="0" presId="urn:microsoft.com/office/officeart/2005/8/layout/hierarchy1"/>
    <dgm:cxn modelId="{953B7B35-FEE3-4060-82FA-6E12E1EDFA1C}" type="presOf" srcId="{EFA9E34F-5FCD-4485-92B1-6B62ABAF124F}" destId="{22B6FBEE-C5F2-49AF-9930-7D955B1B0F62}" srcOrd="0" destOrd="0" presId="urn:microsoft.com/office/officeart/2005/8/layout/hierarchy1"/>
    <dgm:cxn modelId="{4145290D-9072-407B-BD1F-A3B21F3CDE90}" srcId="{4BF4A326-F793-4B4C-AD15-888F3EAF255C}" destId="{5028EA8A-381F-4835-9BE8-EE5F0E41C1C3}" srcOrd="0" destOrd="0" parTransId="{873054F4-F096-4D48-8EAD-A081124178F0}" sibTransId="{7642BE3E-6ED5-4AE3-AD72-446E4D875920}"/>
    <dgm:cxn modelId="{91BC7CE8-F258-40A1-85F8-CD4AB248BBED}" srcId="{133B6D37-515E-48D0-9DB7-FEFF1563DD6E}" destId="{3DDC937F-E491-4479-BFCC-A51644A48110}" srcOrd="0" destOrd="0" parTransId="{DACE10FA-6AB6-46D3-AD63-84F5B6E84F2A}" sibTransId="{C1DC543C-8E69-45D9-802C-CDFC28976980}"/>
    <dgm:cxn modelId="{B1D4BE86-CCDE-4E15-A8AE-E81EC63E176E}" srcId="{7BF0F659-2806-4786-9F94-2FDD505F355E}" destId="{133B6D37-515E-48D0-9DB7-FEFF1563DD6E}" srcOrd="1" destOrd="0" parTransId="{B8E7261E-0868-4447-906A-894AC8D960CF}" sibTransId="{1720E6D6-7F94-4F67-9354-D8B5F9E6D152}"/>
    <dgm:cxn modelId="{3EEEECA0-4894-45E5-B411-5A029F524791}" type="presParOf" srcId="{4835372C-79E2-4682-8769-70E1393205FE}" destId="{CCE322AD-4F5B-4C03-A6FB-D1714A611A1E}" srcOrd="0" destOrd="0" presId="urn:microsoft.com/office/officeart/2005/8/layout/hierarchy1"/>
    <dgm:cxn modelId="{9EFB5B3D-E567-43EA-8C1A-29CDD4B8081B}" type="presParOf" srcId="{CCE322AD-4F5B-4C03-A6FB-D1714A611A1E}" destId="{CB3E12FB-C541-4436-A8F3-F4FF24F308F8}" srcOrd="0" destOrd="0" presId="urn:microsoft.com/office/officeart/2005/8/layout/hierarchy1"/>
    <dgm:cxn modelId="{8C2F72E5-A0A3-452B-AEB4-3924D922DBE7}" type="presParOf" srcId="{CB3E12FB-C541-4436-A8F3-F4FF24F308F8}" destId="{2EC3C5C7-C47A-4207-8B1E-158C789122D6}" srcOrd="0" destOrd="0" presId="urn:microsoft.com/office/officeart/2005/8/layout/hierarchy1"/>
    <dgm:cxn modelId="{6C702252-C365-4048-9F89-2540A221566C}" type="presParOf" srcId="{CB3E12FB-C541-4436-A8F3-F4FF24F308F8}" destId="{0A333397-8704-4D8F-B1DA-176FBB44EC3D}" srcOrd="1" destOrd="0" presId="urn:microsoft.com/office/officeart/2005/8/layout/hierarchy1"/>
    <dgm:cxn modelId="{F08BB7DF-87BE-4870-9D74-8A1C12DA9B99}" type="presParOf" srcId="{CCE322AD-4F5B-4C03-A6FB-D1714A611A1E}" destId="{CD3E5575-6EB8-49E6-AD3C-7E185B1ECB8D}" srcOrd="1" destOrd="0" presId="urn:microsoft.com/office/officeart/2005/8/layout/hierarchy1"/>
    <dgm:cxn modelId="{07F8A650-0DD6-452C-B40A-6FF607C312A5}" type="presParOf" srcId="{CD3E5575-6EB8-49E6-AD3C-7E185B1ECB8D}" destId="{691E7EE1-1A19-40A5-942D-64B00FF1A20C}" srcOrd="0" destOrd="0" presId="urn:microsoft.com/office/officeart/2005/8/layout/hierarchy1"/>
    <dgm:cxn modelId="{E27C9B5C-DFE6-457E-9F96-2EDD12321066}" type="presParOf" srcId="{CD3E5575-6EB8-49E6-AD3C-7E185B1ECB8D}" destId="{E861C22F-DB9E-46F9-B166-7ED4A9349BEF}" srcOrd="1" destOrd="0" presId="urn:microsoft.com/office/officeart/2005/8/layout/hierarchy1"/>
    <dgm:cxn modelId="{BDFD64C5-6F84-4993-849D-487B7067E866}" type="presParOf" srcId="{E861C22F-DB9E-46F9-B166-7ED4A9349BEF}" destId="{578E3740-38A7-4DC3-9409-C0DF3E3CCD65}" srcOrd="0" destOrd="0" presId="urn:microsoft.com/office/officeart/2005/8/layout/hierarchy1"/>
    <dgm:cxn modelId="{ABD96C9C-067F-44D5-AF2A-140A8C415A8E}" type="presParOf" srcId="{578E3740-38A7-4DC3-9409-C0DF3E3CCD65}" destId="{CB745E8E-7199-4160-8787-9E20BD0A60F8}" srcOrd="0" destOrd="0" presId="urn:microsoft.com/office/officeart/2005/8/layout/hierarchy1"/>
    <dgm:cxn modelId="{6FB54C89-B6DE-4846-A8EE-B5B47DF64686}" type="presParOf" srcId="{578E3740-38A7-4DC3-9409-C0DF3E3CCD65}" destId="{6DAC9A44-E6B1-476D-9116-894C968F5428}" srcOrd="1" destOrd="0" presId="urn:microsoft.com/office/officeart/2005/8/layout/hierarchy1"/>
    <dgm:cxn modelId="{D02215D8-E654-47B8-9775-9CBB0A569519}" type="presParOf" srcId="{E861C22F-DB9E-46F9-B166-7ED4A9349BEF}" destId="{3C26B85E-DCD4-4C7D-95FB-BCD558CEB8FA}" srcOrd="1" destOrd="0" presId="urn:microsoft.com/office/officeart/2005/8/layout/hierarchy1"/>
    <dgm:cxn modelId="{5A6F031A-2B7E-4AD0-93E0-8A310789F1FF}" type="presParOf" srcId="{3C26B85E-DCD4-4C7D-95FB-BCD558CEB8FA}" destId="{45264521-1302-45AE-89F4-EFDA451A71A9}" srcOrd="0" destOrd="0" presId="urn:microsoft.com/office/officeart/2005/8/layout/hierarchy1"/>
    <dgm:cxn modelId="{30F4F954-C2E5-47AB-96FB-C113E9093940}" type="presParOf" srcId="{3C26B85E-DCD4-4C7D-95FB-BCD558CEB8FA}" destId="{30072580-5A31-4A53-8EB6-11D85359C732}" srcOrd="1" destOrd="0" presId="urn:microsoft.com/office/officeart/2005/8/layout/hierarchy1"/>
    <dgm:cxn modelId="{065B4159-6EEA-456F-B746-531046435085}" type="presParOf" srcId="{30072580-5A31-4A53-8EB6-11D85359C732}" destId="{D570EA83-A9A4-45F6-8A67-D8EFEB01AC9A}" srcOrd="0" destOrd="0" presId="urn:microsoft.com/office/officeart/2005/8/layout/hierarchy1"/>
    <dgm:cxn modelId="{1360F449-AA6A-4CC1-B111-8615BE4F7C81}" type="presParOf" srcId="{D570EA83-A9A4-45F6-8A67-D8EFEB01AC9A}" destId="{79E546D6-EEC5-4C6D-BE2B-EFAC3EDDE62B}" srcOrd="0" destOrd="0" presId="urn:microsoft.com/office/officeart/2005/8/layout/hierarchy1"/>
    <dgm:cxn modelId="{7D139CEB-0FB0-4E51-AEC2-DC75172E0916}" type="presParOf" srcId="{D570EA83-A9A4-45F6-8A67-D8EFEB01AC9A}" destId="{8310BCFE-9C7A-4689-8060-AF22A0A3C176}" srcOrd="1" destOrd="0" presId="urn:microsoft.com/office/officeart/2005/8/layout/hierarchy1"/>
    <dgm:cxn modelId="{B7B45334-4572-400B-A35D-001086B95582}" type="presParOf" srcId="{30072580-5A31-4A53-8EB6-11D85359C732}" destId="{6D639539-2D83-4D0D-A9E6-3EFBAAAD7CE5}" srcOrd="1" destOrd="0" presId="urn:microsoft.com/office/officeart/2005/8/layout/hierarchy1"/>
    <dgm:cxn modelId="{17292E58-1481-47D5-B318-994C14DDF362}" type="presParOf" srcId="{6D639539-2D83-4D0D-A9E6-3EFBAAAD7CE5}" destId="{22B6FBEE-C5F2-49AF-9930-7D955B1B0F62}" srcOrd="0" destOrd="0" presId="urn:microsoft.com/office/officeart/2005/8/layout/hierarchy1"/>
    <dgm:cxn modelId="{9A22F8C5-5E4C-432F-B48D-97DD0CF74D36}" type="presParOf" srcId="{6D639539-2D83-4D0D-A9E6-3EFBAAAD7CE5}" destId="{D87C441E-3B08-4C56-A18A-CFC1E9229A4C}" srcOrd="1" destOrd="0" presId="urn:microsoft.com/office/officeart/2005/8/layout/hierarchy1"/>
    <dgm:cxn modelId="{23CA3A43-B4E9-4D4F-B39D-768B51EAC8E0}" type="presParOf" srcId="{D87C441E-3B08-4C56-A18A-CFC1E9229A4C}" destId="{F2346996-A35F-470C-8C1F-8FA0544FF9D9}" srcOrd="0" destOrd="0" presId="urn:microsoft.com/office/officeart/2005/8/layout/hierarchy1"/>
    <dgm:cxn modelId="{0BD81CEB-0250-46BF-A5FE-D70224AE8F2F}" type="presParOf" srcId="{F2346996-A35F-470C-8C1F-8FA0544FF9D9}" destId="{81C89ED3-3B2A-4CCB-BC18-2DB82C79D173}" srcOrd="0" destOrd="0" presId="urn:microsoft.com/office/officeart/2005/8/layout/hierarchy1"/>
    <dgm:cxn modelId="{F8DB6164-4547-4D31-94CF-18251AA5D2B9}" type="presParOf" srcId="{F2346996-A35F-470C-8C1F-8FA0544FF9D9}" destId="{37723B4F-6C03-4056-8ECB-966BA0E68350}" srcOrd="1" destOrd="0" presId="urn:microsoft.com/office/officeart/2005/8/layout/hierarchy1"/>
    <dgm:cxn modelId="{4A1B5586-D6D4-4205-A3C8-5360C3732242}" type="presParOf" srcId="{D87C441E-3B08-4C56-A18A-CFC1E9229A4C}" destId="{C69E7DCB-099F-4D09-B814-8B228D9CF6F1}" srcOrd="1" destOrd="0" presId="urn:microsoft.com/office/officeart/2005/8/layout/hierarchy1"/>
    <dgm:cxn modelId="{9A96A313-8F7B-4E43-BDAA-A7F138BBC431}" type="presParOf" srcId="{6D639539-2D83-4D0D-A9E6-3EFBAAAD7CE5}" destId="{FD8160E4-A4AC-4BF6-B793-D5FC220BAA08}" srcOrd="2" destOrd="0" presId="urn:microsoft.com/office/officeart/2005/8/layout/hierarchy1"/>
    <dgm:cxn modelId="{4223D1EE-F508-4AD3-94C1-FF20F8C2CB59}" type="presParOf" srcId="{6D639539-2D83-4D0D-A9E6-3EFBAAAD7CE5}" destId="{99799532-7047-4DFE-8403-414A9FBF9946}" srcOrd="3" destOrd="0" presId="urn:microsoft.com/office/officeart/2005/8/layout/hierarchy1"/>
    <dgm:cxn modelId="{EEC5D197-A559-4472-AC8D-BCE5AEBCA737}" type="presParOf" srcId="{99799532-7047-4DFE-8403-414A9FBF9946}" destId="{A0255076-6D4A-4495-B3D3-16081BA49972}" srcOrd="0" destOrd="0" presId="urn:microsoft.com/office/officeart/2005/8/layout/hierarchy1"/>
    <dgm:cxn modelId="{D069BEE3-3968-45B9-B6F9-BF2EF27EB5A8}" type="presParOf" srcId="{A0255076-6D4A-4495-B3D3-16081BA49972}" destId="{03154F2A-5799-4976-BC9E-319487E65F2A}" srcOrd="0" destOrd="0" presId="urn:microsoft.com/office/officeart/2005/8/layout/hierarchy1"/>
    <dgm:cxn modelId="{25D95E33-A363-432B-A772-EBEB9AAE6A96}" type="presParOf" srcId="{A0255076-6D4A-4495-B3D3-16081BA49972}" destId="{C6EA2C6D-00C7-4189-94EF-A96FEC1D540E}" srcOrd="1" destOrd="0" presId="urn:microsoft.com/office/officeart/2005/8/layout/hierarchy1"/>
    <dgm:cxn modelId="{34A28FA9-C0C2-4B77-8AD7-CEB36EE00C46}" type="presParOf" srcId="{99799532-7047-4DFE-8403-414A9FBF9946}" destId="{84325FFD-9A36-446C-982B-537AE96B9C14}" srcOrd="1" destOrd="0" presId="urn:microsoft.com/office/officeart/2005/8/layout/hierarchy1"/>
    <dgm:cxn modelId="{40850756-F283-4E65-B2C4-7F9306DDFC72}" type="presParOf" srcId="{84325FFD-9A36-446C-982B-537AE96B9C14}" destId="{CE9ECA65-5B0A-4130-8426-C710E367896C}" srcOrd="0" destOrd="0" presId="urn:microsoft.com/office/officeart/2005/8/layout/hierarchy1"/>
    <dgm:cxn modelId="{FB0FC3A0-AC34-44D7-801C-21947EE06F51}" type="presParOf" srcId="{84325FFD-9A36-446C-982B-537AE96B9C14}" destId="{0C13CE17-ECA5-4D8E-BBFD-61E5905292CA}" srcOrd="1" destOrd="0" presId="urn:microsoft.com/office/officeart/2005/8/layout/hierarchy1"/>
    <dgm:cxn modelId="{B350F4ED-6100-4519-9064-0B613D4281C1}" type="presParOf" srcId="{0C13CE17-ECA5-4D8E-BBFD-61E5905292CA}" destId="{FD5F0FFF-CF35-43FF-B1BA-01CC5F8508F7}" srcOrd="0" destOrd="0" presId="urn:microsoft.com/office/officeart/2005/8/layout/hierarchy1"/>
    <dgm:cxn modelId="{B44ED7DC-4CFD-4D31-983D-AE9C879C965A}" type="presParOf" srcId="{FD5F0FFF-CF35-43FF-B1BA-01CC5F8508F7}" destId="{FF46E7D2-D6ED-478C-83EA-6E54CCFEA20C}" srcOrd="0" destOrd="0" presId="urn:microsoft.com/office/officeart/2005/8/layout/hierarchy1"/>
    <dgm:cxn modelId="{307D33AE-8675-41D6-B009-6ACA2BBD9913}" type="presParOf" srcId="{FD5F0FFF-CF35-43FF-B1BA-01CC5F8508F7}" destId="{50E9AE1E-3CC0-46C7-8570-1C5F7F1374F8}" srcOrd="1" destOrd="0" presId="urn:microsoft.com/office/officeart/2005/8/layout/hierarchy1"/>
    <dgm:cxn modelId="{5371373B-4EB2-48AD-A43E-7D19EB2A401A}" type="presParOf" srcId="{0C13CE17-ECA5-4D8E-BBFD-61E5905292CA}" destId="{5EF6F544-099E-4D0C-A8C2-E2626EB4FABC}" srcOrd="1" destOrd="0" presId="urn:microsoft.com/office/officeart/2005/8/layout/hierarchy1"/>
    <dgm:cxn modelId="{40990E37-1679-475E-8D02-75A2BB677397}" type="presParOf" srcId="{3C26B85E-DCD4-4C7D-95FB-BCD558CEB8FA}" destId="{E568583C-DFC1-434E-9A4A-B290327AA1FC}" srcOrd="2" destOrd="0" presId="urn:microsoft.com/office/officeart/2005/8/layout/hierarchy1"/>
    <dgm:cxn modelId="{402E9078-19B5-4E6E-B191-FC50156B9482}" type="presParOf" srcId="{3C26B85E-DCD4-4C7D-95FB-BCD558CEB8FA}" destId="{6AF94F39-879C-471C-B968-2599CE51D4EA}" srcOrd="3" destOrd="0" presId="urn:microsoft.com/office/officeart/2005/8/layout/hierarchy1"/>
    <dgm:cxn modelId="{0003F67C-4397-4FFC-A1A4-EC67580E6199}" type="presParOf" srcId="{6AF94F39-879C-471C-B968-2599CE51D4EA}" destId="{015F813B-9430-4EA4-8FC9-84338F82D131}" srcOrd="0" destOrd="0" presId="urn:microsoft.com/office/officeart/2005/8/layout/hierarchy1"/>
    <dgm:cxn modelId="{6F5FCFDF-CEAA-43CB-84D0-ECE9FBA5FBE5}" type="presParOf" srcId="{015F813B-9430-4EA4-8FC9-84338F82D131}" destId="{728AC25A-9AC8-426B-8F9A-D0256D96AF69}" srcOrd="0" destOrd="0" presId="urn:microsoft.com/office/officeart/2005/8/layout/hierarchy1"/>
    <dgm:cxn modelId="{1F432D2D-FC96-4D83-884C-928EF504AF45}" type="presParOf" srcId="{015F813B-9430-4EA4-8FC9-84338F82D131}" destId="{40286177-0AA1-4A11-84E4-0973B1D851D3}" srcOrd="1" destOrd="0" presId="urn:microsoft.com/office/officeart/2005/8/layout/hierarchy1"/>
    <dgm:cxn modelId="{1D80CF8A-F051-4BBC-8EB4-1A500F1F0AF0}" type="presParOf" srcId="{6AF94F39-879C-471C-B968-2599CE51D4EA}" destId="{1EB7000A-5593-48EF-8603-A3C17D5428B6}" srcOrd="1" destOrd="0" presId="urn:microsoft.com/office/officeart/2005/8/layout/hierarchy1"/>
    <dgm:cxn modelId="{47C13F8D-46EC-4955-B32A-FAF1ACE06181}" type="presParOf" srcId="{1EB7000A-5593-48EF-8603-A3C17D5428B6}" destId="{CC347B3B-EE07-4E6F-B8E4-16FDC94D6151}" srcOrd="0" destOrd="0" presId="urn:microsoft.com/office/officeart/2005/8/layout/hierarchy1"/>
    <dgm:cxn modelId="{5A181DC5-7E87-44AB-9C57-54F814665834}" type="presParOf" srcId="{1EB7000A-5593-48EF-8603-A3C17D5428B6}" destId="{36D822D9-B431-402B-B8B0-B36A178EC277}" srcOrd="1" destOrd="0" presId="urn:microsoft.com/office/officeart/2005/8/layout/hierarchy1"/>
    <dgm:cxn modelId="{6C1204B3-B6BA-4371-BAB8-895F0361010C}" type="presParOf" srcId="{36D822D9-B431-402B-B8B0-B36A178EC277}" destId="{28355A83-1D35-4711-8CDD-8BF7A69BDDED}" srcOrd="0" destOrd="0" presId="urn:microsoft.com/office/officeart/2005/8/layout/hierarchy1"/>
    <dgm:cxn modelId="{8C2E0818-8185-473A-9336-12141D4A6516}" type="presParOf" srcId="{28355A83-1D35-4711-8CDD-8BF7A69BDDED}" destId="{1F68535B-96F4-4966-95FB-CE6340D567F0}" srcOrd="0" destOrd="0" presId="urn:microsoft.com/office/officeart/2005/8/layout/hierarchy1"/>
    <dgm:cxn modelId="{5D4810FA-634A-4499-84EA-B8DA2A207847}" type="presParOf" srcId="{28355A83-1D35-4711-8CDD-8BF7A69BDDED}" destId="{DF097964-157B-440C-BF8D-91B3371E4571}" srcOrd="1" destOrd="0" presId="urn:microsoft.com/office/officeart/2005/8/layout/hierarchy1"/>
    <dgm:cxn modelId="{5C4331E8-7538-455A-94DE-788720DB0436}" type="presParOf" srcId="{36D822D9-B431-402B-B8B0-B36A178EC277}" destId="{518BC70C-CC01-4962-8819-5FD099D19653}" srcOrd="1" destOrd="0" presId="urn:microsoft.com/office/officeart/2005/8/layout/hierarchy1"/>
    <dgm:cxn modelId="{0EAC0E9B-0FC5-478F-A3A5-1D1905F130A2}" type="presParOf" srcId="{1EB7000A-5593-48EF-8603-A3C17D5428B6}" destId="{787D5278-BE39-4724-84A9-F0F55B20B435}" srcOrd="2" destOrd="0" presId="urn:microsoft.com/office/officeart/2005/8/layout/hierarchy1"/>
    <dgm:cxn modelId="{D42CCC6B-F697-460A-928B-1754A019B4DD}" type="presParOf" srcId="{1EB7000A-5593-48EF-8603-A3C17D5428B6}" destId="{D5AF317A-77EC-4165-9DC4-400C19819012}" srcOrd="3" destOrd="0" presId="urn:microsoft.com/office/officeart/2005/8/layout/hierarchy1"/>
    <dgm:cxn modelId="{0E71D97E-F24D-4741-A994-45C27FD3DEAA}" type="presParOf" srcId="{D5AF317A-77EC-4165-9DC4-400C19819012}" destId="{7FB25352-5D3A-42CB-89FA-61B9CE6F9E09}" srcOrd="0" destOrd="0" presId="urn:microsoft.com/office/officeart/2005/8/layout/hierarchy1"/>
    <dgm:cxn modelId="{14430677-9AE4-4183-8496-FE7DA4E58657}" type="presParOf" srcId="{7FB25352-5D3A-42CB-89FA-61B9CE6F9E09}" destId="{E6B2210A-22C1-4747-A710-1210C2A23BE8}" srcOrd="0" destOrd="0" presId="urn:microsoft.com/office/officeart/2005/8/layout/hierarchy1"/>
    <dgm:cxn modelId="{840344F0-1457-4065-A3F8-6ECAB3062AB3}" type="presParOf" srcId="{7FB25352-5D3A-42CB-89FA-61B9CE6F9E09}" destId="{BF576CEA-E128-42BD-9D5E-06331D0C6CE3}" srcOrd="1" destOrd="0" presId="urn:microsoft.com/office/officeart/2005/8/layout/hierarchy1"/>
    <dgm:cxn modelId="{27F67D21-5D94-4493-B27C-9BF3AEB44E10}" type="presParOf" srcId="{D5AF317A-77EC-4165-9DC4-400C19819012}" destId="{5989CB9D-84D4-491A-BCC6-044552B917D5}" srcOrd="1" destOrd="0" presId="urn:microsoft.com/office/officeart/2005/8/layout/hierarchy1"/>
    <dgm:cxn modelId="{B34FFCC9-DF34-4CAF-A730-4C18301456F2}" type="presParOf" srcId="{3C26B85E-DCD4-4C7D-95FB-BCD558CEB8FA}" destId="{249C4DEE-3B88-4C61-B881-1E87FA3F8A84}" srcOrd="4" destOrd="0" presId="urn:microsoft.com/office/officeart/2005/8/layout/hierarchy1"/>
    <dgm:cxn modelId="{6ECDDF71-E2C2-4C5C-B9E0-04262F5B6431}" type="presParOf" srcId="{3C26B85E-DCD4-4C7D-95FB-BCD558CEB8FA}" destId="{DCF7322B-1180-452F-81A3-3AFA5B31DF07}" srcOrd="5" destOrd="0" presId="urn:microsoft.com/office/officeart/2005/8/layout/hierarchy1"/>
    <dgm:cxn modelId="{259557FE-DBCA-4DBF-A708-591BBC6E52D3}" type="presParOf" srcId="{DCF7322B-1180-452F-81A3-3AFA5B31DF07}" destId="{36AAF46D-FD8A-4EED-B2D5-4D1FD00BE612}" srcOrd="0" destOrd="0" presId="urn:microsoft.com/office/officeart/2005/8/layout/hierarchy1"/>
    <dgm:cxn modelId="{146CC94D-8F50-4045-B46A-3C7CD628A953}" type="presParOf" srcId="{36AAF46D-FD8A-4EED-B2D5-4D1FD00BE612}" destId="{3E7E7A1D-52E7-4CA9-88AA-71673AB5B66E}" srcOrd="0" destOrd="0" presId="urn:microsoft.com/office/officeart/2005/8/layout/hierarchy1"/>
    <dgm:cxn modelId="{9A9F8637-0370-463F-A737-64EA97AFFBCE}" type="presParOf" srcId="{36AAF46D-FD8A-4EED-B2D5-4D1FD00BE612}" destId="{73B0FA94-2BB9-466A-A035-353DC54773DC}" srcOrd="1" destOrd="0" presId="urn:microsoft.com/office/officeart/2005/8/layout/hierarchy1"/>
    <dgm:cxn modelId="{5B53A132-75D8-43A0-82CC-95AF2C8F7E31}" type="presParOf" srcId="{DCF7322B-1180-452F-81A3-3AFA5B31DF07}" destId="{35A7112B-AC2F-45B2-B188-DD756A15BA9B}" srcOrd="1" destOrd="0" presId="urn:microsoft.com/office/officeart/2005/8/layout/hierarchy1"/>
    <dgm:cxn modelId="{3622D77D-7657-427B-BFB9-114AF065057D}" type="presParOf" srcId="{CD3E5575-6EB8-49E6-AD3C-7E185B1ECB8D}" destId="{C93B3CA4-F9A0-4862-995D-21BADCCAF21E}" srcOrd="2" destOrd="0" presId="urn:microsoft.com/office/officeart/2005/8/layout/hierarchy1"/>
    <dgm:cxn modelId="{424134F6-C51D-4D34-8D1E-8BA043E03C17}" type="presParOf" srcId="{CD3E5575-6EB8-49E6-AD3C-7E185B1ECB8D}" destId="{0FB697F1-E3CA-4E87-A931-FF5B93C7CFA0}" srcOrd="3" destOrd="0" presId="urn:microsoft.com/office/officeart/2005/8/layout/hierarchy1"/>
    <dgm:cxn modelId="{75F3F336-E40D-4988-BF47-03AE26929D95}" type="presParOf" srcId="{0FB697F1-E3CA-4E87-A931-FF5B93C7CFA0}" destId="{B6887E5C-8CB0-462D-9DF0-6D67C483C269}" srcOrd="0" destOrd="0" presId="urn:microsoft.com/office/officeart/2005/8/layout/hierarchy1"/>
    <dgm:cxn modelId="{D4B73CF2-1BAD-4D7E-A79A-8C4E443CA8E2}" type="presParOf" srcId="{B6887E5C-8CB0-462D-9DF0-6D67C483C269}" destId="{2AE2DF7B-B7AD-4BF5-976C-D965DBC8BFF4}" srcOrd="0" destOrd="0" presId="urn:microsoft.com/office/officeart/2005/8/layout/hierarchy1"/>
    <dgm:cxn modelId="{FECB77DC-3FEF-49CF-BD89-18B23095D27A}" type="presParOf" srcId="{B6887E5C-8CB0-462D-9DF0-6D67C483C269}" destId="{29A157FB-9759-4966-BA7B-5B320EDC56C4}" srcOrd="1" destOrd="0" presId="urn:microsoft.com/office/officeart/2005/8/layout/hierarchy1"/>
    <dgm:cxn modelId="{06D84B12-A59A-46FC-8313-4E063EED391E}" type="presParOf" srcId="{0FB697F1-E3CA-4E87-A931-FF5B93C7CFA0}" destId="{20AF0777-DAEF-47B0-8C61-FA847C0CE7D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B3CA4-F9A0-4862-995D-21BADCCAF21E}">
      <dsp:nvSpPr>
        <dsp:cNvPr id="0" name=""/>
        <dsp:cNvSpPr/>
      </dsp:nvSpPr>
      <dsp:spPr>
        <a:xfrm>
          <a:off x="3834631" y="582315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558254" y="181052"/>
              </a:lnTo>
              <a:lnTo>
                <a:pt x="558254" y="2656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C4DEE-3B88-4C61-B881-1E87FA3F8A84}">
      <dsp:nvSpPr>
        <dsp:cNvPr id="0" name=""/>
        <dsp:cNvSpPr/>
      </dsp:nvSpPr>
      <dsp:spPr>
        <a:xfrm>
          <a:off x="3276376" y="1428070"/>
          <a:ext cx="1674762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1674762" y="181052"/>
              </a:lnTo>
              <a:lnTo>
                <a:pt x="1674762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7D5278-BE39-4724-84A9-F0F55B20B435}">
      <dsp:nvSpPr>
        <dsp:cNvPr id="0" name=""/>
        <dsp:cNvSpPr/>
      </dsp:nvSpPr>
      <dsp:spPr>
        <a:xfrm>
          <a:off x="3834631" y="2273825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558254" y="181052"/>
              </a:lnTo>
              <a:lnTo>
                <a:pt x="558254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347B3B-EE07-4E6F-B8E4-16FDC94D6151}">
      <dsp:nvSpPr>
        <dsp:cNvPr id="0" name=""/>
        <dsp:cNvSpPr/>
      </dsp:nvSpPr>
      <dsp:spPr>
        <a:xfrm>
          <a:off x="3276376" y="2273825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558254" y="0"/>
              </a:moveTo>
              <a:lnTo>
                <a:pt x="558254" y="181052"/>
              </a:lnTo>
              <a:lnTo>
                <a:pt x="0" y="181052"/>
              </a:lnTo>
              <a:lnTo>
                <a:pt x="0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8583C-DFC1-434E-9A4A-B290327AA1FC}">
      <dsp:nvSpPr>
        <dsp:cNvPr id="0" name=""/>
        <dsp:cNvSpPr/>
      </dsp:nvSpPr>
      <dsp:spPr>
        <a:xfrm>
          <a:off x="3276376" y="1428070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558254" y="181052"/>
              </a:lnTo>
              <a:lnTo>
                <a:pt x="558254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9ECA65-5B0A-4130-8426-C710E367896C}">
      <dsp:nvSpPr>
        <dsp:cNvPr id="0" name=""/>
        <dsp:cNvSpPr/>
      </dsp:nvSpPr>
      <dsp:spPr>
        <a:xfrm>
          <a:off x="2114148" y="3119580"/>
          <a:ext cx="91440" cy="2656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160E4-A4AC-4BF6-B793-D5FC220BAA08}">
      <dsp:nvSpPr>
        <dsp:cNvPr id="0" name=""/>
        <dsp:cNvSpPr/>
      </dsp:nvSpPr>
      <dsp:spPr>
        <a:xfrm>
          <a:off x="1601613" y="2273825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558254" y="181052"/>
              </a:lnTo>
              <a:lnTo>
                <a:pt x="558254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6FBEE-C5F2-49AF-9930-7D955B1B0F62}">
      <dsp:nvSpPr>
        <dsp:cNvPr id="0" name=""/>
        <dsp:cNvSpPr/>
      </dsp:nvSpPr>
      <dsp:spPr>
        <a:xfrm>
          <a:off x="1043359" y="2273825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558254" y="0"/>
              </a:moveTo>
              <a:lnTo>
                <a:pt x="558254" y="181052"/>
              </a:lnTo>
              <a:lnTo>
                <a:pt x="0" y="181052"/>
              </a:lnTo>
              <a:lnTo>
                <a:pt x="0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64521-1302-45AE-89F4-EFDA451A71A9}">
      <dsp:nvSpPr>
        <dsp:cNvPr id="0" name=""/>
        <dsp:cNvSpPr/>
      </dsp:nvSpPr>
      <dsp:spPr>
        <a:xfrm>
          <a:off x="1601613" y="1428070"/>
          <a:ext cx="1674762" cy="265678"/>
        </a:xfrm>
        <a:custGeom>
          <a:avLst/>
          <a:gdLst/>
          <a:ahLst/>
          <a:cxnLst/>
          <a:rect l="0" t="0" r="0" b="0"/>
          <a:pathLst>
            <a:path>
              <a:moveTo>
                <a:pt x="1674762" y="0"/>
              </a:moveTo>
              <a:lnTo>
                <a:pt x="1674762" y="181052"/>
              </a:lnTo>
              <a:lnTo>
                <a:pt x="0" y="181052"/>
              </a:lnTo>
              <a:lnTo>
                <a:pt x="0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E7EE1-1A19-40A5-942D-64B00FF1A20C}">
      <dsp:nvSpPr>
        <dsp:cNvPr id="0" name=""/>
        <dsp:cNvSpPr/>
      </dsp:nvSpPr>
      <dsp:spPr>
        <a:xfrm>
          <a:off x="3276376" y="582315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558254" y="0"/>
              </a:moveTo>
              <a:lnTo>
                <a:pt x="558254" y="181052"/>
              </a:lnTo>
              <a:lnTo>
                <a:pt x="0" y="181052"/>
              </a:lnTo>
              <a:lnTo>
                <a:pt x="0" y="2656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3C5C7-C47A-4207-8B1E-158C789122D6}">
      <dsp:nvSpPr>
        <dsp:cNvPr id="0" name=""/>
        <dsp:cNvSpPr/>
      </dsp:nvSpPr>
      <dsp:spPr>
        <a:xfrm>
          <a:off x="3377877" y="2238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33397-8704-4D8F-B1DA-176FBB44EC3D}">
      <dsp:nvSpPr>
        <dsp:cNvPr id="0" name=""/>
        <dsp:cNvSpPr/>
      </dsp:nvSpPr>
      <dsp:spPr>
        <a:xfrm>
          <a:off x="3479378" y="98663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kern="1200" dirty="0" smtClean="0"/>
            <a:t>Cryptology</a:t>
          </a:r>
          <a:endParaRPr lang="en-US" sz="1000" kern="1200" dirty="0"/>
        </a:p>
      </dsp:txBody>
      <dsp:txXfrm>
        <a:off x="3496368" y="115653"/>
        <a:ext cx="879527" cy="546096"/>
      </dsp:txXfrm>
    </dsp:sp>
    <dsp:sp modelId="{CB745E8E-7199-4160-8787-9E20BD0A60F8}">
      <dsp:nvSpPr>
        <dsp:cNvPr id="0" name=""/>
        <dsp:cNvSpPr/>
      </dsp:nvSpPr>
      <dsp:spPr>
        <a:xfrm>
          <a:off x="2819623" y="847993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C9A44-E6B1-476D-9116-894C968F5428}">
      <dsp:nvSpPr>
        <dsp:cNvPr id="0" name=""/>
        <dsp:cNvSpPr/>
      </dsp:nvSpPr>
      <dsp:spPr>
        <a:xfrm>
          <a:off x="2921124" y="944419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kern="1200" dirty="0" smtClean="0"/>
            <a:t>Cryptography</a:t>
          </a:r>
          <a:endParaRPr lang="en-US" sz="1000" kern="1200" dirty="0"/>
        </a:p>
      </dsp:txBody>
      <dsp:txXfrm>
        <a:off x="2938114" y="961409"/>
        <a:ext cx="879527" cy="546096"/>
      </dsp:txXfrm>
    </dsp:sp>
    <dsp:sp modelId="{79E546D6-EEC5-4C6D-BE2B-EFAC3EDDE62B}">
      <dsp:nvSpPr>
        <dsp:cNvPr id="0" name=""/>
        <dsp:cNvSpPr/>
      </dsp:nvSpPr>
      <dsp:spPr>
        <a:xfrm>
          <a:off x="1144860" y="1693748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0BCFE-9C7A-4689-8060-AF22A0A3C176}">
      <dsp:nvSpPr>
        <dsp:cNvPr id="0" name=""/>
        <dsp:cNvSpPr/>
      </dsp:nvSpPr>
      <dsp:spPr>
        <a:xfrm>
          <a:off x="1246361" y="1790174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b="1" kern="1200" dirty="0" smtClean="0"/>
            <a:t>Symmetric Ciphers</a:t>
          </a:r>
          <a:endParaRPr lang="en-US" sz="1000" kern="1200" dirty="0"/>
        </a:p>
      </dsp:txBody>
      <dsp:txXfrm>
        <a:off x="1263351" y="1807164"/>
        <a:ext cx="879527" cy="546096"/>
      </dsp:txXfrm>
    </dsp:sp>
    <dsp:sp modelId="{81C89ED3-3B2A-4CCB-BC18-2DB82C79D173}">
      <dsp:nvSpPr>
        <dsp:cNvPr id="0" name=""/>
        <dsp:cNvSpPr/>
      </dsp:nvSpPr>
      <dsp:spPr>
        <a:xfrm>
          <a:off x="586606" y="2539503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23B4F-6C03-4056-8ECB-966BA0E68350}">
      <dsp:nvSpPr>
        <dsp:cNvPr id="0" name=""/>
        <dsp:cNvSpPr/>
      </dsp:nvSpPr>
      <dsp:spPr>
        <a:xfrm>
          <a:off x="688106" y="2635929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b="1" kern="1200" dirty="0" smtClean="0"/>
            <a:t>Block Ciphers</a:t>
          </a:r>
          <a:endParaRPr lang="en-US" sz="1000" kern="1200" dirty="0"/>
        </a:p>
      </dsp:txBody>
      <dsp:txXfrm>
        <a:off x="705096" y="2652919"/>
        <a:ext cx="879527" cy="546096"/>
      </dsp:txXfrm>
    </dsp:sp>
    <dsp:sp modelId="{03154F2A-5799-4976-BC9E-319487E65F2A}">
      <dsp:nvSpPr>
        <dsp:cNvPr id="0" name=""/>
        <dsp:cNvSpPr/>
      </dsp:nvSpPr>
      <dsp:spPr>
        <a:xfrm>
          <a:off x="1703114" y="2539503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A2C6D-00C7-4189-94EF-A96FEC1D540E}">
      <dsp:nvSpPr>
        <dsp:cNvPr id="0" name=""/>
        <dsp:cNvSpPr/>
      </dsp:nvSpPr>
      <dsp:spPr>
        <a:xfrm>
          <a:off x="1804615" y="2635929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b="1" kern="1200" dirty="0" smtClean="0"/>
            <a:t>Stream Ciphers</a:t>
          </a:r>
          <a:endParaRPr lang="en-US" sz="1000" kern="1200" dirty="0"/>
        </a:p>
      </dsp:txBody>
      <dsp:txXfrm>
        <a:off x="1821605" y="2652919"/>
        <a:ext cx="879527" cy="546096"/>
      </dsp:txXfrm>
    </dsp:sp>
    <dsp:sp modelId="{FF46E7D2-D6ED-478C-83EA-6E54CCFEA20C}">
      <dsp:nvSpPr>
        <dsp:cNvPr id="0" name=""/>
        <dsp:cNvSpPr/>
      </dsp:nvSpPr>
      <dsp:spPr>
        <a:xfrm>
          <a:off x="1703114" y="3385259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9AE1E-3CC0-46C7-8570-1C5F7F1374F8}">
      <dsp:nvSpPr>
        <dsp:cNvPr id="0" name=""/>
        <dsp:cNvSpPr/>
      </dsp:nvSpPr>
      <dsp:spPr>
        <a:xfrm>
          <a:off x="1804615" y="3481684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XOR</a:t>
          </a:r>
          <a:endParaRPr lang="en-US" sz="1000" kern="1200" dirty="0"/>
        </a:p>
      </dsp:txBody>
      <dsp:txXfrm>
        <a:off x="1821605" y="3498674"/>
        <a:ext cx="879527" cy="546096"/>
      </dsp:txXfrm>
    </dsp:sp>
    <dsp:sp modelId="{728AC25A-9AC8-426B-8F9A-D0256D96AF69}">
      <dsp:nvSpPr>
        <dsp:cNvPr id="0" name=""/>
        <dsp:cNvSpPr/>
      </dsp:nvSpPr>
      <dsp:spPr>
        <a:xfrm>
          <a:off x="3377877" y="1693748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86177-0AA1-4A11-84E4-0973B1D851D3}">
      <dsp:nvSpPr>
        <dsp:cNvPr id="0" name=""/>
        <dsp:cNvSpPr/>
      </dsp:nvSpPr>
      <dsp:spPr>
        <a:xfrm>
          <a:off x="3479378" y="1790174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b="1" kern="1200" dirty="0" smtClean="0"/>
            <a:t>Asymmetric Ciphers</a:t>
          </a:r>
          <a:endParaRPr lang="en-US" sz="1000" kern="1200" dirty="0"/>
        </a:p>
      </dsp:txBody>
      <dsp:txXfrm>
        <a:off x="3496368" y="1807164"/>
        <a:ext cx="879527" cy="546096"/>
      </dsp:txXfrm>
    </dsp:sp>
    <dsp:sp modelId="{1F68535B-96F4-4966-95FB-CE6340D567F0}">
      <dsp:nvSpPr>
        <dsp:cNvPr id="0" name=""/>
        <dsp:cNvSpPr/>
      </dsp:nvSpPr>
      <dsp:spPr>
        <a:xfrm>
          <a:off x="2819623" y="2539503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97964-157B-440C-BF8D-91B3371E4571}">
      <dsp:nvSpPr>
        <dsp:cNvPr id="0" name=""/>
        <dsp:cNvSpPr/>
      </dsp:nvSpPr>
      <dsp:spPr>
        <a:xfrm>
          <a:off x="2921124" y="2635929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Integer Factoring Problem</a:t>
          </a:r>
          <a:endParaRPr lang="en-US" sz="1000" kern="1200" dirty="0"/>
        </a:p>
      </dsp:txBody>
      <dsp:txXfrm>
        <a:off x="2938114" y="2652919"/>
        <a:ext cx="879527" cy="546096"/>
      </dsp:txXfrm>
    </dsp:sp>
    <dsp:sp modelId="{E6B2210A-22C1-4747-A710-1210C2A23BE8}">
      <dsp:nvSpPr>
        <dsp:cNvPr id="0" name=""/>
        <dsp:cNvSpPr/>
      </dsp:nvSpPr>
      <dsp:spPr>
        <a:xfrm>
          <a:off x="3936131" y="2539503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76CEA-E128-42BD-9D5E-06331D0C6CE3}">
      <dsp:nvSpPr>
        <dsp:cNvPr id="0" name=""/>
        <dsp:cNvSpPr/>
      </dsp:nvSpPr>
      <dsp:spPr>
        <a:xfrm>
          <a:off x="4037632" y="2635929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Discrete Logarithm problem</a:t>
          </a:r>
          <a:endParaRPr lang="en-US" sz="1000" kern="1200" dirty="0"/>
        </a:p>
      </dsp:txBody>
      <dsp:txXfrm>
        <a:off x="4054622" y="2652919"/>
        <a:ext cx="879527" cy="546096"/>
      </dsp:txXfrm>
    </dsp:sp>
    <dsp:sp modelId="{3E7E7A1D-52E7-4CA9-88AA-71673AB5B66E}">
      <dsp:nvSpPr>
        <dsp:cNvPr id="0" name=""/>
        <dsp:cNvSpPr/>
      </dsp:nvSpPr>
      <dsp:spPr>
        <a:xfrm>
          <a:off x="4494386" y="1693748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0FA94-2BB9-466A-A035-353DC54773DC}">
      <dsp:nvSpPr>
        <dsp:cNvPr id="0" name=""/>
        <dsp:cNvSpPr/>
      </dsp:nvSpPr>
      <dsp:spPr>
        <a:xfrm>
          <a:off x="4595886" y="1790174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b="1" kern="1200" smtClean="0"/>
            <a:t>Protocols </a:t>
          </a:r>
          <a:endParaRPr lang="en-US" sz="1000" kern="1200" dirty="0"/>
        </a:p>
      </dsp:txBody>
      <dsp:txXfrm>
        <a:off x="4612876" y="1807164"/>
        <a:ext cx="879527" cy="546096"/>
      </dsp:txXfrm>
    </dsp:sp>
    <dsp:sp modelId="{2AE2DF7B-B7AD-4BF5-976C-D965DBC8BFF4}">
      <dsp:nvSpPr>
        <dsp:cNvPr id="0" name=""/>
        <dsp:cNvSpPr/>
      </dsp:nvSpPr>
      <dsp:spPr>
        <a:xfrm>
          <a:off x="3936131" y="847993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157FB-9759-4966-BA7B-5B320EDC56C4}">
      <dsp:nvSpPr>
        <dsp:cNvPr id="0" name=""/>
        <dsp:cNvSpPr/>
      </dsp:nvSpPr>
      <dsp:spPr>
        <a:xfrm>
          <a:off x="4037632" y="944419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kern="1200" dirty="0" smtClean="0"/>
            <a:t>Cryptanalysis</a:t>
          </a:r>
          <a:endParaRPr lang="en-US" sz="1000" kern="1200" dirty="0"/>
        </a:p>
      </dsp:txBody>
      <dsp:txXfrm>
        <a:off x="4054622" y="961409"/>
        <a:ext cx="879527" cy="546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DC8B3-C1DB-4BB0-8200-5175A8964015}" type="slidenum">
              <a:rPr lang="de-DE" altLang="en-US"/>
              <a:pPr>
                <a:defRPr/>
              </a:pPr>
              <a:t>‹#›</a:t>
            </a:fld>
            <a:r>
              <a:rPr lang="de-DE" altLang="en-US"/>
              <a:t>/29</a:t>
            </a:r>
          </a:p>
        </p:txBody>
      </p:sp>
      <p:sp>
        <p:nvSpPr>
          <p:cNvPr id="5" name="Rectangle 550"/>
          <p:cNvSpPr>
            <a:spLocks noGrp="1" noChangeArrowheads="1"/>
          </p:cNvSpPr>
          <p:nvPr>
            <p:ph type="ftr" sz="quarter" idx="11"/>
          </p:nvPr>
        </p:nvSpPr>
        <p:spPr>
          <a:xfrm>
            <a:off x="2411414" y="4893469"/>
            <a:ext cx="4321175" cy="195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Chapter 6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i="1"/>
              <a:t>Understanding </a:t>
            </a:r>
            <a:r>
              <a:rPr lang="de-DE" i="1" err="1"/>
              <a:t>Cryptography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Christof Paar </a:t>
            </a:r>
            <a:r>
              <a:rPr lang="de-DE" err="1"/>
              <a:t>and</a:t>
            </a:r>
            <a:r>
              <a:rPr lang="de-DE"/>
              <a:t> Jan Pelzl</a:t>
            </a:r>
          </a:p>
        </p:txBody>
      </p:sp>
    </p:spTree>
    <p:extLst>
      <p:ext uri="{BB962C8B-B14F-4D97-AF65-F5344CB8AC3E}">
        <p14:creationId xmlns:p14="http://schemas.microsoft.com/office/powerpoint/2010/main" val="333241373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 smtClean="0"/>
              <a:t>XOR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Encrypt  and decrypt “hello </a:t>
            </a:r>
            <a:r>
              <a:rPr lang="en-US" dirty="0" err="1" smtClean="0"/>
              <a:t>xor</a:t>
            </a:r>
            <a:r>
              <a:rPr lang="en-US" dirty="0" smtClean="0"/>
              <a:t>” using pencil and paper</a:t>
            </a:r>
          </a:p>
          <a:p>
            <a:r>
              <a:rPr lang="en-US" dirty="0" smtClean="0"/>
              <a:t>Verify it using the tool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149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89626046"/>
              </p:ext>
            </p:extLst>
          </p:nvPr>
        </p:nvGraphicFramePr>
        <p:xfrm>
          <a:off x="1491575" y="37762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991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788807"/>
              </p:ext>
            </p:extLst>
          </p:nvPr>
        </p:nvGraphicFramePr>
        <p:xfrm>
          <a:off x="1615824" y="929042"/>
          <a:ext cx="4857750" cy="3040380"/>
        </p:xfrm>
        <a:graphic>
          <a:graphicData uri="http://schemas.openxmlformats.org/drawingml/2006/table">
            <a:tbl>
              <a:tblPr/>
              <a:tblGrid>
                <a:gridCol w="2571750"/>
                <a:gridCol w="762000"/>
                <a:gridCol w="762000"/>
                <a:gridCol w="76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Symbol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Truth Table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rowSpan="5">
                  <a:txBody>
                    <a:bodyPr/>
                    <a:lstStyle/>
                    <a:p>
                      <a:pPr algn="ctr"/>
                      <a:endParaRPr lang="en-US" i="0">
                        <a:solidFill>
                          <a:srgbClr val="414143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2-input Ex-OR Gate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B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A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Q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Boolean Expression Q = A ⊕ B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14143"/>
                          </a:solidFill>
                          <a:effectLst/>
                        </a:rPr>
                        <a:t>A </a:t>
                      </a:r>
                      <a:r>
                        <a:rPr lang="en-US" b="1" dirty="0">
                          <a:solidFill>
                            <a:srgbClr val="414143"/>
                          </a:solidFill>
                          <a:effectLst/>
                        </a:rPr>
                        <a:t>OR</a:t>
                      </a:r>
                      <a:r>
                        <a:rPr lang="en-US" dirty="0">
                          <a:solidFill>
                            <a:srgbClr val="414143"/>
                          </a:solidFill>
                          <a:effectLst/>
                        </a:rPr>
                        <a:t> B but NOT </a:t>
                      </a:r>
                      <a:r>
                        <a:rPr lang="en-US" b="1" dirty="0">
                          <a:solidFill>
                            <a:srgbClr val="414143"/>
                          </a:solidFill>
                          <a:effectLst/>
                        </a:rPr>
                        <a:t>BOTH</a:t>
                      </a:r>
                      <a:r>
                        <a:rPr lang="en-US" dirty="0">
                          <a:solidFill>
                            <a:srgbClr val="414143"/>
                          </a:solidFill>
                          <a:effectLst/>
                        </a:rPr>
                        <a:t> gives Q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 descr="2-input exclusive-or g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334" y="1606349"/>
            <a:ext cx="20383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15824" y="929201"/>
            <a:ext cx="3333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414042"/>
                </a:solidFill>
                <a:effectLst/>
                <a:latin typeface="Arial" panose="020B0604020202020204" pitchFamily="34" charset="0"/>
                <a:ea typeface="Lato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46821" y="4443258"/>
            <a:ext cx="34996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https://www.electronics-tutorials.ws/logic/logic_7.html</a:t>
            </a:r>
          </a:p>
        </p:txBody>
      </p:sp>
    </p:spTree>
    <p:extLst>
      <p:ext uri="{BB962C8B-B14F-4D97-AF65-F5344CB8AC3E}">
        <p14:creationId xmlns:p14="http://schemas.microsoft.com/office/powerpoint/2010/main" val="117147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scii table 256 charac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78502"/>
            <a:ext cx="7766050" cy="433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45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Byte by byte XOR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for encryption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6284403" cy="2210038"/>
          </a:xfrm>
        </p:spPr>
        <p:txBody>
          <a:bodyPr/>
          <a:lstStyle/>
          <a:p>
            <a:r>
              <a:rPr lang="en-US" dirty="0" smtClean="0"/>
              <a:t>Convert each character to ASCII (Binary)</a:t>
            </a:r>
          </a:p>
          <a:p>
            <a:pPr lvl="1"/>
            <a:r>
              <a:rPr lang="en-US" dirty="0" smtClean="0"/>
              <a:t>A= (41)h = (0100 0001)b</a:t>
            </a:r>
          </a:p>
          <a:p>
            <a:r>
              <a:rPr lang="en-US" dirty="0" err="1" smtClean="0"/>
              <a:t>Xor</a:t>
            </a:r>
            <a:r>
              <a:rPr lang="en-US" dirty="0" smtClean="0"/>
              <a:t> with a key</a:t>
            </a:r>
          </a:p>
          <a:p>
            <a:pPr lvl="1"/>
            <a:r>
              <a:rPr lang="en-US" dirty="0"/>
              <a:t>(</a:t>
            </a:r>
            <a:r>
              <a:rPr lang="en-US" dirty="0" smtClean="0"/>
              <a:t>11)h=(0001 0001)b 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xor</a:t>
            </a:r>
            <a:r>
              <a:rPr lang="en-US" dirty="0" smtClean="0"/>
              <a:t> (11)h=?</a:t>
            </a:r>
            <a:endParaRPr lang="en-US" dirty="0"/>
          </a:p>
          <a:p>
            <a:pPr marL="558800" lvl="1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046947" y="3205098"/>
            <a:ext cx="259398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    (</a:t>
            </a:r>
            <a:r>
              <a:rPr lang="en-US" dirty="0"/>
              <a:t>0100 0001</a:t>
            </a:r>
            <a:r>
              <a:rPr lang="en-US" dirty="0" smtClean="0"/>
              <a:t>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xor</a:t>
            </a:r>
            <a:r>
              <a:rPr lang="en-US" dirty="0" smtClean="0"/>
              <a:t> (0001 </a:t>
            </a:r>
            <a:r>
              <a:rPr lang="en-US" dirty="0"/>
              <a:t>0001</a:t>
            </a:r>
            <a:r>
              <a:rPr lang="en-US" dirty="0" smtClean="0"/>
              <a:t>)</a:t>
            </a:r>
          </a:p>
          <a:p>
            <a:r>
              <a:rPr lang="en-US" dirty="0" smtClean="0"/>
              <a:t>------------------</a:t>
            </a:r>
          </a:p>
          <a:p>
            <a:r>
              <a:rPr lang="en-US" dirty="0" smtClean="0"/>
              <a:t>      (0101 0000)b=(50)h=80=P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30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35" y="193273"/>
            <a:ext cx="5058569" cy="28327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35" y="3236421"/>
            <a:ext cx="3639968" cy="140671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427517" y="1966947"/>
            <a:ext cx="1868270" cy="1348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165" y="3315802"/>
            <a:ext cx="3172268" cy="1247949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 flipV="1">
            <a:off x="4234403" y="3939777"/>
            <a:ext cx="9157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85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for decryption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6284403" cy="2210038"/>
          </a:xfrm>
        </p:spPr>
        <p:txBody>
          <a:bodyPr/>
          <a:lstStyle/>
          <a:p>
            <a:r>
              <a:rPr lang="en-US" dirty="0" smtClean="0"/>
              <a:t>Convert the </a:t>
            </a:r>
            <a:r>
              <a:rPr lang="en-US" dirty="0" err="1" smtClean="0"/>
              <a:t>ciphertext</a:t>
            </a:r>
            <a:r>
              <a:rPr lang="en-US" dirty="0" smtClean="0"/>
              <a:t> to ASCII (Binary)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= (50)h = (0101 0000)b</a:t>
            </a:r>
          </a:p>
          <a:p>
            <a:r>
              <a:rPr lang="en-US" dirty="0" err="1" smtClean="0"/>
              <a:t>Xor</a:t>
            </a:r>
            <a:r>
              <a:rPr lang="en-US" dirty="0" smtClean="0"/>
              <a:t> with the same key</a:t>
            </a:r>
          </a:p>
          <a:p>
            <a:pPr lvl="1"/>
            <a:r>
              <a:rPr lang="en-US" dirty="0"/>
              <a:t>(</a:t>
            </a:r>
            <a:r>
              <a:rPr lang="en-US" dirty="0" smtClean="0"/>
              <a:t>11)h=(0001 0001)b </a:t>
            </a:r>
          </a:p>
          <a:p>
            <a:r>
              <a:rPr lang="en-US" dirty="0"/>
              <a:t>C</a:t>
            </a:r>
            <a:r>
              <a:rPr lang="en-US" dirty="0" smtClean="0"/>
              <a:t> </a:t>
            </a:r>
            <a:r>
              <a:rPr lang="en-US" dirty="0" err="1" smtClean="0"/>
              <a:t>xor</a:t>
            </a:r>
            <a:r>
              <a:rPr lang="en-US" dirty="0" smtClean="0"/>
              <a:t> (11)h=?</a:t>
            </a:r>
            <a:endParaRPr lang="en-US" dirty="0"/>
          </a:p>
          <a:p>
            <a:pPr marL="558800" lvl="1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046947" y="3205098"/>
            <a:ext cx="229101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    (0101 0000)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xor</a:t>
            </a:r>
            <a:r>
              <a:rPr lang="en-US" dirty="0" smtClean="0"/>
              <a:t> (0001 </a:t>
            </a:r>
            <a:r>
              <a:rPr lang="en-US" dirty="0"/>
              <a:t>0001</a:t>
            </a:r>
            <a:r>
              <a:rPr lang="en-US" dirty="0" smtClean="0"/>
              <a:t>)</a:t>
            </a:r>
          </a:p>
          <a:p>
            <a:r>
              <a:rPr lang="en-US" dirty="0" smtClean="0"/>
              <a:t>------------------</a:t>
            </a:r>
          </a:p>
          <a:p>
            <a:r>
              <a:rPr lang="en-US" dirty="0" smtClean="0"/>
              <a:t>      (0100 </a:t>
            </a:r>
            <a:r>
              <a:rPr lang="en-US" smtClean="0"/>
              <a:t>0001)b=(41)h=P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58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87" y="234281"/>
            <a:ext cx="5209882" cy="23378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718" y="3378709"/>
            <a:ext cx="4582164" cy="95263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881347" y="2276132"/>
            <a:ext cx="1315683" cy="1102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379207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176</Words>
  <Application>Microsoft Office PowerPoint</Application>
  <PresentationFormat>On-screen Show (16:9)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Lato</vt:lpstr>
      <vt:lpstr>Bahnschrift Light Condensed</vt:lpstr>
      <vt:lpstr>Brush Script MT</vt:lpstr>
      <vt:lpstr>Arial</vt:lpstr>
      <vt:lpstr>Dosis</vt:lpstr>
      <vt:lpstr>Adobe Devanagari</vt:lpstr>
      <vt:lpstr>Sniglet</vt:lpstr>
      <vt:lpstr>Friar template</vt:lpstr>
      <vt:lpstr>XOR</vt:lpstr>
      <vt:lpstr>PowerPoint Presentation</vt:lpstr>
      <vt:lpstr>PowerPoint Presentation</vt:lpstr>
      <vt:lpstr>PowerPoint Presentation</vt:lpstr>
      <vt:lpstr>Byte by byte XOR</vt:lpstr>
      <vt:lpstr>Idea for encryption</vt:lpstr>
      <vt:lpstr>PowerPoint Presentation</vt:lpstr>
      <vt:lpstr>Idea for decryption</vt:lpstr>
      <vt:lpstr>PowerPoint Presentation</vt:lpstr>
      <vt:lpstr>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192</cp:revision>
  <dcterms:modified xsi:type="dcterms:W3CDTF">2018-11-03T14:01:43Z</dcterms:modified>
</cp:coreProperties>
</file>