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2" r:id="rId3"/>
    <p:sldId id="356" r:id="rId4"/>
    <p:sldId id="360" r:id="rId5"/>
    <p:sldId id="361" r:id="rId6"/>
    <p:sldId id="362" r:id="rId7"/>
    <p:sldId id="363" r:id="rId8"/>
    <p:sldId id="357" r:id="rId9"/>
    <p:sldId id="364" r:id="rId10"/>
    <p:sldId id="365" r:id="rId11"/>
    <p:sldId id="366" r:id="rId12"/>
    <p:sldId id="369" r:id="rId13"/>
    <p:sldId id="370" r:id="rId14"/>
    <p:sldId id="368" r:id="rId15"/>
    <p:sldId id="371" r:id="rId16"/>
    <p:sldId id="372" r:id="rId17"/>
    <p:sldId id="358" r:id="rId18"/>
    <p:sldId id="375" r:id="rId19"/>
    <p:sldId id="359" r:id="rId20"/>
    <p:sldId id="374" r:id="rId21"/>
  </p:sldIdLst>
  <p:sldSz cx="9144000" cy="5143500" type="screen16x9"/>
  <p:notesSz cx="6858000" cy="9144000"/>
  <p:embeddedFontLst>
    <p:embeddedFont>
      <p:font typeface="Sniglet" panose="020B0604020202020204" charset="0"/>
      <p:regular r:id="rId24"/>
    </p:embeddedFont>
    <p:embeddedFont>
      <p:font typeface="Bahnschrift Light Condensed" panose="020B0502040204020203" pitchFamily="34" charset="0"/>
      <p:regular r:id="rId25"/>
    </p:embeddedFont>
    <p:embeddedFont>
      <p:font typeface="Adobe Devanagari" panose="02040503050201020203" pitchFamily="18" charset="0"/>
      <p:regular r:id="rId26"/>
      <p:bold r:id="rId27"/>
      <p:italic r:id="rId28"/>
      <p:boldItalic r:id="rId29"/>
    </p:embeddedFont>
    <p:embeddedFont>
      <p:font typeface="Brush Script MT" panose="03060802040406070304" pitchFamily="66" charset="0"/>
      <p:italic r:id="rId30"/>
    </p:embeddedFont>
    <p:embeddedFont>
      <p:font typeface="Dosis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Kali Linux Installation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8" y="232443"/>
            <a:ext cx="6189635" cy="29120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4838" y="4500752"/>
            <a:ext cx="50620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https://www.offensive-security.com/kali-linux-vm-vmware-virtualbox-image-download/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09" y="2355217"/>
            <a:ext cx="4028071" cy="22036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269554" y="2512955"/>
            <a:ext cx="2860955" cy="14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7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2" y="342398"/>
            <a:ext cx="4995054" cy="1173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12" y="1235817"/>
            <a:ext cx="3084350" cy="340196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120630" y="1374843"/>
            <a:ext cx="3411382" cy="47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8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8" y="609601"/>
            <a:ext cx="3480985" cy="2910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39" y="259405"/>
            <a:ext cx="3147318" cy="216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739" y="2645012"/>
            <a:ext cx="3139904" cy="211101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387813" y="343711"/>
            <a:ext cx="3247926" cy="66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42434" y="1011677"/>
            <a:ext cx="1309992" cy="229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42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8" y="765243"/>
            <a:ext cx="3663353" cy="3068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67" y="110248"/>
            <a:ext cx="4309718" cy="2983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684" y="1931350"/>
            <a:ext cx="4260901" cy="292194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839183" y="311285"/>
            <a:ext cx="541684" cy="134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97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7" y="147299"/>
            <a:ext cx="4070593" cy="2599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51" y="67440"/>
            <a:ext cx="3279488" cy="24377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48255" y="304800"/>
            <a:ext cx="2937754" cy="51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50" y="2650888"/>
            <a:ext cx="3308643" cy="249251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953328" y="1828800"/>
            <a:ext cx="1271081" cy="82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4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6" y="719847"/>
            <a:ext cx="3687946" cy="28210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401" y="719847"/>
            <a:ext cx="4297650" cy="284574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77174" y="869004"/>
            <a:ext cx="4029227" cy="61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6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26" y="1388763"/>
            <a:ext cx="6885347" cy="22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4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 Snapshots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02" y="873348"/>
            <a:ext cx="6394315" cy="352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9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1" y="1655422"/>
            <a:ext cx="5972782" cy="3227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2" y="128793"/>
            <a:ext cx="3010320" cy="140989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155660" y="648511"/>
            <a:ext cx="459212" cy="39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3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02" y="1144008"/>
            <a:ext cx="7144747" cy="2972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6566" y="3526909"/>
            <a:ext cx="5123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Note: you don’t have the </a:t>
            </a:r>
            <a:r>
              <a:rPr lang="en-US" sz="1100" dirty="0" err="1" smtClean="0">
                <a:solidFill>
                  <a:srgbClr val="FF0000"/>
                </a:solidFill>
              </a:rPr>
              <a:t>ini_working</a:t>
            </a:r>
            <a:r>
              <a:rPr lang="en-US" sz="1100" dirty="0" smtClean="0">
                <a:solidFill>
                  <a:srgbClr val="FF0000"/>
                </a:solidFill>
              </a:rPr>
              <a:t> snapshot. You can try create a few and restore a previous snapshot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124990"/>
            <a:ext cx="5529798" cy="4544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270" y="360930"/>
            <a:ext cx="3955500" cy="190204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572161" y="1802486"/>
            <a:ext cx="2933974" cy="80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270" y="2663763"/>
            <a:ext cx="3956087" cy="192139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914239" y="2749778"/>
            <a:ext cx="2103031" cy="148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98" y="1508154"/>
            <a:ext cx="593490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6" y="797138"/>
            <a:ext cx="3992234" cy="3136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797138"/>
            <a:ext cx="4055029" cy="31367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479983" y="3335258"/>
            <a:ext cx="1157801" cy="38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3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49" y="843187"/>
            <a:ext cx="3702118" cy="28736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58" y="843187"/>
            <a:ext cx="3714862" cy="28859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315522" y="1164380"/>
            <a:ext cx="1256478" cy="232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96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3" y="1250973"/>
            <a:ext cx="3793487" cy="1781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847" y="777327"/>
            <a:ext cx="3858899" cy="30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VirtualBox</a:t>
            </a:r>
            <a:r>
              <a:rPr lang="en-US" dirty="0"/>
              <a:t> Extension 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9" y="712166"/>
            <a:ext cx="5197536" cy="1067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25" y="2239638"/>
            <a:ext cx="3530747" cy="22994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32650" y="1434095"/>
            <a:ext cx="1404375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43790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47</Words>
  <Application>Microsoft Office PowerPoint</Application>
  <PresentationFormat>On-screen Show (16:9)</PresentationFormat>
  <Paragraphs>18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Sniglet</vt:lpstr>
      <vt:lpstr>Bahnschrift Light Condensed</vt:lpstr>
      <vt:lpstr>Adobe Devanagari</vt:lpstr>
      <vt:lpstr>Brush Script MT</vt:lpstr>
      <vt:lpstr>Dosis</vt:lpstr>
      <vt:lpstr>Arial</vt:lpstr>
      <vt:lpstr>Friar template</vt:lpstr>
      <vt:lpstr>Kali Linux Installation</vt:lpstr>
      <vt:lpstr>VirtualBox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VirtualBox Extension Pack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Snapshots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156</cp:revision>
  <dcterms:modified xsi:type="dcterms:W3CDTF">2018-10-24T22:43:23Z</dcterms:modified>
</cp:coreProperties>
</file>