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10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Thursday 8 November 12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Thursday 8 November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Thursday 8 November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 8 November 12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Thursday 8 November 12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Thursday 8 November 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Thursday 8 November 12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Thursday 8 November 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Thursday 8 November 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Thursday 8 November 12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Thursday 8 November 12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Thursday 8 November 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Jeu</a:t>
            </a:r>
            <a:r>
              <a:rPr lang="en-US" dirty="0" smtClean="0"/>
              <a:t> </a:t>
            </a:r>
            <a:r>
              <a:rPr lang="en-US" dirty="0" err="1" smtClean="0"/>
              <a:t>d’entreprise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Jeu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Entreprise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337" y="5193887"/>
            <a:ext cx="4138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Bille</a:t>
            </a:r>
            <a:r>
              <a:rPr lang="en-US" dirty="0" smtClean="0"/>
              <a:t> Thomas</a:t>
            </a:r>
          </a:p>
          <a:p>
            <a:r>
              <a:rPr lang="en-US" dirty="0" err="1" smtClean="0"/>
              <a:t>Iungmann</a:t>
            </a:r>
            <a:r>
              <a:rPr lang="en-US" dirty="0" smtClean="0"/>
              <a:t> Victor</a:t>
            </a:r>
          </a:p>
          <a:p>
            <a:r>
              <a:rPr lang="en-US" dirty="0" err="1" smtClean="0"/>
              <a:t>Lemoine</a:t>
            </a:r>
            <a:r>
              <a:rPr lang="en-US" smtClean="0"/>
              <a:t> Pierre-</a:t>
            </a:r>
            <a:r>
              <a:rPr lang="en-US" dirty="0" smtClean="0"/>
              <a:t>André</a:t>
            </a:r>
          </a:p>
          <a:p>
            <a:r>
              <a:rPr lang="en-US" dirty="0" err="1" smtClean="0"/>
              <a:t>Navech</a:t>
            </a:r>
            <a:r>
              <a:rPr lang="en-US" dirty="0" smtClean="0"/>
              <a:t> </a:t>
            </a:r>
            <a:r>
              <a:rPr lang="en-US" dirty="0" err="1" smtClean="0"/>
              <a:t>Sébastien</a:t>
            </a:r>
            <a:endParaRPr lang="en-US" dirty="0" smtClean="0"/>
          </a:p>
          <a:p>
            <a:r>
              <a:rPr lang="en-US" dirty="0" smtClean="0"/>
              <a:t>Bertron </a:t>
            </a:r>
            <a:r>
              <a:rPr lang="en-US" dirty="0" err="1" smtClean="0"/>
              <a:t>Aurélien</a:t>
            </a:r>
            <a:endParaRPr lang="en-US" dirty="0" smtClean="0"/>
          </a:p>
        </p:txBody>
      </p:sp>
      <p:pic>
        <p:nvPicPr>
          <p:cNvPr id="5" name="Picture 4" descr="univMirai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27" y="5452015"/>
            <a:ext cx="1536700" cy="121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iutBlagna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871" y="5452015"/>
            <a:ext cx="1270000" cy="121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0556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État</a:t>
            </a:r>
            <a:r>
              <a:rPr lang="en-US" dirty="0" smtClean="0"/>
              <a:t> initial</a:t>
            </a:r>
          </a:p>
          <a:p>
            <a:r>
              <a:rPr lang="en-US" dirty="0" err="1" smtClean="0"/>
              <a:t>Objectifs</a:t>
            </a:r>
            <a:endParaRPr lang="en-US" dirty="0" smtClean="0"/>
          </a:p>
          <a:p>
            <a:r>
              <a:rPr lang="en-US" dirty="0" err="1" smtClean="0"/>
              <a:t>Stratégies</a:t>
            </a:r>
            <a:endParaRPr lang="en-US" dirty="0" smtClean="0"/>
          </a:p>
          <a:p>
            <a:r>
              <a:rPr lang="en-US" dirty="0" err="1" smtClean="0"/>
              <a:t>Réactions</a:t>
            </a:r>
            <a:r>
              <a:rPr lang="en-US" dirty="0" smtClean="0"/>
              <a:t> de </a:t>
            </a:r>
            <a:r>
              <a:rPr lang="en-US" dirty="0" err="1" smtClean="0"/>
              <a:t>l’environnement</a:t>
            </a:r>
            <a:endParaRPr lang="en-US" dirty="0" smtClean="0"/>
          </a:p>
          <a:p>
            <a:r>
              <a:rPr lang="en-US" dirty="0" err="1" smtClean="0"/>
              <a:t>Bilan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Sommaire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9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Qualité</a:t>
            </a:r>
            <a:r>
              <a:rPr lang="en-US" dirty="0" smtClean="0"/>
              <a:t> </a:t>
            </a:r>
            <a:r>
              <a:rPr lang="en-US" dirty="0" err="1" smtClean="0"/>
              <a:t>mauvaise</a:t>
            </a:r>
            <a:r>
              <a:rPr lang="en-US" dirty="0" smtClean="0"/>
              <a:t> (rang 4)</a:t>
            </a:r>
          </a:p>
          <a:p>
            <a:r>
              <a:rPr lang="en-US" dirty="0" smtClean="0"/>
              <a:t>Prix </a:t>
            </a:r>
            <a:r>
              <a:rPr lang="en-US" dirty="0" err="1" smtClean="0"/>
              <a:t>élevés</a:t>
            </a:r>
            <a:endParaRPr lang="en-US" dirty="0" smtClean="0"/>
          </a:p>
          <a:p>
            <a:r>
              <a:rPr lang="en-US" dirty="0" err="1" smtClean="0"/>
              <a:t>Salaires</a:t>
            </a:r>
            <a:r>
              <a:rPr lang="en-US" dirty="0" smtClean="0"/>
              <a:t> </a:t>
            </a:r>
            <a:r>
              <a:rPr lang="en-US" dirty="0" err="1" smtClean="0"/>
              <a:t>inférieurs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la </a:t>
            </a:r>
            <a:r>
              <a:rPr lang="en-US" dirty="0" err="1" smtClean="0"/>
              <a:t>moyenne</a:t>
            </a:r>
            <a:endParaRPr lang="en-US" dirty="0" smtClean="0"/>
          </a:p>
          <a:p>
            <a:r>
              <a:rPr lang="en-US" dirty="0" smtClean="0"/>
              <a:t>Stock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écouler</a:t>
            </a:r>
            <a:endParaRPr lang="en-US" dirty="0" smtClean="0"/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État</a:t>
            </a:r>
            <a:r>
              <a:rPr lang="en-US" dirty="0" smtClean="0"/>
              <a:t> initial (P2)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67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Aucun</a:t>
            </a:r>
            <a:r>
              <a:rPr lang="en-US" dirty="0"/>
              <a:t> </a:t>
            </a:r>
            <a:r>
              <a:rPr lang="en-US" dirty="0" err="1" smtClean="0"/>
              <a:t>licenciement</a:t>
            </a:r>
            <a:endParaRPr lang="en-US" dirty="0" smtClean="0"/>
          </a:p>
          <a:p>
            <a:r>
              <a:rPr lang="en-US" dirty="0" err="1" smtClean="0"/>
              <a:t>Taux</a:t>
            </a:r>
            <a:r>
              <a:rPr lang="en-US" dirty="0" smtClean="0"/>
              <a:t> </a:t>
            </a:r>
            <a:r>
              <a:rPr lang="en-US" dirty="0" err="1" smtClean="0"/>
              <a:t>d’endettement</a:t>
            </a:r>
            <a:r>
              <a:rPr lang="en-US" dirty="0" smtClean="0"/>
              <a:t> &lt; 50%</a:t>
            </a:r>
          </a:p>
          <a:p>
            <a:r>
              <a:rPr lang="en-US" dirty="0" smtClean="0"/>
              <a:t>Situation </a:t>
            </a:r>
            <a:r>
              <a:rPr lang="en-US" dirty="0" err="1" smtClean="0"/>
              <a:t>nette</a:t>
            </a:r>
            <a:r>
              <a:rPr lang="en-US" dirty="0" smtClean="0"/>
              <a:t> &gt; 10 000 K€</a:t>
            </a:r>
          </a:p>
          <a:p>
            <a:r>
              <a:rPr lang="en-US" dirty="0" smtClean="0"/>
              <a:t>Miser </a:t>
            </a:r>
            <a:r>
              <a:rPr lang="en-US" dirty="0" err="1" smtClean="0"/>
              <a:t>sur</a:t>
            </a:r>
            <a:r>
              <a:rPr lang="en-US" dirty="0" smtClean="0"/>
              <a:t> le </a:t>
            </a:r>
            <a:r>
              <a:rPr lang="en-US" dirty="0" err="1" smtClean="0"/>
              <a:t>marché</a:t>
            </a:r>
            <a:r>
              <a:rPr lang="en-US" dirty="0" smtClean="0"/>
              <a:t> </a:t>
            </a:r>
            <a:r>
              <a:rPr lang="en-US" dirty="0" err="1" smtClean="0"/>
              <a:t>français</a:t>
            </a:r>
            <a:r>
              <a:rPr lang="en-US" dirty="0" smtClean="0"/>
              <a:t> (zone 2)</a:t>
            </a:r>
          </a:p>
          <a:p>
            <a:r>
              <a:rPr lang="en-US" dirty="0" err="1" smtClean="0"/>
              <a:t>Éviter</a:t>
            </a:r>
            <a:r>
              <a:rPr lang="en-US" dirty="0" smtClean="0"/>
              <a:t> les stocks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03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Privilégier</a:t>
            </a:r>
            <a:r>
              <a:rPr lang="en-US" dirty="0" smtClean="0"/>
              <a:t> </a:t>
            </a:r>
            <a:r>
              <a:rPr lang="en-US" dirty="0" err="1" smtClean="0"/>
              <a:t>l’augmentation</a:t>
            </a:r>
            <a:r>
              <a:rPr lang="en-US" dirty="0" smtClean="0"/>
              <a:t> de capital</a:t>
            </a:r>
          </a:p>
          <a:p>
            <a:r>
              <a:rPr lang="en-US" dirty="0" err="1" smtClean="0"/>
              <a:t>Toucher</a:t>
            </a:r>
            <a:r>
              <a:rPr lang="en-US" dirty="0" smtClean="0"/>
              <a:t> </a:t>
            </a:r>
            <a:r>
              <a:rPr lang="en-US" dirty="0" err="1" smtClean="0"/>
              <a:t>rapidement</a:t>
            </a:r>
            <a:r>
              <a:rPr lang="en-US" dirty="0" smtClean="0"/>
              <a:t> le plus de </a:t>
            </a:r>
            <a:r>
              <a:rPr lang="en-US" dirty="0" err="1" smtClean="0"/>
              <a:t>magasins</a:t>
            </a:r>
            <a:r>
              <a:rPr lang="en-US" dirty="0"/>
              <a:t> </a:t>
            </a:r>
            <a:r>
              <a:rPr lang="en-US" dirty="0" smtClean="0"/>
              <a:t>en France</a:t>
            </a:r>
          </a:p>
          <a:p>
            <a:r>
              <a:rPr lang="en-US" dirty="0" smtClean="0"/>
              <a:t>Augmenter </a:t>
            </a:r>
            <a:r>
              <a:rPr lang="en-US" dirty="0" err="1" smtClean="0"/>
              <a:t>progressivement</a:t>
            </a:r>
            <a:r>
              <a:rPr lang="en-US" dirty="0" smtClean="0"/>
              <a:t> la </a:t>
            </a:r>
            <a:r>
              <a:rPr lang="en-US" dirty="0" err="1" smtClean="0"/>
              <a:t>qualité</a:t>
            </a:r>
            <a:endParaRPr lang="en-US" dirty="0" smtClean="0"/>
          </a:p>
          <a:p>
            <a:r>
              <a:rPr lang="en-US" dirty="0" err="1" smtClean="0"/>
              <a:t>Remplacer</a:t>
            </a:r>
            <a:r>
              <a:rPr lang="en-US" dirty="0" smtClean="0"/>
              <a:t> les machines au bout de 2 </a:t>
            </a:r>
            <a:r>
              <a:rPr lang="en-US" dirty="0" err="1" smtClean="0"/>
              <a:t>ans</a:t>
            </a:r>
            <a:endParaRPr lang="en-US" dirty="0" smtClean="0"/>
          </a:p>
          <a:p>
            <a:r>
              <a:rPr lang="en-US" dirty="0" err="1" smtClean="0"/>
              <a:t>Salaires</a:t>
            </a:r>
            <a:r>
              <a:rPr lang="en-US" dirty="0" smtClean="0"/>
              <a:t> </a:t>
            </a:r>
            <a:r>
              <a:rPr lang="en-US" dirty="0" err="1" smtClean="0"/>
              <a:t>conformes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la </a:t>
            </a:r>
            <a:r>
              <a:rPr lang="en-US" dirty="0" err="1" smtClean="0"/>
              <a:t>moyenne</a:t>
            </a:r>
            <a:endParaRPr lang="en-US" dirty="0" smtClean="0"/>
          </a:p>
          <a:p>
            <a:r>
              <a:rPr lang="en-US" dirty="0" smtClean="0"/>
              <a:t>Flux </a:t>
            </a:r>
            <a:r>
              <a:rPr lang="en-US" dirty="0" err="1" smtClean="0"/>
              <a:t>tendus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Stratégies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46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Recherches</a:t>
            </a:r>
            <a:r>
              <a:rPr lang="en-US" dirty="0" smtClean="0"/>
              <a:t> </a:t>
            </a:r>
            <a:r>
              <a:rPr lang="en-US" dirty="0" err="1" smtClean="0"/>
              <a:t>qualité</a:t>
            </a:r>
            <a:r>
              <a:rPr lang="en-US" dirty="0" smtClean="0"/>
              <a:t> trop </a:t>
            </a:r>
            <a:r>
              <a:rPr lang="en-US" dirty="0" err="1" smtClean="0"/>
              <a:t>importantes</a:t>
            </a:r>
            <a:endParaRPr lang="en-US" dirty="0" smtClean="0"/>
          </a:p>
          <a:p>
            <a:r>
              <a:rPr lang="en-US" dirty="0" smtClean="0"/>
              <a:t>Sur-production (P5)</a:t>
            </a:r>
          </a:p>
          <a:p>
            <a:r>
              <a:rPr lang="en-US" dirty="0" smtClean="0"/>
              <a:t>Augmentation </a:t>
            </a:r>
            <a:r>
              <a:rPr lang="en-US" dirty="0" err="1" smtClean="0"/>
              <a:t>rapide</a:t>
            </a:r>
            <a:r>
              <a:rPr lang="en-US" dirty="0" smtClean="0"/>
              <a:t> des </a:t>
            </a:r>
            <a:r>
              <a:rPr lang="en-US" dirty="0" err="1" smtClean="0"/>
              <a:t>salaires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Réactions</a:t>
            </a:r>
            <a:r>
              <a:rPr lang="en-US" dirty="0" smtClean="0"/>
              <a:t> </a:t>
            </a:r>
            <a:r>
              <a:rPr lang="en-US" dirty="0" err="1" smtClean="0"/>
              <a:t>environnement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73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Taux</a:t>
            </a:r>
            <a:r>
              <a:rPr lang="en-US" dirty="0" smtClean="0"/>
              <a:t> </a:t>
            </a:r>
            <a:r>
              <a:rPr lang="en-US" dirty="0" err="1" smtClean="0"/>
              <a:t>d’endettement</a:t>
            </a:r>
            <a:r>
              <a:rPr lang="en-US" dirty="0" smtClean="0"/>
              <a:t> : 15,2%</a:t>
            </a:r>
          </a:p>
          <a:p>
            <a:r>
              <a:rPr lang="en-US" dirty="0" err="1" smtClean="0"/>
              <a:t>Aucun</a:t>
            </a:r>
            <a:r>
              <a:rPr lang="en-US" dirty="0" smtClean="0"/>
              <a:t> </a:t>
            </a:r>
            <a:r>
              <a:rPr lang="en-US" dirty="0" err="1" smtClean="0"/>
              <a:t>licenciements</a:t>
            </a:r>
            <a:endParaRPr lang="en-US" dirty="0" smtClean="0"/>
          </a:p>
          <a:p>
            <a:r>
              <a:rPr lang="en-US" dirty="0" smtClean="0"/>
              <a:t>Situation </a:t>
            </a:r>
            <a:r>
              <a:rPr lang="en-US" dirty="0" err="1" smtClean="0"/>
              <a:t>nette</a:t>
            </a:r>
            <a:r>
              <a:rPr lang="en-US" dirty="0" smtClean="0"/>
              <a:t> : 10 800 K€</a:t>
            </a:r>
          </a:p>
          <a:p>
            <a:r>
              <a:rPr lang="en-US" dirty="0" smtClean="0"/>
              <a:t>Plus fortes parts de </a:t>
            </a:r>
            <a:r>
              <a:rPr lang="en-US" dirty="0" err="1" smtClean="0"/>
              <a:t>marché</a:t>
            </a:r>
            <a:r>
              <a:rPr lang="en-US" dirty="0" smtClean="0"/>
              <a:t> (France et </a:t>
            </a:r>
            <a:r>
              <a:rPr lang="en-US" dirty="0" err="1" smtClean="0"/>
              <a:t>Espagne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Qualité</a:t>
            </a:r>
            <a:r>
              <a:rPr lang="en-US" dirty="0" smtClean="0"/>
              <a:t> : 9/10</a:t>
            </a:r>
          </a:p>
          <a:p>
            <a:r>
              <a:rPr lang="en-US" dirty="0" err="1" smtClean="0"/>
              <a:t>Co</a:t>
            </a:r>
            <a:r>
              <a:rPr lang="en-US" dirty="0" err="1" smtClean="0"/>
              <a:t>ût</a:t>
            </a:r>
            <a:r>
              <a:rPr lang="en-US" dirty="0" smtClean="0"/>
              <a:t> </a:t>
            </a:r>
            <a:r>
              <a:rPr lang="en-US" dirty="0" err="1" smtClean="0"/>
              <a:t>matière</a:t>
            </a:r>
            <a:r>
              <a:rPr lang="en-US" dirty="0" smtClean="0"/>
              <a:t> première : 5,40€(P2) =&gt; 3,40€(P7)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</a:t>
            </a:r>
            <a:r>
              <a:rPr lang="en-US" dirty="0" smtClean="0"/>
              <a:t> (P7)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9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Merci de </a:t>
            </a:r>
            <a:r>
              <a:rPr lang="en-US" dirty="0" err="1" smtClean="0"/>
              <a:t>votre</a:t>
            </a:r>
            <a:r>
              <a:rPr lang="en-US" dirty="0" smtClean="0"/>
              <a:t>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4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58</TotalTime>
  <Words>174</Words>
  <Application>Microsoft Macintosh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Elemental</vt:lpstr>
      <vt:lpstr>Jeu d’entreprise Jeu 2</vt:lpstr>
      <vt:lpstr>Sommaire</vt:lpstr>
      <vt:lpstr>État initial (P2)</vt:lpstr>
      <vt:lpstr>Objectifs</vt:lpstr>
      <vt:lpstr>Stratégies</vt:lpstr>
      <vt:lpstr>Réactions environnement</vt:lpstr>
      <vt:lpstr>Bilan (P7)</vt:lpstr>
      <vt:lpstr>Merci de votre attention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Aurelien Bertron</dc:creator>
  <cp:lastModifiedBy>Aurelien Bertron</cp:lastModifiedBy>
  <cp:revision>12</cp:revision>
  <dcterms:created xsi:type="dcterms:W3CDTF">2012-11-08T09:37:58Z</dcterms:created>
  <dcterms:modified xsi:type="dcterms:W3CDTF">2012-11-08T10:36:05Z</dcterms:modified>
</cp:coreProperties>
</file>