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38"/>
  </p:notesMasterIdLst>
  <p:handoutMasterIdLst>
    <p:handoutMasterId r:id="rId39"/>
  </p:handoutMasterIdLst>
  <p:sldIdLst>
    <p:sldId id="257" r:id="rId2"/>
    <p:sldId id="298" r:id="rId3"/>
    <p:sldId id="29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1" r:id="rId22"/>
    <p:sldId id="282" r:id="rId23"/>
    <p:sldId id="283" r:id="rId24"/>
    <p:sldId id="284" r:id="rId25"/>
    <p:sldId id="286" r:id="rId26"/>
    <p:sldId id="285" r:id="rId27"/>
    <p:sldId id="287" r:id="rId28"/>
    <p:sldId id="288" r:id="rId29"/>
    <p:sldId id="289" r:id="rId30"/>
    <p:sldId id="290" r:id="rId31"/>
    <p:sldId id="291" r:id="rId32"/>
    <p:sldId id="292" r:id="rId33"/>
    <p:sldId id="293" r:id="rId34"/>
    <p:sldId id="294" r:id="rId35"/>
    <p:sldId id="295" r:id="rId36"/>
    <p:sldId id="296" r:id="rId37"/>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123" d="100"/>
          <a:sy n="123" d="100"/>
        </p:scale>
        <p:origin x="126" y="294"/>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C5146535-FD3D-4589-98A3-623B8DA4B8DB}">
      <dgm:prSet/>
      <dgm:spPr/>
      <dgm:t>
        <a:bodyPr rtlCol="0"/>
        <a:lstStyle/>
        <a:p>
          <a:pPr rtl="0"/>
          <a:r>
            <a:rPr lang="en-US" b="1" dirty="0">
              <a:ln w="0"/>
              <a:solidFill>
                <a:schemeClr val="bg1"/>
              </a:solidFill>
              <a:effectLst>
                <a:outerShdw blurRad="38100" dist="25400" dir="5400000" algn="ctr" rotWithShape="0">
                  <a:srgbClr val="6E747A">
                    <a:alpha val="43000"/>
                  </a:srgbClr>
                </a:outerShdw>
              </a:effectLst>
            </a:rPr>
            <a:t>CSS</a:t>
          </a:r>
          <a:r>
            <a:rPr lang="en-US" dirty="0">
              <a:ln w="0"/>
              <a:solidFill>
                <a:schemeClr val="bg1"/>
              </a:solidFill>
              <a:effectLst>
                <a:outerShdw blurRad="38100" dist="25400" dir="5400000" algn="ctr" rotWithShape="0">
                  <a:srgbClr val="6E747A">
                    <a:alpha val="43000"/>
                  </a:srgbClr>
                </a:outerShdw>
              </a:effectLst>
            </a:rPr>
            <a:t> (Cascading Style Sheets</a:t>
          </a:r>
          <a:r>
            <a:rPr lang="ru-RU" dirty="0">
              <a:ln w="0"/>
              <a:solidFill>
                <a:schemeClr val="bg1"/>
              </a:solidFill>
              <a:effectLst>
                <a:outerShdw blurRad="38100" dist="25400" dir="5400000" algn="ctr" rotWithShape="0">
                  <a:srgbClr val="6E747A">
                    <a:alpha val="43000"/>
                  </a:srgbClr>
                </a:outerShdw>
              </a:effectLst>
            </a:rPr>
            <a:t>)</a:t>
          </a:r>
          <a:endParaRPr lang="ru" dirty="0">
            <a:solidFill>
              <a:schemeClr val="bg1"/>
            </a:solidFill>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ru-RU" b="1" dirty="0">
              <a:ln w="0"/>
              <a:solidFill>
                <a:schemeClr val="tx1"/>
              </a:solidFill>
              <a:effectLst>
                <a:outerShdw blurRad="38100" dist="25400" dir="5400000" algn="ctr" rotWithShape="0">
                  <a:srgbClr val="6E747A">
                    <a:alpha val="43000"/>
                  </a:srgbClr>
                </a:outerShdw>
              </a:effectLst>
            </a:rPr>
            <a:t>«язык стилей»</a:t>
          </a:r>
          <a:r>
            <a:rPr lang="en-US" dirty="0">
              <a:ln w="0"/>
              <a:solidFill>
                <a:schemeClr val="tx1"/>
              </a:solidFill>
              <a:effectLst>
                <a:outerShdw blurRad="38100" dist="25400" dir="5400000" algn="ctr" rotWithShape="0">
                  <a:srgbClr val="6E747A">
                    <a:alpha val="43000"/>
                  </a:srgbClr>
                </a:outerShdw>
              </a:effectLst>
            </a:rPr>
            <a:t> – </a:t>
          </a:r>
          <a:r>
            <a:rPr lang="ru-RU" dirty="0">
              <a:ln w="0"/>
              <a:solidFill>
                <a:schemeClr val="tx1"/>
              </a:solidFill>
              <a:effectLst>
                <a:outerShdw blurRad="38100" dist="25400" dir="5400000" algn="ctr" rotWithShape="0">
                  <a:srgbClr val="6E747A">
                    <a:alpha val="43000"/>
                  </a:srgbClr>
                </a:outerShdw>
              </a:effectLst>
            </a:rPr>
            <a:t>это код, который используется для стилизации вашей </a:t>
          </a:r>
          <a:r>
            <a:rPr lang="ru-RU" dirty="0" smtClean="0">
              <a:ln w="0"/>
              <a:solidFill>
                <a:schemeClr val="tx1"/>
              </a:solidFill>
              <a:effectLst>
                <a:outerShdw blurRad="38100" dist="25400" dir="5400000" algn="ctr" rotWithShape="0">
                  <a:srgbClr val="6E747A">
                    <a:alpha val="43000"/>
                  </a:srgbClr>
                </a:outerShdw>
              </a:effectLst>
            </a:rPr>
            <a:t>веб-страницы</a:t>
          </a:r>
          <a:endParaRPr lang="ru"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b="1" dirty="0">
              <a:ln w="0"/>
              <a:solidFill>
                <a:schemeClr val="bg1"/>
              </a:solidFill>
              <a:effectLst>
                <a:outerShdw blurRad="38100" dist="25400" dir="5400000" algn="ctr" rotWithShape="0">
                  <a:srgbClr val="6E747A">
                    <a:alpha val="43000"/>
                  </a:srgbClr>
                </a:outerShdw>
              </a:effectLst>
            </a:rPr>
            <a:t>JavaScript</a:t>
          </a:r>
          <a:endParaRPr lang="ru" dirty="0">
            <a:solidFill>
              <a:schemeClr val="bg1"/>
            </a:solidFill>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ru-RU" b="1" dirty="0">
              <a:ln w="0"/>
              <a:solidFill>
                <a:schemeClr val="tx1"/>
              </a:solidFill>
              <a:effectLst>
                <a:outerShdw blurRad="38100" dist="25400" dir="5400000" algn="ctr" rotWithShape="0">
                  <a:srgbClr val="6E747A">
                    <a:alpha val="43000"/>
                  </a:srgbClr>
                </a:outerShdw>
              </a:effectLst>
            </a:rPr>
            <a:t>язык программирования</a:t>
          </a:r>
          <a:r>
            <a:rPr lang="ru-RU" dirty="0">
              <a:ln w="0"/>
              <a:solidFill>
                <a:schemeClr val="tx1"/>
              </a:solidFill>
              <a:effectLst>
                <a:outerShdw blurRad="38100" dist="25400" dir="5400000" algn="ctr" rotWithShape="0">
                  <a:srgbClr val="6E747A">
                    <a:alpha val="43000"/>
                  </a:srgbClr>
                </a:outerShdw>
              </a:effectLst>
            </a:rPr>
            <a:t>, который показывает как будет вести себя веб-страница по отношению к действию </a:t>
          </a:r>
          <a:r>
            <a:rPr lang="ru-RU" dirty="0" smtClean="0">
              <a:ln w="0"/>
              <a:solidFill>
                <a:schemeClr val="tx1"/>
              </a:solidFill>
              <a:effectLst>
                <a:outerShdw blurRad="38100" dist="25400" dir="5400000" algn="ctr" rotWithShape="0">
                  <a:srgbClr val="6E747A">
                    <a:alpha val="43000"/>
                  </a:srgbClr>
                </a:outerShdw>
              </a:effectLst>
            </a:rPr>
            <a:t>пользователя</a:t>
          </a:r>
          <a:endParaRPr lang="ru" dirty="0"/>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8DB5D7D5-6A1C-4ABC-8850-759A9D876047}">
      <dgm:prSet/>
      <dgm:spPr/>
      <dgm:t>
        <a:bodyPr rtlCol="0"/>
        <a:lstStyle/>
        <a:p>
          <a:pPr rtl="0"/>
          <a:r>
            <a:rPr lang="en-US" b="1" dirty="0">
              <a:ln w="0"/>
              <a:solidFill>
                <a:schemeClr val="bg1"/>
              </a:solidFill>
              <a:effectLst>
                <a:outerShdw blurRad="38100" dist="25400" dir="5400000" algn="ctr" rotWithShape="0">
                  <a:srgbClr val="6E747A">
                    <a:alpha val="43000"/>
                  </a:srgbClr>
                </a:outerShdw>
              </a:effectLst>
            </a:rPr>
            <a:t>HTML</a:t>
          </a:r>
          <a:r>
            <a:rPr lang="en-US" dirty="0">
              <a:ln w="0"/>
              <a:solidFill>
                <a:schemeClr val="bg1"/>
              </a:solidFill>
              <a:effectLst>
                <a:outerShdw blurRad="38100" dist="25400" dir="5400000" algn="ctr" rotWithShape="0">
                  <a:srgbClr val="6E747A">
                    <a:alpha val="43000"/>
                  </a:srgbClr>
                </a:outerShdw>
              </a:effectLst>
            </a:rPr>
            <a:t> (</a:t>
          </a:r>
          <a:r>
            <a:rPr lang="en-US" dirty="0" err="1">
              <a:ln w="0"/>
              <a:solidFill>
                <a:schemeClr val="bg1"/>
              </a:solidFill>
              <a:effectLst>
                <a:outerShdw blurRad="38100" dist="25400" dir="5400000" algn="ctr" rotWithShape="0">
                  <a:srgbClr val="6E747A">
                    <a:alpha val="43000"/>
                  </a:srgbClr>
                </a:outerShdw>
              </a:effectLst>
            </a:rPr>
            <a:t>HyperText</a:t>
          </a:r>
          <a:r>
            <a:rPr lang="en-US" dirty="0">
              <a:ln w="0"/>
              <a:solidFill>
                <a:schemeClr val="bg1"/>
              </a:solidFill>
              <a:effectLst>
                <a:outerShdw blurRad="38100" dist="25400" dir="5400000" algn="ctr" rotWithShape="0">
                  <a:srgbClr val="6E747A">
                    <a:alpha val="43000"/>
                  </a:srgbClr>
                </a:outerShdw>
              </a:effectLst>
            </a:rPr>
            <a:t> Markup Language</a:t>
          </a:r>
          <a:r>
            <a:rPr lang="ru-RU" dirty="0">
              <a:ln w="0"/>
              <a:solidFill>
                <a:schemeClr val="bg1"/>
              </a:solidFill>
              <a:effectLst>
                <a:outerShdw blurRad="38100" dist="25400" dir="5400000" algn="ctr" rotWithShape="0">
                  <a:srgbClr val="6E747A">
                    <a:alpha val="43000"/>
                  </a:srgbClr>
                </a:outerShdw>
              </a:effectLst>
            </a:rPr>
            <a:t>)</a:t>
          </a:r>
          <a:endParaRPr lang="ru" dirty="0">
            <a:solidFill>
              <a:schemeClr val="bg1"/>
            </a:solidFill>
          </a:endParaRPr>
        </a:p>
      </dgm:t>
    </dgm:pt>
    <dgm:pt modelId="{BD6E0A2E-99C8-4F5A-971A-CD211D1099FF}" type="sibTrans" cxnId="{C5202EE1-10E9-4076-9D55-9E0CF8B152AF}">
      <dgm:prSet/>
      <dgm:spPr/>
      <dgm:t>
        <a:bodyPr rtlCol="0"/>
        <a:lstStyle/>
        <a:p>
          <a:pPr rtl="0"/>
          <a:endParaRPr lang="en-US"/>
        </a:p>
      </dgm:t>
    </dgm:pt>
    <dgm:pt modelId="{D8874F40-D7B0-41DE-BB6F-A6014FEAB2D7}" type="parTrans" cxnId="{C5202EE1-10E9-4076-9D55-9E0CF8B152AF}">
      <dgm:prSet/>
      <dgm:spPr/>
      <dgm:t>
        <a:bodyPr rtlCol="0"/>
        <a:lstStyle/>
        <a:p>
          <a:pPr rtl="0"/>
          <a:endParaRPr lang="en-US"/>
        </a:p>
      </dgm:t>
    </dgm:pt>
    <dgm:pt modelId="{96262926-A67D-4E4E-9515-5EBC67F0B634}">
      <dgm:prSet/>
      <dgm:spPr/>
      <dgm:t>
        <a:bodyPr rtlCol="0"/>
        <a:lstStyle/>
        <a:p>
          <a:pPr rtl="0"/>
          <a:r>
            <a:rPr lang="en-US" b="1" dirty="0">
              <a:ln w="0"/>
              <a:solidFill>
                <a:schemeClr val="tx1"/>
              </a:solidFill>
              <a:effectLst>
                <a:outerShdw blurRad="38100" dist="25400" dir="5400000" algn="ctr" rotWithShape="0">
                  <a:srgbClr val="6E747A">
                    <a:alpha val="43000"/>
                  </a:srgbClr>
                </a:outerShdw>
              </a:effectLst>
            </a:rPr>
            <a:t>«</a:t>
          </a:r>
          <a:r>
            <a:rPr lang="ru-RU" b="1" dirty="0">
              <a:ln w="0"/>
              <a:solidFill>
                <a:schemeClr val="tx1"/>
              </a:solidFill>
              <a:effectLst>
                <a:outerShdw blurRad="38100" dist="25400" dir="5400000" algn="ctr" rotWithShape="0">
                  <a:srgbClr val="6E747A">
                    <a:alpha val="43000"/>
                  </a:srgbClr>
                </a:outerShdw>
              </a:effectLst>
            </a:rPr>
            <a:t>язык гипертекстовой разметки»</a:t>
          </a:r>
          <a:r>
            <a:rPr lang="en-US" dirty="0">
              <a:ln w="0"/>
              <a:solidFill>
                <a:schemeClr val="tx1"/>
              </a:solidFill>
              <a:effectLst>
                <a:outerShdw blurRad="38100" dist="25400" dir="5400000" algn="ctr" rotWithShape="0">
                  <a:srgbClr val="6E747A">
                    <a:alpha val="43000"/>
                  </a:srgbClr>
                </a:outerShdw>
              </a:effectLst>
            </a:rPr>
            <a:t> – </a:t>
          </a:r>
          <a:r>
            <a:rPr lang="ru-RU" dirty="0">
              <a:ln w="0"/>
              <a:solidFill>
                <a:schemeClr val="tx1"/>
              </a:solidFill>
              <a:effectLst>
                <a:outerShdw blurRad="38100" dist="25400" dir="5400000" algn="ctr" rotWithShape="0">
                  <a:srgbClr val="6E747A">
                    <a:alpha val="43000"/>
                  </a:srgbClr>
                </a:outerShdw>
              </a:effectLst>
            </a:rPr>
            <a:t>«скелет», каркас </a:t>
          </a:r>
          <a:r>
            <a:rPr lang="ru-RU" dirty="0" smtClean="0">
              <a:ln w="0"/>
              <a:solidFill>
                <a:schemeClr val="tx1"/>
              </a:solidFill>
              <a:effectLst>
                <a:outerShdw blurRad="38100" dist="25400" dir="5400000" algn="ctr" rotWithShape="0">
                  <a:srgbClr val="6E747A">
                    <a:alpha val="43000"/>
                  </a:srgbClr>
                </a:outerShdw>
              </a:effectLst>
            </a:rPr>
            <a:t>веб-сайта</a:t>
          </a:r>
          <a:endParaRPr lang="ru" dirty="0"/>
        </a:p>
      </dgm:t>
    </dgm:pt>
    <dgm:pt modelId="{1DA7ACEB-F642-43C1-BCB5-F580B9B985B9}" type="sibTrans" cxnId="{8C5B110A-FBC3-4CBF-BED2-413E87D4DAD5}">
      <dgm:prSet/>
      <dgm:spPr/>
      <dgm:t>
        <a:bodyPr rtlCol="0"/>
        <a:lstStyle/>
        <a:p>
          <a:pPr rtl="0"/>
          <a:endParaRPr lang="en-US"/>
        </a:p>
      </dgm:t>
    </dgm:pt>
    <dgm:pt modelId="{EC74E552-C501-4B0E-9400-E8B410F53D50}" type="parTrans" cxnId="{8C5B110A-FBC3-4CBF-BED2-413E87D4DAD5}">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ru-RU"/>
        </a:p>
      </dgm:t>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t>
        <a:bodyPr/>
        <a:lstStyle/>
        <a:p>
          <a:endParaRPr lang="ru-RU"/>
        </a:p>
      </dgm:t>
    </dgm:pt>
    <dgm:pt modelId="{5A1B764B-0DC5-47CD-BDEA-9E67799496EC}" type="pres">
      <dgm:prSet presAssocID="{8DB5D7D5-6A1C-4ABC-8850-759A9D876047}" presName="Childtext1" presStyleLbl="revTx" presStyleIdx="0" presStyleCnt="3">
        <dgm:presLayoutVars>
          <dgm:bulletEnabled val="1"/>
        </dgm:presLayoutVars>
      </dgm:prSet>
      <dgm:spPr/>
      <dgm:t>
        <a:bodyPr/>
        <a:lstStyle/>
        <a:p>
          <a:endParaRPr lang="ru-RU"/>
        </a:p>
      </dgm:t>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t>
        <a:bodyPr/>
        <a:lstStyle/>
        <a:p>
          <a:endParaRPr lang="ru-RU"/>
        </a:p>
      </dgm:t>
    </dgm:pt>
    <dgm:pt modelId="{DF65791B-462E-4589-B98D-F60587330CA8}" type="pres">
      <dgm:prSet presAssocID="{C5146535-FD3D-4589-98A3-623B8DA4B8DB}" presName="Childtext1" presStyleLbl="revTx" presStyleIdx="1" presStyleCnt="3">
        <dgm:presLayoutVars>
          <dgm:bulletEnabled val="1"/>
        </dgm:presLayoutVars>
      </dgm:prSet>
      <dgm:spPr/>
      <dgm:t>
        <a:bodyPr/>
        <a:lstStyle/>
        <a:p>
          <a:endParaRPr lang="ru-RU"/>
        </a:p>
      </dgm:t>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t>
        <a:bodyPr/>
        <a:lstStyle/>
        <a:p>
          <a:endParaRPr lang="ru-RU"/>
        </a:p>
      </dgm:t>
    </dgm:pt>
    <dgm:pt modelId="{B4723E2A-4FF1-452A-BD25-8EC364F15A6F}" type="pres">
      <dgm:prSet presAssocID="{09C152DA-7620-4852-8162-A77EC3609F3F}" presName="Childtext1" presStyleLbl="revTx" presStyleIdx="2" presStyleCnt="3">
        <dgm:presLayoutVars>
          <dgm:bulletEnabled val="1"/>
        </dgm:presLayoutVars>
      </dgm:prSet>
      <dgm:spPr/>
      <dgm:t>
        <a:bodyPr/>
        <a:lstStyle/>
        <a:p>
          <a:endParaRPr lang="ru-RU"/>
        </a:p>
      </dgm:t>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42603DF0-EE55-469E-8DB2-4B569367EDB8}" type="presOf" srcId="{C5146535-FD3D-4589-98A3-623B8DA4B8DB}" destId="{30804A27-188E-4A17-8FFE-97BCCA0597B8}" srcOrd="0" destOrd="0" presId="urn:microsoft.com/office/officeart/2016/7/layout/RoundedRectangleTimeline"/>
    <dgm:cxn modelId="{50EFF09D-9B40-4A1F-8ABF-5843E3FFA25D}" type="presOf" srcId="{8DB5D7D5-6A1C-4ABC-8850-759A9D876047}" destId="{954381E7-0584-46DD-8108-E9BF4F2B5005}"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50770C67-47FB-4E8D-82BF-E15136D37804}"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488992AD-D14F-435B-8D2B-ECBBBC12BD55}" type="presOf" srcId="{6C8937BE-93F8-4DED-8538-1C601DAEBA66}" destId="{B4723E2A-4FF1-452A-BD25-8EC364F15A6F}"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8C6CB428-F3FB-481F-8133-D43A21F131E6}" type="presOf" srcId="{96262926-A67D-4E4E-9515-5EBC67F0B634}" destId="{5A1B764B-0DC5-47CD-BDEA-9E67799496EC}"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23ECAC8B-17A4-4883-AA0E-06D66B7E788A}" srcId="{6A70FD8F-0050-42E3-8B3A-6ED7CFB9852E}" destId="{09C152DA-7620-4852-8162-A77EC3609F3F}" srcOrd="2" destOrd="0" parTransId="{9F6D14C0-6C82-4CBD-8D6D-B0E117B6F2ED}" sibTransId="{0AE8D36D-0F0F-4206-AE39-0A2D73987B68}"/>
    <dgm:cxn modelId="{CD6D472F-BB46-4AF8-9290-51AF393E2220}" type="presOf" srcId="{6A70FD8F-0050-42E3-8B3A-6ED7CFB9852E}" destId="{AB52B3CC-6563-466D-BFC3-9B6B5AFA0881}"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CA7F9A48-0E5C-49AC-B370-CAF27F761A6B}" type="presOf" srcId="{09C152DA-7620-4852-8162-A77EC3609F3F}" destId="{566B79CB-1A41-4F5C-BF91-58D94BF93913}" srcOrd="0" destOrd="0" presId="urn:microsoft.com/office/officeart/2016/7/layout/RoundedRectangleTimeline"/>
    <dgm:cxn modelId="{3F774734-FFFA-49B5-9C39-2CB4AE4D6A11}" type="presParOf" srcId="{AB52B3CC-6563-466D-BFC3-9B6B5AFA0881}" destId="{815EDF7B-AC93-4A61-87AA-CAA5D85C31A8}" srcOrd="0" destOrd="0" presId="urn:microsoft.com/office/officeart/2016/7/layout/RoundedRectangleTimeline"/>
    <dgm:cxn modelId="{98FF0AAE-C43A-43A5-9357-5971B9057E41}" type="presParOf" srcId="{815EDF7B-AC93-4A61-87AA-CAA5D85C31A8}" destId="{954381E7-0584-46DD-8108-E9BF4F2B5005}" srcOrd="0" destOrd="0" presId="urn:microsoft.com/office/officeart/2016/7/layout/RoundedRectangleTimeline"/>
    <dgm:cxn modelId="{78B19ECD-EC4D-44E5-BF9A-C4DD5EDA47B1}" type="presParOf" srcId="{815EDF7B-AC93-4A61-87AA-CAA5D85C31A8}" destId="{5A1B764B-0DC5-47CD-BDEA-9E67799496EC}" srcOrd="1" destOrd="0" presId="urn:microsoft.com/office/officeart/2016/7/layout/RoundedRectangleTimeline"/>
    <dgm:cxn modelId="{5E2545CC-2732-4372-AE19-0D550B56D920}" type="presParOf" srcId="{815EDF7B-AC93-4A61-87AA-CAA5D85C31A8}" destId="{122B38A3-0442-4747-820C-1F37877E2B0E}" srcOrd="2" destOrd="0" presId="urn:microsoft.com/office/officeart/2016/7/layout/RoundedRectangleTimeline"/>
    <dgm:cxn modelId="{044B0CF7-82FF-4062-951F-3BC540D0AD6F}" type="presParOf" srcId="{815EDF7B-AC93-4A61-87AA-CAA5D85C31A8}" destId="{A73181F6-69BB-4A47-8277-4671A45AC8C8}" srcOrd="3" destOrd="0" presId="urn:microsoft.com/office/officeart/2016/7/layout/RoundedRectangleTimeline"/>
    <dgm:cxn modelId="{8E54C2AE-EC27-40E1-AEEC-5260C7C4F555}" type="presParOf" srcId="{815EDF7B-AC93-4A61-87AA-CAA5D85C31A8}" destId="{6E76EADA-5F61-4A59-B2F8-FA10112079FC}" srcOrd="4" destOrd="0" presId="urn:microsoft.com/office/officeart/2016/7/layout/RoundedRectangleTimeline"/>
    <dgm:cxn modelId="{3D42603D-9040-41E8-BA5B-A17B9A2AC239}" type="presParOf" srcId="{AB52B3CC-6563-466D-BFC3-9B6B5AFA0881}" destId="{A8189248-0785-43F1-844C-4DE92841F254}" srcOrd="1" destOrd="0" presId="urn:microsoft.com/office/officeart/2016/7/layout/RoundedRectangleTimeline"/>
    <dgm:cxn modelId="{531E0A19-7AEE-4101-B7BB-425340240C5C}" type="presParOf" srcId="{AB52B3CC-6563-466D-BFC3-9B6B5AFA0881}" destId="{218D9CD7-D48D-464C-9A1C-0F322EC540B3}" srcOrd="2" destOrd="0" presId="urn:microsoft.com/office/officeart/2016/7/layout/RoundedRectangleTimeline"/>
    <dgm:cxn modelId="{4CF1ED60-3AFB-4452-BB16-A409959AC728}" type="presParOf" srcId="{218D9CD7-D48D-464C-9A1C-0F322EC540B3}" destId="{30804A27-188E-4A17-8FFE-97BCCA0597B8}" srcOrd="0" destOrd="0" presId="urn:microsoft.com/office/officeart/2016/7/layout/RoundedRectangleTimeline"/>
    <dgm:cxn modelId="{ACE1AED8-0B48-4CA3-B2F5-4B4D83FBC218}" type="presParOf" srcId="{218D9CD7-D48D-464C-9A1C-0F322EC540B3}" destId="{DF65791B-462E-4589-B98D-F60587330CA8}" srcOrd="1" destOrd="0" presId="urn:microsoft.com/office/officeart/2016/7/layout/RoundedRectangleTimeline"/>
    <dgm:cxn modelId="{6DEC2553-B3A0-494E-96C8-4BCF202F406C}" type="presParOf" srcId="{218D9CD7-D48D-464C-9A1C-0F322EC540B3}" destId="{DBA410EB-5F61-4F46-92D9-C5B0AA59EE15}" srcOrd="2" destOrd="0" presId="urn:microsoft.com/office/officeart/2016/7/layout/RoundedRectangleTimeline"/>
    <dgm:cxn modelId="{0CFEE98A-7248-4CC9-BD9C-0195FDB7D06C}" type="presParOf" srcId="{218D9CD7-D48D-464C-9A1C-0F322EC540B3}" destId="{E1220EDB-B75C-43A5-B862-97E4C09130A7}" srcOrd="3" destOrd="0" presId="urn:microsoft.com/office/officeart/2016/7/layout/RoundedRectangleTimeline"/>
    <dgm:cxn modelId="{99025B72-63DD-4B0A-9DF3-1DC2BEBCB53B}" type="presParOf" srcId="{218D9CD7-D48D-464C-9A1C-0F322EC540B3}" destId="{D8849157-215F-4E70-9735-315E97B5AC5C}" srcOrd="4" destOrd="0" presId="urn:microsoft.com/office/officeart/2016/7/layout/RoundedRectangleTimeline"/>
    <dgm:cxn modelId="{3E524D9C-38CB-4684-ADDC-EF99999500A1}" type="presParOf" srcId="{AB52B3CC-6563-466D-BFC3-9B6B5AFA0881}" destId="{7C467054-22FE-4C18-9934-29D7168DFF63}" srcOrd="3" destOrd="0" presId="urn:microsoft.com/office/officeart/2016/7/layout/RoundedRectangleTimeline"/>
    <dgm:cxn modelId="{D994FFE1-DF8A-48BE-8096-D9921CAB59BF}" type="presParOf" srcId="{AB52B3CC-6563-466D-BFC3-9B6B5AFA0881}" destId="{3E3E944D-A6EC-4962-9AC1-C585A4F97BDA}" srcOrd="4" destOrd="0" presId="urn:microsoft.com/office/officeart/2016/7/layout/RoundedRectangleTimeline"/>
    <dgm:cxn modelId="{8BD7E9A3-D86E-4622-9A8F-1E2C2F9FBF11}" type="presParOf" srcId="{3E3E944D-A6EC-4962-9AC1-C585A4F97BDA}" destId="{566B79CB-1A41-4F5C-BF91-58D94BF93913}" srcOrd="0" destOrd="0" presId="urn:microsoft.com/office/officeart/2016/7/layout/RoundedRectangleTimeline"/>
    <dgm:cxn modelId="{29283A92-BC62-4156-8904-0904DB06B8F5}" type="presParOf" srcId="{3E3E944D-A6EC-4962-9AC1-C585A4F97BDA}" destId="{B4723E2A-4FF1-452A-BD25-8EC364F15A6F}" srcOrd="1" destOrd="0" presId="urn:microsoft.com/office/officeart/2016/7/layout/RoundedRectangleTimeline"/>
    <dgm:cxn modelId="{F4428726-6FDA-4BB6-B741-0DFCAA3EF08C}" type="presParOf" srcId="{3E3E944D-A6EC-4962-9AC1-C585A4F97BDA}" destId="{440E9361-37D2-4157-AF38-7B49AD23708B}" srcOrd="2" destOrd="0" presId="urn:microsoft.com/office/officeart/2016/7/layout/RoundedRectangleTimeline"/>
    <dgm:cxn modelId="{9D20B813-69EC-49B3-B34D-ED8B98805893}" type="presParOf" srcId="{3E3E944D-A6EC-4962-9AC1-C585A4F97BDA}" destId="{C45E7B63-1C71-483E-A3A8-705CE86D4D8E}" srcOrd="3" destOrd="0" presId="urn:microsoft.com/office/officeart/2016/7/layout/RoundedRectangleTimeline"/>
    <dgm:cxn modelId="{03595433-143E-4D56-92F7-338E2E8E82FC}"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473689" y="-447866"/>
          <a:ext cx="219791" cy="3093648"/>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lvl="0" algn="ctr" defTabSz="488950" rtl="0">
            <a:lnSpc>
              <a:spcPct val="90000"/>
            </a:lnSpc>
            <a:spcBef>
              <a:spcPct val="0"/>
            </a:spcBef>
            <a:spcAft>
              <a:spcPct val="35000"/>
            </a:spcAft>
          </a:pPr>
          <a:r>
            <a:rPr lang="en-US" sz="1100" b="1" kern="1200" dirty="0">
              <a:ln w="0"/>
              <a:solidFill>
                <a:schemeClr val="bg1"/>
              </a:solidFill>
              <a:effectLst>
                <a:outerShdw blurRad="38100" dist="25400" dir="5400000" algn="ctr" rotWithShape="0">
                  <a:srgbClr val="6E747A">
                    <a:alpha val="43000"/>
                  </a:srgbClr>
                </a:outerShdw>
              </a:effectLst>
            </a:rPr>
            <a:t>HTML</a:t>
          </a:r>
          <a:r>
            <a:rPr lang="en-US" sz="1100" kern="1200" dirty="0">
              <a:ln w="0"/>
              <a:solidFill>
                <a:schemeClr val="bg1"/>
              </a:solidFill>
              <a:effectLst>
                <a:outerShdw blurRad="38100" dist="25400" dir="5400000" algn="ctr" rotWithShape="0">
                  <a:srgbClr val="6E747A">
                    <a:alpha val="43000"/>
                  </a:srgbClr>
                </a:outerShdw>
              </a:effectLst>
            </a:rPr>
            <a:t> (</a:t>
          </a:r>
          <a:r>
            <a:rPr lang="en-US" sz="1100" kern="1200" dirty="0" err="1">
              <a:ln w="0"/>
              <a:solidFill>
                <a:schemeClr val="bg1"/>
              </a:solidFill>
              <a:effectLst>
                <a:outerShdw blurRad="38100" dist="25400" dir="5400000" algn="ctr" rotWithShape="0">
                  <a:srgbClr val="6E747A">
                    <a:alpha val="43000"/>
                  </a:srgbClr>
                </a:outerShdw>
              </a:effectLst>
            </a:rPr>
            <a:t>HyperText</a:t>
          </a:r>
          <a:r>
            <a:rPr lang="en-US" sz="1100" kern="1200" dirty="0">
              <a:ln w="0"/>
              <a:solidFill>
                <a:schemeClr val="bg1"/>
              </a:solidFill>
              <a:effectLst>
                <a:outerShdw blurRad="38100" dist="25400" dir="5400000" algn="ctr" rotWithShape="0">
                  <a:srgbClr val="6E747A">
                    <a:alpha val="43000"/>
                  </a:srgbClr>
                </a:outerShdw>
              </a:effectLst>
            </a:rPr>
            <a:t> Markup Language</a:t>
          </a:r>
          <a:r>
            <a:rPr lang="ru-RU" sz="1100" kern="1200" dirty="0">
              <a:ln w="0"/>
              <a:solidFill>
                <a:schemeClr val="bg1"/>
              </a:solidFill>
              <a:effectLst>
                <a:outerShdw blurRad="38100" dist="25400" dir="5400000" algn="ctr" rotWithShape="0">
                  <a:srgbClr val="6E747A">
                    <a:alpha val="43000"/>
                  </a:srgbClr>
                </a:outerShdw>
              </a:effectLst>
            </a:rPr>
            <a:t>)</a:t>
          </a:r>
          <a:endParaRPr lang="ru" sz="1100" kern="1200" dirty="0">
            <a:solidFill>
              <a:schemeClr val="bg1"/>
            </a:solidFill>
          </a:endParaRPr>
        </a:p>
      </dsp:txBody>
      <dsp:txXfrm rot="5400000">
        <a:off x="1047490" y="999791"/>
        <a:ext cx="3082919" cy="198333"/>
      </dsp:txXfrm>
    </dsp:sp>
    <dsp:sp modelId="{5A1B764B-0DC5-47CD-BDEA-9E67799496EC}">
      <dsp:nvSpPr>
        <dsp:cNvPr id="0" name=""/>
        <dsp:cNvSpPr/>
      </dsp:nvSpPr>
      <dsp:spPr>
        <a:xfrm>
          <a:off x="5544" y="0"/>
          <a:ext cx="5156081" cy="76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lvl="0" algn="ctr" defTabSz="488950" rtl="0">
            <a:lnSpc>
              <a:spcPct val="90000"/>
            </a:lnSpc>
            <a:spcBef>
              <a:spcPct val="0"/>
            </a:spcBef>
            <a:spcAft>
              <a:spcPct val="35000"/>
            </a:spcAft>
          </a:pPr>
          <a:r>
            <a:rPr lang="en-US" sz="1100" b="1" kern="1200" dirty="0">
              <a:ln w="0"/>
              <a:solidFill>
                <a:schemeClr val="tx1"/>
              </a:solidFill>
              <a:effectLst>
                <a:outerShdw blurRad="38100" dist="25400" dir="5400000" algn="ctr" rotWithShape="0">
                  <a:srgbClr val="6E747A">
                    <a:alpha val="43000"/>
                  </a:srgbClr>
                </a:outerShdw>
              </a:effectLst>
            </a:rPr>
            <a:t>«</a:t>
          </a:r>
          <a:r>
            <a:rPr lang="ru-RU" sz="1100" b="1" kern="1200" dirty="0">
              <a:ln w="0"/>
              <a:solidFill>
                <a:schemeClr val="tx1"/>
              </a:solidFill>
              <a:effectLst>
                <a:outerShdw blurRad="38100" dist="25400" dir="5400000" algn="ctr" rotWithShape="0">
                  <a:srgbClr val="6E747A">
                    <a:alpha val="43000"/>
                  </a:srgbClr>
                </a:outerShdw>
              </a:effectLst>
            </a:rPr>
            <a:t>язык гипертекстовой разметки»</a:t>
          </a:r>
          <a:r>
            <a:rPr lang="en-US" sz="1100" kern="1200" dirty="0">
              <a:ln w="0"/>
              <a:solidFill>
                <a:schemeClr val="tx1"/>
              </a:solidFill>
              <a:effectLst>
                <a:outerShdw blurRad="38100" dist="25400" dir="5400000" algn="ctr" rotWithShape="0">
                  <a:srgbClr val="6E747A">
                    <a:alpha val="43000"/>
                  </a:srgbClr>
                </a:outerShdw>
              </a:effectLst>
            </a:rPr>
            <a:t> – </a:t>
          </a:r>
          <a:r>
            <a:rPr lang="ru-RU" sz="1100" kern="1200" dirty="0">
              <a:ln w="0"/>
              <a:solidFill>
                <a:schemeClr val="tx1"/>
              </a:solidFill>
              <a:effectLst>
                <a:outerShdw blurRad="38100" dist="25400" dir="5400000" algn="ctr" rotWithShape="0">
                  <a:srgbClr val="6E747A">
                    <a:alpha val="43000"/>
                  </a:srgbClr>
                </a:outerShdw>
              </a:effectLst>
            </a:rPr>
            <a:t>«скелет», каркас </a:t>
          </a:r>
          <a:r>
            <a:rPr lang="ru-RU" sz="1100" kern="1200" dirty="0" smtClean="0">
              <a:ln w="0"/>
              <a:solidFill>
                <a:schemeClr val="tx1"/>
              </a:solidFill>
              <a:effectLst>
                <a:outerShdw blurRad="38100" dist="25400" dir="5400000" algn="ctr" rotWithShape="0">
                  <a:srgbClr val="6E747A">
                    <a:alpha val="43000"/>
                  </a:srgbClr>
                </a:outerShdw>
              </a:effectLst>
            </a:rPr>
            <a:t>веб-сайта</a:t>
          </a:r>
          <a:endParaRPr lang="ru" sz="1100" kern="1200" dirty="0"/>
        </a:p>
      </dsp:txBody>
      <dsp:txXfrm>
        <a:off x="5544" y="0"/>
        <a:ext cx="5156081" cy="769270"/>
      </dsp:txXfrm>
    </dsp:sp>
    <dsp:sp modelId="{122B38A3-0442-4747-820C-1F37877E2B0E}">
      <dsp:nvSpPr>
        <dsp:cNvPr id="0" name=""/>
        <dsp:cNvSpPr/>
      </dsp:nvSpPr>
      <dsp:spPr>
        <a:xfrm>
          <a:off x="2583585" y="813228"/>
          <a:ext cx="0" cy="175833"/>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561605" y="769270"/>
          <a:ext cx="43958" cy="43958"/>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130409" y="989062"/>
          <a:ext cx="3093648" cy="219791"/>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lvl="0" algn="ctr" defTabSz="488950" rtl="0">
            <a:lnSpc>
              <a:spcPct val="90000"/>
            </a:lnSpc>
            <a:spcBef>
              <a:spcPct val="0"/>
            </a:spcBef>
            <a:spcAft>
              <a:spcPct val="35000"/>
            </a:spcAft>
          </a:pPr>
          <a:r>
            <a:rPr lang="en-US" sz="1100" b="1" kern="1200" dirty="0">
              <a:ln w="0"/>
              <a:solidFill>
                <a:schemeClr val="bg1"/>
              </a:solidFill>
              <a:effectLst>
                <a:outerShdw blurRad="38100" dist="25400" dir="5400000" algn="ctr" rotWithShape="0">
                  <a:srgbClr val="6E747A">
                    <a:alpha val="43000"/>
                  </a:srgbClr>
                </a:outerShdw>
              </a:effectLst>
            </a:rPr>
            <a:t>CSS</a:t>
          </a:r>
          <a:r>
            <a:rPr lang="en-US" sz="1100" kern="1200" dirty="0">
              <a:ln w="0"/>
              <a:solidFill>
                <a:schemeClr val="bg1"/>
              </a:solidFill>
              <a:effectLst>
                <a:outerShdw blurRad="38100" dist="25400" dir="5400000" algn="ctr" rotWithShape="0">
                  <a:srgbClr val="6E747A">
                    <a:alpha val="43000"/>
                  </a:srgbClr>
                </a:outerShdw>
              </a:effectLst>
            </a:rPr>
            <a:t> (Cascading Style Sheets</a:t>
          </a:r>
          <a:r>
            <a:rPr lang="ru-RU" sz="1100" kern="1200" dirty="0">
              <a:ln w="0"/>
              <a:solidFill>
                <a:schemeClr val="bg1"/>
              </a:solidFill>
              <a:effectLst>
                <a:outerShdw blurRad="38100" dist="25400" dir="5400000" algn="ctr" rotWithShape="0">
                  <a:srgbClr val="6E747A">
                    <a:alpha val="43000"/>
                  </a:srgbClr>
                </a:outerShdw>
              </a:effectLst>
            </a:rPr>
            <a:t>)</a:t>
          </a:r>
          <a:endParaRPr lang="ru" sz="1100" kern="1200" dirty="0">
            <a:solidFill>
              <a:schemeClr val="bg1"/>
            </a:solidFill>
          </a:endParaRPr>
        </a:p>
      </dsp:txBody>
      <dsp:txXfrm>
        <a:off x="4130409" y="989062"/>
        <a:ext cx="3093648" cy="219791"/>
      </dsp:txXfrm>
    </dsp:sp>
    <dsp:sp modelId="{DF65791B-462E-4589-B98D-F60587330CA8}">
      <dsp:nvSpPr>
        <dsp:cNvPr id="0" name=""/>
        <dsp:cNvSpPr/>
      </dsp:nvSpPr>
      <dsp:spPr>
        <a:xfrm>
          <a:off x="3099193" y="1428645"/>
          <a:ext cx="5156081" cy="76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lvl="0" algn="ctr" defTabSz="488950" rtl="0">
            <a:lnSpc>
              <a:spcPct val="90000"/>
            </a:lnSpc>
            <a:spcBef>
              <a:spcPct val="0"/>
            </a:spcBef>
            <a:spcAft>
              <a:spcPct val="35000"/>
            </a:spcAft>
          </a:pPr>
          <a:r>
            <a:rPr lang="ru-RU" sz="1100" b="1" kern="1200" dirty="0">
              <a:ln w="0"/>
              <a:solidFill>
                <a:schemeClr val="tx1"/>
              </a:solidFill>
              <a:effectLst>
                <a:outerShdw blurRad="38100" dist="25400" dir="5400000" algn="ctr" rotWithShape="0">
                  <a:srgbClr val="6E747A">
                    <a:alpha val="43000"/>
                  </a:srgbClr>
                </a:outerShdw>
              </a:effectLst>
            </a:rPr>
            <a:t>«язык стилей»</a:t>
          </a:r>
          <a:r>
            <a:rPr lang="en-US" sz="1100" kern="1200" dirty="0">
              <a:ln w="0"/>
              <a:solidFill>
                <a:schemeClr val="tx1"/>
              </a:solidFill>
              <a:effectLst>
                <a:outerShdw blurRad="38100" dist="25400" dir="5400000" algn="ctr" rotWithShape="0">
                  <a:srgbClr val="6E747A">
                    <a:alpha val="43000"/>
                  </a:srgbClr>
                </a:outerShdw>
              </a:effectLst>
            </a:rPr>
            <a:t> – </a:t>
          </a:r>
          <a:r>
            <a:rPr lang="ru-RU" sz="1100" kern="1200" dirty="0">
              <a:ln w="0"/>
              <a:solidFill>
                <a:schemeClr val="tx1"/>
              </a:solidFill>
              <a:effectLst>
                <a:outerShdw blurRad="38100" dist="25400" dir="5400000" algn="ctr" rotWithShape="0">
                  <a:srgbClr val="6E747A">
                    <a:alpha val="43000"/>
                  </a:srgbClr>
                </a:outerShdw>
              </a:effectLst>
            </a:rPr>
            <a:t>это код, который используется для стилизации вашей </a:t>
          </a:r>
          <a:r>
            <a:rPr lang="ru-RU" sz="1100" kern="1200" dirty="0" smtClean="0">
              <a:ln w="0"/>
              <a:solidFill>
                <a:schemeClr val="tx1"/>
              </a:solidFill>
              <a:effectLst>
                <a:outerShdw blurRad="38100" dist="25400" dir="5400000" algn="ctr" rotWithShape="0">
                  <a:srgbClr val="6E747A">
                    <a:alpha val="43000"/>
                  </a:srgbClr>
                </a:outerShdw>
              </a:effectLst>
            </a:rPr>
            <a:t>веб-страницы</a:t>
          </a:r>
          <a:endParaRPr lang="ru" sz="1100" kern="1200" dirty="0"/>
        </a:p>
      </dsp:txBody>
      <dsp:txXfrm>
        <a:off x="3099193" y="1428645"/>
        <a:ext cx="5156081" cy="769270"/>
      </dsp:txXfrm>
    </dsp:sp>
    <dsp:sp modelId="{DBA410EB-5F61-4F46-92D9-C5B0AA59EE15}">
      <dsp:nvSpPr>
        <dsp:cNvPr id="0" name=""/>
        <dsp:cNvSpPr/>
      </dsp:nvSpPr>
      <dsp:spPr>
        <a:xfrm>
          <a:off x="5677234" y="1208853"/>
          <a:ext cx="0" cy="175833"/>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655254" y="1384687"/>
          <a:ext cx="43958" cy="43958"/>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660987" y="-447866"/>
          <a:ext cx="219791" cy="3093648"/>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lvl="0" algn="ctr" defTabSz="488950" rtl="0">
            <a:lnSpc>
              <a:spcPct val="90000"/>
            </a:lnSpc>
            <a:spcBef>
              <a:spcPct val="0"/>
            </a:spcBef>
            <a:spcAft>
              <a:spcPct val="35000"/>
            </a:spcAft>
          </a:pPr>
          <a:r>
            <a:rPr lang="en-US" sz="1100" b="1" kern="1200" dirty="0">
              <a:ln w="0"/>
              <a:solidFill>
                <a:schemeClr val="bg1"/>
              </a:solidFill>
              <a:effectLst>
                <a:outerShdw blurRad="38100" dist="25400" dir="5400000" algn="ctr" rotWithShape="0">
                  <a:srgbClr val="6E747A">
                    <a:alpha val="43000"/>
                  </a:srgbClr>
                </a:outerShdw>
              </a:effectLst>
            </a:rPr>
            <a:t>JavaScript</a:t>
          </a:r>
          <a:endParaRPr lang="ru" sz="1100" kern="1200" dirty="0">
            <a:solidFill>
              <a:schemeClr val="bg1"/>
            </a:solidFill>
          </a:endParaRPr>
        </a:p>
      </dsp:txBody>
      <dsp:txXfrm rot="-5400000">
        <a:off x="7224059" y="999791"/>
        <a:ext cx="3082919" cy="198333"/>
      </dsp:txXfrm>
    </dsp:sp>
    <dsp:sp modelId="{B4723E2A-4FF1-452A-BD25-8EC364F15A6F}">
      <dsp:nvSpPr>
        <dsp:cNvPr id="0" name=""/>
        <dsp:cNvSpPr/>
      </dsp:nvSpPr>
      <dsp:spPr>
        <a:xfrm>
          <a:off x="6192842" y="0"/>
          <a:ext cx="5156081" cy="76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lvl="0" algn="ctr" defTabSz="488950" rtl="0">
            <a:lnSpc>
              <a:spcPct val="90000"/>
            </a:lnSpc>
            <a:spcBef>
              <a:spcPct val="0"/>
            </a:spcBef>
            <a:spcAft>
              <a:spcPct val="35000"/>
            </a:spcAft>
          </a:pPr>
          <a:r>
            <a:rPr lang="ru-RU" sz="1100" b="1" kern="1200" dirty="0">
              <a:ln w="0"/>
              <a:solidFill>
                <a:schemeClr val="tx1"/>
              </a:solidFill>
              <a:effectLst>
                <a:outerShdw blurRad="38100" dist="25400" dir="5400000" algn="ctr" rotWithShape="0">
                  <a:srgbClr val="6E747A">
                    <a:alpha val="43000"/>
                  </a:srgbClr>
                </a:outerShdw>
              </a:effectLst>
            </a:rPr>
            <a:t>язык программирования</a:t>
          </a:r>
          <a:r>
            <a:rPr lang="ru-RU" sz="1100" kern="1200" dirty="0">
              <a:ln w="0"/>
              <a:solidFill>
                <a:schemeClr val="tx1"/>
              </a:solidFill>
              <a:effectLst>
                <a:outerShdw blurRad="38100" dist="25400" dir="5400000" algn="ctr" rotWithShape="0">
                  <a:srgbClr val="6E747A">
                    <a:alpha val="43000"/>
                  </a:srgbClr>
                </a:outerShdw>
              </a:effectLst>
            </a:rPr>
            <a:t>, который показывает как будет вести себя веб-страница по отношению к действию </a:t>
          </a:r>
          <a:r>
            <a:rPr lang="ru-RU" sz="1100" kern="1200" dirty="0" smtClean="0">
              <a:ln w="0"/>
              <a:solidFill>
                <a:schemeClr val="tx1"/>
              </a:solidFill>
              <a:effectLst>
                <a:outerShdw blurRad="38100" dist="25400" dir="5400000" algn="ctr" rotWithShape="0">
                  <a:srgbClr val="6E747A">
                    <a:alpha val="43000"/>
                  </a:srgbClr>
                </a:outerShdw>
              </a:effectLst>
            </a:rPr>
            <a:t>пользователя</a:t>
          </a:r>
          <a:endParaRPr lang="ru" sz="1100" kern="1200" dirty="0"/>
        </a:p>
      </dsp:txBody>
      <dsp:txXfrm>
        <a:off x="6192842" y="0"/>
        <a:ext cx="5156081" cy="769270"/>
      </dsp:txXfrm>
    </dsp:sp>
    <dsp:sp modelId="{440E9361-37D2-4157-AF38-7B49AD23708B}">
      <dsp:nvSpPr>
        <dsp:cNvPr id="0" name=""/>
        <dsp:cNvSpPr/>
      </dsp:nvSpPr>
      <dsp:spPr>
        <a:xfrm>
          <a:off x="8770882" y="813228"/>
          <a:ext cx="0" cy="175833"/>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748903" y="769270"/>
          <a:ext cx="43958" cy="43958"/>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619039-5ADE-4C88-BB6B-052CC8AA802F}" type="datetime1">
              <a:rPr lang="ru-RU" smtClean="0"/>
              <a:t>05.09.2023</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977688C-472A-481A-A4D1-275127BA1BB1}" type="datetime1">
              <a:rPr lang="ru-RU" smtClean="0"/>
              <a:t>05.09.2023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en-US" dirty="0"/>
          </a:p>
        </p:txBody>
      </p:sp>
      <p:sp>
        <p:nvSpPr>
          <p:cNvPr id="8" name="Дата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60F7E9F-C4E2-438D-8BCF-50BE472AE488}" type="datetime1">
              <a:rPr lang="ru-RU" smtClean="0"/>
              <a:t>05.09.2023</a:t>
            </a:fld>
            <a:endParaRPr lang="en-US" dirty="0"/>
          </a:p>
        </p:txBody>
      </p:sp>
      <p:sp>
        <p:nvSpPr>
          <p:cNvPr id="9" name="Нижний колонтитул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F3A6F030-6715-453D-9241-9A85B588E9BF}" type="datetime1">
              <a:rPr lang="ru-RU" smtClean="0"/>
              <a:t>05.09.2023</a:t>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Вертикальный заголовок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774923" y="863600"/>
            <a:ext cx="7161625" cy="4807326"/>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8" name="Прямоугольник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Прямоугольник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Дата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A4896DFC-940A-49F1-AF4D-042668BF00EC}" type="datetime1">
              <a:rPr lang="ru-RU" smtClean="0"/>
              <a:t>05.09.2023</a:t>
            </a:fld>
            <a:endParaRPr lang="en-US" dirty="0"/>
          </a:p>
        </p:txBody>
      </p:sp>
      <p:sp>
        <p:nvSpPr>
          <p:cNvPr id="12" name="Нижний колонтитул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Номер слайда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2156"/>
            <a:ext cx="11029616" cy="1188720"/>
          </a:xfrm>
        </p:spPr>
        <p:txBody>
          <a:bodyPr rtlCol="0"/>
          <a:lstStyle/>
          <a:p>
            <a:pPr rtl="0"/>
            <a:r>
              <a:rPr lang="ru-RU"/>
              <a:t>Образец заголовка</a:t>
            </a:r>
            <a:endParaRPr lang="en-US" dirty="0"/>
          </a:p>
        </p:txBody>
      </p:sp>
      <p:sp>
        <p:nvSpPr>
          <p:cNvPr id="3" name="Объект 2"/>
          <p:cNvSpPr>
            <a:spLocks noGrp="1"/>
          </p:cNvSpPr>
          <p:nvPr>
            <p:ph idx="1"/>
          </p:nvPr>
        </p:nvSpPr>
        <p:spPr>
          <a:xfrm>
            <a:off x="581192" y="2340864"/>
            <a:ext cx="11029615" cy="3634486"/>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8" name="Дата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73CA6CC8-41A3-41E9-8055-DE5DE77CCC3A}" type="datetime1">
              <a:rPr lang="ru-RU" smtClean="0"/>
              <a:t>05.09.2023</a:t>
            </a:fld>
            <a:endParaRPr lang="en-US" dirty="0"/>
          </a:p>
        </p:txBody>
      </p:sp>
      <p:sp>
        <p:nvSpPr>
          <p:cNvPr id="9" name="Нижний колонтитул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7" name="Дата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23E676A6-1FF8-4C9B-8C2A-513CCF332CD2}" type="datetime1">
              <a:rPr lang="ru-RU" smtClean="0"/>
              <a:t>05.09.2023</a:t>
            </a:fld>
            <a:endParaRPr lang="en-US" dirty="0"/>
          </a:p>
        </p:txBody>
      </p:sp>
      <p:sp>
        <p:nvSpPr>
          <p:cNvPr id="9" name="Нижний колонтитул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581193" y="2228003"/>
            <a:ext cx="5194767"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16039" y="2228003"/>
            <a:ext cx="5194769"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D3F81151-CF33-4C7C-AC36-2D147BB9B235}" type="datetime1">
              <a:rPr lang="ru-RU" smtClean="0"/>
              <a:t>05.09.2023</a:t>
            </a:fld>
            <a:endParaRPr lang="en-US" dirty="0"/>
          </a:p>
        </p:txBody>
      </p:sp>
      <p:sp>
        <p:nvSpPr>
          <p:cNvPr id="6" name="Нижний колонтитул 5"/>
          <p:cNvSpPr>
            <a:spLocks noGrp="1"/>
          </p:cNvSpPr>
          <p:nvPr>
            <p:ph type="ftr" sz="quarter" idx="11"/>
          </p:nvPr>
        </p:nvSpPr>
        <p:spPr/>
        <p:txBody>
          <a:bodyPr rtlCol="0"/>
          <a:lstStyle/>
          <a:p>
            <a:pPr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194766"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u-RU"/>
              <a:t>Образец текста</a:t>
            </a:r>
          </a:p>
        </p:txBody>
      </p:sp>
      <p:sp>
        <p:nvSpPr>
          <p:cNvPr id="6" name="Объект 5"/>
          <p:cNvSpPr>
            <a:spLocks noGrp="1"/>
          </p:cNvSpPr>
          <p:nvPr>
            <p:ph sz="quarter" idx="4"/>
          </p:nvPr>
        </p:nvSpPr>
        <p:spPr>
          <a:xfrm>
            <a:off x="6416037" y="2926052"/>
            <a:ext cx="5194771"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A0A38E5D-B177-453C-9808-EE21C9091BA2}" type="datetime1">
              <a:rPr lang="ru-RU" smtClean="0"/>
              <a:t>05.09.2023</a:t>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686A18D4-501A-4A05-81B1-C460486CABCA}" type="datetime1">
              <a:rPr lang="ru-RU" smtClean="0"/>
              <a:t>05.09.2023</a:t>
            </a:fld>
            <a:endParaRPr lang="en-US" dirty="0"/>
          </a:p>
        </p:txBody>
      </p:sp>
      <p:sp>
        <p:nvSpPr>
          <p:cNvPr id="4" name="Нижний колонтитул 3"/>
          <p:cNvSpPr>
            <a:spLocks noGrp="1"/>
          </p:cNvSpPr>
          <p:nvPr>
            <p:ph type="ftr" sz="quarter" idx="11"/>
          </p:nvPr>
        </p:nvSpPr>
        <p:spPr/>
        <p:txBody>
          <a:bodyPr rtlCol="0"/>
          <a:lstStyle/>
          <a:p>
            <a:pPr rtl="0"/>
            <a:endParaRPr lang="en-US" dirty="0"/>
          </a:p>
        </p:txBody>
      </p:sp>
      <p:sp>
        <p:nvSpPr>
          <p:cNvPr id="5" name="Номер слайда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2F685A7-F30A-4102-AB5F-65D8F40DAD58}" type="datetime1">
              <a:rPr lang="ru-RU" smtClean="0"/>
              <a:t>05.09.2023</a:t>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1AE9B56-8C9E-4762-ABCE-ED191063E15F}" type="datetime1">
              <a:rPr lang="ru-RU" smtClean="0"/>
              <a:t>05.09.2023</a:t>
            </a:fld>
            <a:endParaRPr lang="en-US" dirty="0"/>
          </a:p>
        </p:txBody>
      </p:sp>
      <p:sp>
        <p:nvSpPr>
          <p:cNvPr id="10" name="Нижний колонтитул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Номер слайда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ru-RU"/>
              <a:t>Образец заголовка</a:t>
            </a:r>
            <a:endParaRPr lang="en-US" dirty="0"/>
          </a:p>
        </p:txBody>
      </p:sp>
      <p:sp>
        <p:nvSpPr>
          <p:cNvPr id="3" name="Рисунок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Вставка рисунка</a:t>
            </a:r>
            <a:endParaRPr lang="en-US" dirty="0"/>
          </a:p>
        </p:txBody>
      </p:sp>
      <p:sp>
        <p:nvSpPr>
          <p:cNvPr id="4" name="Текст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B2F233F5-CAA1-4834-BC99-082B21B2AE24}" type="datetime1">
              <a:rPr lang="ru-RU" smtClean="0"/>
              <a:t>05.09.2023</a:t>
            </a:fld>
            <a:endParaRPr lang="en-US" dirty="0"/>
          </a:p>
        </p:txBody>
      </p:sp>
      <p:sp>
        <p:nvSpPr>
          <p:cNvPr id="6" name="Нижний колонтитул 5"/>
          <p:cNvSpPr>
            <a:spLocks noGrp="1"/>
          </p:cNvSpPr>
          <p:nvPr>
            <p:ph type="ftr" sz="quarter" idx="11"/>
          </p:nvPr>
        </p:nvSpPr>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
              <a:t>Стиль образца заголовка</a:t>
            </a:r>
            <a:endParaRPr lang="en-US" dirty="0"/>
          </a:p>
        </p:txBody>
      </p:sp>
      <p:sp>
        <p:nvSpPr>
          <p:cNvPr id="3" name="Текст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CBF8B0AC-62B5-4A9A-9263-CE04E5BBC317}" type="datetime1">
              <a:rPr lang="ru-RU" smtClean="0"/>
              <a:t>05.09.2023</a:t>
            </a:fld>
            <a:endParaRPr lang="en-US" dirty="0"/>
          </a:p>
        </p:txBody>
      </p:sp>
      <p:sp>
        <p:nvSpPr>
          <p:cNvPr id="5" name="Нижний колонтитул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Номер слайда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Прямоугольник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Прямоугольник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1C21E816-31F5-48BB-BD02-D15F2F18B48A}"/>
              </a:ext>
            </a:extLst>
          </p:cNvPr>
          <p:cNvSpPr>
            <a:spLocks noGrp="1"/>
          </p:cNvSpPr>
          <p:nvPr>
            <p:ph type="ctrTitle"/>
          </p:nvPr>
        </p:nvSpPr>
        <p:spPr>
          <a:xfrm>
            <a:off x="446534" y="758263"/>
            <a:ext cx="11262864" cy="667866"/>
          </a:xfrm>
        </p:spPr>
        <p:txBody>
          <a:bodyPr rtlCol="0">
            <a:normAutofit/>
          </a:bodyPr>
          <a:lstStyle/>
          <a:p>
            <a:pPr rtl="0"/>
            <a:r>
              <a:rPr lang="ru-RU" sz="3200" dirty="0">
                <a:effectLst>
                  <a:outerShdw blurRad="38100" dist="38100" dir="2700000" algn="tl">
                    <a:srgbClr val="000000">
                      <a:alpha val="43137"/>
                    </a:srgbClr>
                  </a:outerShdw>
                </a:effectLst>
              </a:rPr>
              <a:t>Разработка клиентских частей интернет-ресурсов</a:t>
            </a:r>
            <a:endParaRPr lang="ru" sz="3200" dirty="0"/>
          </a:p>
        </p:txBody>
      </p:sp>
      <p:sp>
        <p:nvSpPr>
          <p:cNvPr id="3" name="Подзаголовок 2">
            <a:extLst>
              <a:ext uri="{FF2B5EF4-FFF2-40B4-BE49-F238E27FC236}">
                <a16:creationId xmlns:a16="http://schemas.microsoft.com/office/drawing/2014/main" id="{835D6E6B-3353-491C-A3C6-F278D6CED8B3}"/>
              </a:ext>
            </a:extLst>
          </p:cNvPr>
          <p:cNvSpPr>
            <a:spLocks noGrp="1"/>
          </p:cNvSpPr>
          <p:nvPr>
            <p:ph type="subTitle" idx="1"/>
          </p:nvPr>
        </p:nvSpPr>
        <p:spPr>
          <a:xfrm>
            <a:off x="446534" y="1507759"/>
            <a:ext cx="10993546" cy="468233"/>
          </a:xfrm>
        </p:spPr>
        <p:txBody>
          <a:bodyPr rtlCol="0">
            <a:normAutofit/>
          </a:bodyPr>
          <a:lstStyle/>
          <a:p>
            <a:pPr algn="just">
              <a:buClr>
                <a:schemeClr val="accent1"/>
              </a:buClr>
              <a:buSzPct val="102000"/>
            </a:pPr>
            <a:r>
              <a:rPr lang="ru-RU" sz="1600" dirty="0">
                <a:ln w="0"/>
                <a:solidFill>
                  <a:schemeClr val="tx1"/>
                </a:solidFill>
                <a:effectLst>
                  <a:outerShdw blurRad="38100" dist="25400" dir="5400000" algn="ctr" rotWithShape="0">
                    <a:srgbClr val="6E747A">
                      <a:alpha val="43000"/>
                    </a:srgbClr>
                  </a:outerShdw>
                </a:effectLst>
              </a:rPr>
              <a:t>Введение в HTML, ознакомление со структурой языка, работа с тегами</a:t>
            </a:r>
          </a:p>
        </p:txBody>
      </p:sp>
      <p:sp>
        <p:nvSpPr>
          <p:cNvPr id="20" name="Прямоугольник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Прямоугольник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Прямоугольник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Рисунок 6">
            <a:extLst>
              <a:ext uri="{FF2B5EF4-FFF2-40B4-BE49-F238E27FC236}">
                <a16:creationId xmlns:a16="http://schemas.microsoft.com/office/drawing/2014/main" id="{DAC0C0BD-6EFA-42E7-B681-05B62842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4" y="1975993"/>
            <a:ext cx="11262864" cy="4250514"/>
          </a:xfrm>
          <a:prstGeom prst="rect">
            <a:avLst/>
          </a:prstGeom>
        </p:spPr>
      </p:pic>
      <p:sp>
        <p:nvSpPr>
          <p:cNvPr id="10" name="TextBox 9">
            <a:extLst>
              <a:ext uri="{FF2B5EF4-FFF2-40B4-BE49-F238E27FC236}">
                <a16:creationId xmlns:a16="http://schemas.microsoft.com/office/drawing/2014/main" id="{0F7CC269-DA7E-42D4-BFD9-25E08DA5DE58}"/>
              </a:ext>
            </a:extLst>
          </p:cNvPr>
          <p:cNvSpPr txBox="1"/>
          <p:nvPr/>
        </p:nvSpPr>
        <p:spPr>
          <a:xfrm>
            <a:off x="482603" y="6226507"/>
            <a:ext cx="11262864" cy="463075"/>
          </a:xfrm>
          <a:prstGeom prst="rect">
            <a:avLst/>
          </a:prstGeom>
          <a:noFill/>
        </p:spPr>
        <p:txBody>
          <a:bodyPr wrap="square">
            <a:spAutoFit/>
          </a:bodyPr>
          <a:lstStyle/>
          <a:p>
            <a:pPr>
              <a:lnSpc>
                <a:spcPct val="150000"/>
              </a:lnSpc>
              <a:buClr>
                <a:schemeClr val="accent1"/>
              </a:buClr>
              <a:buSzPct val="102000"/>
            </a:pPr>
            <a:r>
              <a:rPr lang="ru-RU" sz="1800" dirty="0">
                <a:ln w="0"/>
                <a:solidFill>
                  <a:schemeClr val="tx1"/>
                </a:solidFill>
                <a:effectLst>
                  <a:outerShdw blurRad="38100" dist="25400" dir="5400000" algn="ctr" rotWithShape="0">
                    <a:srgbClr val="6E747A">
                      <a:alpha val="43000"/>
                    </a:srgbClr>
                  </a:outerShdw>
                </a:effectLst>
              </a:rPr>
              <a:t>Ассистент кафедры </a:t>
            </a:r>
            <a:r>
              <a:rPr lang="ru-RU" sz="1800" dirty="0" err="1" smtClean="0">
                <a:ln w="0"/>
                <a:solidFill>
                  <a:schemeClr val="tx1"/>
                </a:solidFill>
                <a:effectLst>
                  <a:outerShdw blurRad="38100" dist="25400" dir="5400000" algn="ctr" rotWithShape="0">
                    <a:srgbClr val="6E747A">
                      <a:alpha val="43000"/>
                    </a:srgbClr>
                  </a:outerShdw>
                </a:effectLst>
              </a:rPr>
              <a:t>ИиППО</a:t>
            </a:r>
            <a:r>
              <a:rPr lang="ru-RU" dirty="0">
                <a:ln w="0"/>
                <a:effectLst>
                  <a:outerShdw blurRad="38100" dist="25400" dir="5400000" algn="ctr" rotWithShape="0">
                    <a:srgbClr val="6E747A">
                      <a:alpha val="43000"/>
                    </a:srgbClr>
                  </a:outerShdw>
                </a:effectLst>
              </a:rPr>
              <a:t> </a:t>
            </a:r>
            <a:r>
              <a:rPr lang="ru-RU" dirty="0" err="1" smtClean="0">
                <a:ln w="0"/>
                <a:effectLst>
                  <a:outerShdw blurRad="38100" dist="25400" dir="5400000" algn="ctr" rotWithShape="0">
                    <a:srgbClr val="6E747A">
                      <a:alpha val="43000"/>
                    </a:srgbClr>
                  </a:outerShdw>
                </a:effectLst>
              </a:rPr>
              <a:t>Русляков</a:t>
            </a:r>
            <a:r>
              <a:rPr lang="ru-RU" dirty="0" smtClean="0">
                <a:ln w="0"/>
                <a:effectLst>
                  <a:outerShdw blurRad="38100" dist="25400" dir="5400000" algn="ctr" rotWithShape="0">
                    <a:srgbClr val="6E747A">
                      <a:alpha val="43000"/>
                    </a:srgbClr>
                  </a:outerShdw>
                </a:effectLst>
              </a:rPr>
              <a:t> Алексей Александрович</a:t>
            </a:r>
            <a:endParaRPr lang="ru-RU" sz="1800" b="1" dirty="0">
              <a:ln w="0"/>
              <a:solidFill>
                <a:schemeClr val="tx1"/>
              </a:solidFill>
              <a:effectLst>
                <a:outerShdw blurRad="38100" dist="25400" dir="5400000" algn="ctr" rotWithShape="0">
                  <a:srgbClr val="6E747A">
                    <a:alpha val="43000"/>
                  </a:srgbClr>
                </a:outerShdw>
              </a:effectLst>
              <a:latin typeface="Corbel (Заголовки)"/>
            </a:endParaRPr>
          </a:p>
        </p:txBody>
      </p:sp>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685E64-FE03-4F68-9B23-BEE8BAB46D0A}"/>
              </a:ext>
            </a:extLst>
          </p:cNvPr>
          <p:cNvSpPr>
            <a:spLocks noGrp="1"/>
          </p:cNvSpPr>
          <p:nvPr>
            <p:ph type="title"/>
          </p:nvPr>
        </p:nvSpPr>
        <p:spPr>
          <a:xfrm>
            <a:off x="581192" y="702156"/>
            <a:ext cx="11029616" cy="531026"/>
          </a:xfrm>
        </p:spPr>
        <p:txBody>
          <a:bodyPr/>
          <a:lstStyle/>
          <a:p>
            <a:r>
              <a:rPr lang="ru-RU" dirty="0"/>
              <a:t>Заголовки в </a:t>
            </a:r>
            <a:r>
              <a:rPr lang="en-US" dirty="0"/>
              <a:t>HTML</a:t>
            </a:r>
            <a:endParaRPr lang="ru-RU" dirty="0"/>
          </a:p>
        </p:txBody>
      </p:sp>
      <p:pic>
        <p:nvPicPr>
          <p:cNvPr id="6" name="Рисунок 5">
            <a:extLst>
              <a:ext uri="{FF2B5EF4-FFF2-40B4-BE49-F238E27FC236}">
                <a16:creationId xmlns:a16="http://schemas.microsoft.com/office/drawing/2014/main" id="{3BAC2316-D0F3-49B1-929C-EF0B335E962A}"/>
              </a:ext>
            </a:extLst>
          </p:cNvPr>
          <p:cNvPicPr>
            <a:picLocks noChangeAspect="1"/>
          </p:cNvPicPr>
          <p:nvPr/>
        </p:nvPicPr>
        <p:blipFill>
          <a:blip r:embed="rId2"/>
          <a:stretch>
            <a:fillRect/>
          </a:stretch>
        </p:blipFill>
        <p:spPr>
          <a:xfrm>
            <a:off x="581192" y="2662171"/>
            <a:ext cx="9764488" cy="2200582"/>
          </a:xfrm>
          <a:prstGeom prst="rect">
            <a:avLst/>
          </a:prstGeom>
        </p:spPr>
      </p:pic>
      <p:pic>
        <p:nvPicPr>
          <p:cNvPr id="8" name="Рисунок 7">
            <a:extLst>
              <a:ext uri="{FF2B5EF4-FFF2-40B4-BE49-F238E27FC236}">
                <a16:creationId xmlns:a16="http://schemas.microsoft.com/office/drawing/2014/main" id="{B4A0BF12-8D17-4688-B707-F37C57BDE20E}"/>
              </a:ext>
            </a:extLst>
          </p:cNvPr>
          <p:cNvPicPr>
            <a:picLocks noChangeAspect="1"/>
          </p:cNvPicPr>
          <p:nvPr/>
        </p:nvPicPr>
        <p:blipFill>
          <a:blip r:embed="rId3"/>
          <a:stretch>
            <a:fillRect/>
          </a:stretch>
        </p:blipFill>
        <p:spPr>
          <a:xfrm>
            <a:off x="9451960" y="1609171"/>
            <a:ext cx="1787440" cy="4306581"/>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3075062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F0C67-0CB6-400E-88AE-36527AB9368B}"/>
              </a:ext>
            </a:extLst>
          </p:cNvPr>
          <p:cNvSpPr>
            <a:spLocks noGrp="1"/>
          </p:cNvSpPr>
          <p:nvPr>
            <p:ph type="title"/>
          </p:nvPr>
        </p:nvSpPr>
        <p:spPr>
          <a:xfrm>
            <a:off x="581192" y="702156"/>
            <a:ext cx="11029616" cy="497470"/>
          </a:xfrm>
        </p:spPr>
        <p:txBody>
          <a:bodyPr>
            <a:normAutofit fontScale="90000"/>
          </a:bodyPr>
          <a:lstStyle/>
          <a:p>
            <a:r>
              <a:rPr lang="ru-RU" dirty="0"/>
              <a:t>Форматирование текста в </a:t>
            </a:r>
            <a:r>
              <a:rPr lang="en-US" dirty="0"/>
              <a:t>HTML</a:t>
            </a:r>
            <a:endParaRPr lang="ru-RU" dirty="0"/>
          </a:p>
        </p:txBody>
      </p:sp>
      <p:pic>
        <p:nvPicPr>
          <p:cNvPr id="6" name="Рисунок 5">
            <a:extLst>
              <a:ext uri="{FF2B5EF4-FFF2-40B4-BE49-F238E27FC236}">
                <a16:creationId xmlns:a16="http://schemas.microsoft.com/office/drawing/2014/main" id="{86A9401A-A30F-4669-A62A-4943BF499FCF}"/>
              </a:ext>
            </a:extLst>
          </p:cNvPr>
          <p:cNvPicPr>
            <a:picLocks noChangeAspect="1"/>
          </p:cNvPicPr>
          <p:nvPr/>
        </p:nvPicPr>
        <p:blipFill>
          <a:blip r:embed="rId2"/>
          <a:stretch>
            <a:fillRect/>
          </a:stretch>
        </p:blipFill>
        <p:spPr>
          <a:xfrm>
            <a:off x="581192" y="1330577"/>
            <a:ext cx="5932080" cy="2098423"/>
          </a:xfrm>
          <a:prstGeom prst="rect">
            <a:avLst/>
          </a:prstGeom>
        </p:spPr>
      </p:pic>
      <p:pic>
        <p:nvPicPr>
          <p:cNvPr id="8" name="Рисунок 7">
            <a:extLst>
              <a:ext uri="{FF2B5EF4-FFF2-40B4-BE49-F238E27FC236}">
                <a16:creationId xmlns:a16="http://schemas.microsoft.com/office/drawing/2014/main" id="{47616396-3E3C-480D-AEAD-59C0A83C139F}"/>
              </a:ext>
            </a:extLst>
          </p:cNvPr>
          <p:cNvPicPr>
            <a:picLocks noChangeAspect="1"/>
          </p:cNvPicPr>
          <p:nvPr/>
        </p:nvPicPr>
        <p:blipFill>
          <a:blip r:embed="rId3"/>
          <a:stretch>
            <a:fillRect/>
          </a:stretch>
        </p:blipFill>
        <p:spPr>
          <a:xfrm>
            <a:off x="5401329" y="3559951"/>
            <a:ext cx="6209479" cy="3047301"/>
          </a:xfrm>
          <a:prstGeom prst="rect">
            <a:avLst/>
          </a:prstGeom>
        </p:spPr>
      </p:pic>
      <p:pic>
        <p:nvPicPr>
          <p:cNvPr id="10" name="Рисунок 9">
            <a:extLst>
              <a:ext uri="{FF2B5EF4-FFF2-40B4-BE49-F238E27FC236}">
                <a16:creationId xmlns:a16="http://schemas.microsoft.com/office/drawing/2014/main" id="{F0C02EF6-5D2D-4759-AA2D-69302D31D4A1}"/>
              </a:ext>
            </a:extLst>
          </p:cNvPr>
          <p:cNvPicPr>
            <a:picLocks noChangeAspect="1"/>
          </p:cNvPicPr>
          <p:nvPr/>
        </p:nvPicPr>
        <p:blipFill>
          <a:blip r:embed="rId4"/>
          <a:stretch>
            <a:fillRect/>
          </a:stretch>
        </p:blipFill>
        <p:spPr>
          <a:xfrm>
            <a:off x="8273880" y="1821307"/>
            <a:ext cx="1600423" cy="933580"/>
          </a:xfrm>
          <a:prstGeom prst="rect">
            <a:avLst/>
          </a:prstGeom>
        </p:spPr>
      </p:pic>
      <p:pic>
        <p:nvPicPr>
          <p:cNvPr id="12" name="Рисунок 11">
            <a:extLst>
              <a:ext uri="{FF2B5EF4-FFF2-40B4-BE49-F238E27FC236}">
                <a16:creationId xmlns:a16="http://schemas.microsoft.com/office/drawing/2014/main" id="{493D7E98-85F0-4293-AF0D-470DB1A8D691}"/>
              </a:ext>
            </a:extLst>
          </p:cNvPr>
          <p:cNvPicPr>
            <a:picLocks noChangeAspect="1"/>
          </p:cNvPicPr>
          <p:nvPr/>
        </p:nvPicPr>
        <p:blipFill>
          <a:blip r:embed="rId5"/>
          <a:stretch>
            <a:fillRect/>
          </a:stretch>
        </p:blipFill>
        <p:spPr>
          <a:xfrm>
            <a:off x="1503117" y="4435261"/>
            <a:ext cx="2457793" cy="990738"/>
          </a:xfrm>
          <a:prstGeom prst="rect">
            <a:avLst/>
          </a:prstGeom>
        </p:spPr>
      </p:pic>
      <p:cxnSp>
        <p:nvCxnSpPr>
          <p:cNvPr id="14" name="Прямая соединительная линия 13">
            <a:extLst>
              <a:ext uri="{FF2B5EF4-FFF2-40B4-BE49-F238E27FC236}">
                <a16:creationId xmlns:a16="http://schemas.microsoft.com/office/drawing/2014/main" id="{50C49DB4-B282-4CFA-B95E-D0324409D359}"/>
              </a:ext>
            </a:extLst>
          </p:cNvPr>
          <p:cNvCxnSpPr/>
          <p:nvPr/>
        </p:nvCxnSpPr>
        <p:spPr>
          <a:xfrm>
            <a:off x="109057" y="3487469"/>
            <a:ext cx="11711031" cy="0"/>
          </a:xfrm>
          <a:prstGeom prst="line">
            <a:avLst/>
          </a:prstGeom>
          <a:ln w="57150">
            <a:solidFill>
              <a:srgbClr val="969FA7"/>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E2D8DCFD-6621-4EDC-9EEA-2C3511E4B384}"/>
              </a:ext>
            </a:extLst>
          </p:cNvPr>
          <p:cNvCxnSpPr>
            <a:cxnSpLocks/>
          </p:cNvCxnSpPr>
          <p:nvPr/>
        </p:nvCxnSpPr>
        <p:spPr>
          <a:xfrm>
            <a:off x="109057" y="3487469"/>
            <a:ext cx="0" cy="3047301"/>
          </a:xfrm>
          <a:prstGeom prst="line">
            <a:avLst/>
          </a:prstGeom>
          <a:ln w="57150">
            <a:solidFill>
              <a:srgbClr val="969FA7"/>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89FB3CF3-B313-4C4D-AE29-59A4FDE3ADF6}"/>
              </a:ext>
            </a:extLst>
          </p:cNvPr>
          <p:cNvCxnSpPr>
            <a:cxnSpLocks/>
          </p:cNvCxnSpPr>
          <p:nvPr/>
        </p:nvCxnSpPr>
        <p:spPr>
          <a:xfrm>
            <a:off x="11820087" y="1115736"/>
            <a:ext cx="1" cy="2371733"/>
          </a:xfrm>
          <a:prstGeom prst="line">
            <a:avLst/>
          </a:prstGeom>
          <a:ln w="57150">
            <a:solidFill>
              <a:srgbClr val="969FA7"/>
            </a:solidFill>
          </a:ln>
        </p:spPr>
        <p:style>
          <a:lnRef idx="1">
            <a:schemeClr val="accent1"/>
          </a:lnRef>
          <a:fillRef idx="0">
            <a:schemeClr val="accent1"/>
          </a:fillRef>
          <a:effectRef idx="0">
            <a:schemeClr val="accent1"/>
          </a:effectRef>
          <a:fontRef idx="minor">
            <a:schemeClr val="tx1"/>
          </a:fontRef>
        </p:style>
      </p:cxnSp>
      <p:sp>
        <p:nvSpPr>
          <p:cNvPr id="5" name="Номер слайда 4"/>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2640056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9B5F1EA-ADE0-4CF0-BDFE-C037B77B0F8E}"/>
              </a:ext>
            </a:extLst>
          </p:cNvPr>
          <p:cNvPicPr>
            <a:picLocks noChangeAspect="1"/>
          </p:cNvPicPr>
          <p:nvPr/>
        </p:nvPicPr>
        <p:blipFill>
          <a:blip r:embed="rId2"/>
          <a:stretch>
            <a:fillRect/>
          </a:stretch>
        </p:blipFill>
        <p:spPr>
          <a:xfrm>
            <a:off x="1282816" y="769113"/>
            <a:ext cx="4391638" cy="5696745"/>
          </a:xfrm>
          <a:prstGeom prst="rect">
            <a:avLst/>
          </a:prstGeom>
        </p:spPr>
      </p:pic>
      <p:pic>
        <p:nvPicPr>
          <p:cNvPr id="8" name="Рисунок 7">
            <a:extLst>
              <a:ext uri="{FF2B5EF4-FFF2-40B4-BE49-F238E27FC236}">
                <a16:creationId xmlns:a16="http://schemas.microsoft.com/office/drawing/2014/main" id="{FB0FF1EB-12C3-42C4-A301-774548D26FA9}"/>
              </a:ext>
            </a:extLst>
          </p:cNvPr>
          <p:cNvPicPr>
            <a:picLocks noChangeAspect="1"/>
          </p:cNvPicPr>
          <p:nvPr/>
        </p:nvPicPr>
        <p:blipFill>
          <a:blip r:embed="rId3"/>
          <a:stretch>
            <a:fillRect/>
          </a:stretch>
        </p:blipFill>
        <p:spPr>
          <a:xfrm>
            <a:off x="6739856" y="769114"/>
            <a:ext cx="4458742" cy="5696744"/>
          </a:xfrm>
          <a:prstGeom prst="rect">
            <a:avLst/>
          </a:prstGeom>
        </p:spPr>
      </p:pic>
      <p:sp>
        <p:nvSpPr>
          <p:cNvPr id="4" name="Номер слайда 3"/>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3801104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753C733-D8FC-4230-8CA2-6A3CF93B605F}"/>
              </a:ext>
            </a:extLst>
          </p:cNvPr>
          <p:cNvPicPr>
            <a:picLocks noChangeAspect="1"/>
          </p:cNvPicPr>
          <p:nvPr/>
        </p:nvPicPr>
        <p:blipFill>
          <a:blip r:embed="rId2"/>
          <a:stretch>
            <a:fillRect/>
          </a:stretch>
        </p:blipFill>
        <p:spPr>
          <a:xfrm>
            <a:off x="1227290" y="728732"/>
            <a:ext cx="4267796" cy="5877745"/>
          </a:xfrm>
          <a:prstGeom prst="rect">
            <a:avLst/>
          </a:prstGeom>
        </p:spPr>
      </p:pic>
      <p:pic>
        <p:nvPicPr>
          <p:cNvPr id="8" name="Рисунок 7">
            <a:extLst>
              <a:ext uri="{FF2B5EF4-FFF2-40B4-BE49-F238E27FC236}">
                <a16:creationId xmlns:a16="http://schemas.microsoft.com/office/drawing/2014/main" id="{B5F2D771-69F6-4A2C-BA15-80E972941D63}"/>
              </a:ext>
            </a:extLst>
          </p:cNvPr>
          <p:cNvPicPr>
            <a:picLocks noChangeAspect="1"/>
          </p:cNvPicPr>
          <p:nvPr/>
        </p:nvPicPr>
        <p:blipFill>
          <a:blip r:embed="rId3"/>
          <a:stretch>
            <a:fillRect/>
          </a:stretch>
        </p:blipFill>
        <p:spPr>
          <a:xfrm>
            <a:off x="6696915" y="728732"/>
            <a:ext cx="4445352" cy="5877744"/>
          </a:xfrm>
          <a:prstGeom prst="rect">
            <a:avLst/>
          </a:prstGeom>
        </p:spPr>
      </p:pic>
      <p:sp>
        <p:nvSpPr>
          <p:cNvPr id="4" name="Номер слайда 3"/>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1451765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4BD9E6-41A0-4F60-BA66-21DA413E3E85}"/>
              </a:ext>
            </a:extLst>
          </p:cNvPr>
          <p:cNvSpPr>
            <a:spLocks noGrp="1"/>
          </p:cNvSpPr>
          <p:nvPr>
            <p:ph type="title"/>
          </p:nvPr>
        </p:nvSpPr>
        <p:spPr>
          <a:xfrm>
            <a:off x="581192" y="702156"/>
            <a:ext cx="11029616" cy="505859"/>
          </a:xfrm>
        </p:spPr>
        <p:txBody>
          <a:bodyPr>
            <a:normAutofit fontScale="90000"/>
          </a:bodyPr>
          <a:lstStyle/>
          <a:p>
            <a:r>
              <a:rPr lang="en-US" b="0" i="0" dirty="0">
                <a:solidFill>
                  <a:schemeClr val="accent2"/>
                </a:solidFill>
                <a:effectLst/>
                <a:latin typeface="Fira Sans" panose="020B0604020202020204" pitchFamily="34" charset="0"/>
              </a:rPr>
              <a:t>&lt;div&gt;</a:t>
            </a:r>
            <a:endParaRPr lang="ru-RU" dirty="0">
              <a:solidFill>
                <a:schemeClr val="accent2"/>
              </a:solidFill>
            </a:endParaRPr>
          </a:p>
        </p:txBody>
      </p:sp>
      <p:pic>
        <p:nvPicPr>
          <p:cNvPr id="6" name="Рисунок 5">
            <a:extLst>
              <a:ext uri="{FF2B5EF4-FFF2-40B4-BE49-F238E27FC236}">
                <a16:creationId xmlns:a16="http://schemas.microsoft.com/office/drawing/2014/main" id="{4365B159-35C8-4451-B5CF-DBB7A216F609}"/>
              </a:ext>
            </a:extLst>
          </p:cNvPr>
          <p:cNvPicPr>
            <a:picLocks noChangeAspect="1"/>
          </p:cNvPicPr>
          <p:nvPr/>
        </p:nvPicPr>
        <p:blipFill>
          <a:blip r:embed="rId2"/>
          <a:stretch>
            <a:fillRect/>
          </a:stretch>
        </p:blipFill>
        <p:spPr>
          <a:xfrm>
            <a:off x="1984879" y="2235731"/>
            <a:ext cx="8222241" cy="4083455"/>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14</a:t>
            </a:fld>
            <a:endParaRPr lang="en-US" dirty="0"/>
          </a:p>
        </p:txBody>
      </p:sp>
      <p:sp>
        <p:nvSpPr>
          <p:cNvPr id="7" name="Прямоугольник 6"/>
          <p:cNvSpPr/>
          <p:nvPr/>
        </p:nvSpPr>
        <p:spPr>
          <a:xfrm>
            <a:off x="659937" y="1537207"/>
            <a:ext cx="3578480" cy="369332"/>
          </a:xfrm>
          <a:prstGeom prst="rect">
            <a:avLst/>
          </a:prstGeom>
          <a:ln>
            <a:solidFill>
              <a:schemeClr val="tx1"/>
            </a:solidFill>
          </a:ln>
        </p:spPr>
        <p:txBody>
          <a:bodyPr wrap="none">
            <a:spAutoFit/>
          </a:bodyPr>
          <a:lstStyle/>
          <a:p>
            <a:r>
              <a:rPr lang="ru-RU" b="1" dirty="0" smtClean="0">
                <a:latin typeface="Times New Roman" panose="02020603050405020304" pitchFamily="18" charset="0"/>
                <a:cs typeface="Times New Roman" panose="02020603050405020304" pitchFamily="18" charset="0"/>
              </a:rPr>
              <a:t> </a:t>
            </a:r>
            <a:r>
              <a:rPr lang="ru-RU" b="1" dirty="0" smtClean="0">
                <a:solidFill>
                  <a:srgbClr val="001F5F"/>
                </a:solidFill>
                <a:latin typeface="Courier New" panose="02070309020205020404" pitchFamily="49" charset="0"/>
              </a:rPr>
              <a:t>&lt;</a:t>
            </a:r>
            <a:r>
              <a:rPr lang="en-US" b="1" dirty="0" smtClean="0">
                <a:solidFill>
                  <a:srgbClr val="001F5F"/>
                </a:solidFill>
                <a:latin typeface="Courier New" panose="02070309020205020404" pitchFamily="49" charset="0"/>
              </a:rPr>
              <a:t>div</a:t>
            </a:r>
            <a:r>
              <a:rPr lang="ru-RU" b="1" dirty="0" smtClean="0">
                <a:solidFill>
                  <a:srgbClr val="001F5F"/>
                </a:solidFill>
                <a:latin typeface="Courier New" panose="02070309020205020404" pitchFamily="49" charset="0"/>
              </a:rPr>
              <a:t>&gt;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div</a:t>
            </a:r>
            <a:r>
              <a:rPr lang="en-US" dirty="0" smtClean="0">
                <a:latin typeface="Times New Roman" panose="02020603050405020304" pitchFamily="18" charset="0"/>
                <a:cs typeface="Times New Roman" panose="02020603050405020304" pitchFamily="18" charset="0"/>
              </a:rPr>
              <a:t>ision </a:t>
            </a:r>
            <a:r>
              <a:rPr lang="ru-RU"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раздел, секция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85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44C2B9-8597-4B23-A710-4938E4EACA97}"/>
              </a:ext>
            </a:extLst>
          </p:cNvPr>
          <p:cNvSpPr>
            <a:spLocks noGrp="1"/>
          </p:cNvSpPr>
          <p:nvPr>
            <p:ph type="title"/>
          </p:nvPr>
        </p:nvSpPr>
        <p:spPr>
          <a:xfrm>
            <a:off x="413411" y="860425"/>
            <a:ext cx="3386801" cy="648472"/>
          </a:xfrm>
        </p:spPr>
        <p:txBody>
          <a:bodyPr>
            <a:noAutofit/>
          </a:bodyPr>
          <a:lstStyle/>
          <a:p>
            <a:r>
              <a:rPr lang="ru-RU" sz="4400" dirty="0">
                <a:solidFill>
                  <a:srgbClr val="C00000"/>
                </a:solidFill>
              </a:rPr>
              <a:t>ошибочно</a:t>
            </a:r>
          </a:p>
        </p:txBody>
      </p:sp>
      <p:pic>
        <p:nvPicPr>
          <p:cNvPr id="6" name="Рисунок 5">
            <a:extLst>
              <a:ext uri="{FF2B5EF4-FFF2-40B4-BE49-F238E27FC236}">
                <a16:creationId xmlns:a16="http://schemas.microsoft.com/office/drawing/2014/main" id="{9F3CE333-BEF7-44B3-BB89-12700A99459B}"/>
              </a:ext>
            </a:extLst>
          </p:cNvPr>
          <p:cNvPicPr>
            <a:picLocks noChangeAspect="1"/>
          </p:cNvPicPr>
          <p:nvPr/>
        </p:nvPicPr>
        <p:blipFill>
          <a:blip r:embed="rId2"/>
          <a:stretch>
            <a:fillRect/>
          </a:stretch>
        </p:blipFill>
        <p:spPr>
          <a:xfrm>
            <a:off x="203685" y="3855632"/>
            <a:ext cx="3806252" cy="1073558"/>
          </a:xfrm>
          <a:prstGeom prst="rect">
            <a:avLst/>
          </a:prstGeom>
        </p:spPr>
      </p:pic>
      <p:pic>
        <p:nvPicPr>
          <p:cNvPr id="9" name="Рисунок 8">
            <a:extLst>
              <a:ext uri="{FF2B5EF4-FFF2-40B4-BE49-F238E27FC236}">
                <a16:creationId xmlns:a16="http://schemas.microsoft.com/office/drawing/2014/main" id="{20265081-8F3E-4D1C-9FFF-80C91906D069}"/>
              </a:ext>
            </a:extLst>
          </p:cNvPr>
          <p:cNvPicPr>
            <a:picLocks noChangeAspect="1"/>
          </p:cNvPicPr>
          <p:nvPr/>
        </p:nvPicPr>
        <p:blipFill>
          <a:blip r:embed="rId3"/>
          <a:stretch>
            <a:fillRect/>
          </a:stretch>
        </p:blipFill>
        <p:spPr>
          <a:xfrm>
            <a:off x="203685" y="2615411"/>
            <a:ext cx="4026446" cy="386957"/>
          </a:xfrm>
          <a:prstGeom prst="rect">
            <a:avLst/>
          </a:prstGeom>
        </p:spPr>
      </p:pic>
      <p:cxnSp>
        <p:nvCxnSpPr>
          <p:cNvPr id="11" name="Прямая соединительная линия 10">
            <a:extLst>
              <a:ext uri="{FF2B5EF4-FFF2-40B4-BE49-F238E27FC236}">
                <a16:creationId xmlns:a16="http://schemas.microsoft.com/office/drawing/2014/main" id="{0502B946-9039-467B-8F1C-C2DB4D7E9C29}"/>
              </a:ext>
            </a:extLst>
          </p:cNvPr>
          <p:cNvCxnSpPr>
            <a:cxnSpLocks/>
          </p:cNvCxnSpPr>
          <p:nvPr/>
        </p:nvCxnSpPr>
        <p:spPr>
          <a:xfrm flipH="1">
            <a:off x="3724712" y="520117"/>
            <a:ext cx="1367405" cy="6337883"/>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6" name="Заголовок 1">
            <a:extLst>
              <a:ext uri="{FF2B5EF4-FFF2-40B4-BE49-F238E27FC236}">
                <a16:creationId xmlns:a16="http://schemas.microsoft.com/office/drawing/2014/main" id="{E97F2CCB-4F38-447E-B470-7818A0DC7F0E}"/>
              </a:ext>
            </a:extLst>
          </p:cNvPr>
          <p:cNvSpPr txBox="1">
            <a:spLocks/>
          </p:cNvSpPr>
          <p:nvPr/>
        </p:nvSpPr>
        <p:spPr>
          <a:xfrm>
            <a:off x="6782054" y="793313"/>
            <a:ext cx="4301201" cy="648472"/>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4400" dirty="0">
                <a:solidFill>
                  <a:schemeClr val="accent3"/>
                </a:solidFill>
              </a:rPr>
              <a:t>правильно</a:t>
            </a:r>
          </a:p>
        </p:txBody>
      </p:sp>
      <p:grpSp>
        <p:nvGrpSpPr>
          <p:cNvPr id="24" name="Группа 23">
            <a:extLst>
              <a:ext uri="{FF2B5EF4-FFF2-40B4-BE49-F238E27FC236}">
                <a16:creationId xmlns:a16="http://schemas.microsoft.com/office/drawing/2014/main" id="{65D867A3-BD1C-4BC0-9589-972795046F24}"/>
              </a:ext>
            </a:extLst>
          </p:cNvPr>
          <p:cNvGrpSpPr/>
          <p:nvPr/>
        </p:nvGrpSpPr>
        <p:grpSpPr>
          <a:xfrm>
            <a:off x="5284470" y="1508897"/>
            <a:ext cx="6384022" cy="4897217"/>
            <a:chOff x="5092117" y="1583421"/>
            <a:chExt cx="4398971" cy="3374474"/>
          </a:xfrm>
        </p:grpSpPr>
        <p:pic>
          <p:nvPicPr>
            <p:cNvPr id="20" name="Рисунок 19">
              <a:extLst>
                <a:ext uri="{FF2B5EF4-FFF2-40B4-BE49-F238E27FC236}">
                  <a16:creationId xmlns:a16="http://schemas.microsoft.com/office/drawing/2014/main" id="{F0AB169B-D04F-4B2D-9EC8-34739560D04A}"/>
                </a:ext>
              </a:extLst>
            </p:cNvPr>
            <p:cNvPicPr>
              <a:picLocks noChangeAspect="1"/>
            </p:cNvPicPr>
            <p:nvPr/>
          </p:nvPicPr>
          <p:blipFill>
            <a:blip r:embed="rId4"/>
            <a:stretch>
              <a:fillRect/>
            </a:stretch>
          </p:blipFill>
          <p:spPr>
            <a:xfrm>
              <a:off x="5092117" y="1583421"/>
              <a:ext cx="4398971" cy="3374474"/>
            </a:xfrm>
            <a:prstGeom prst="rect">
              <a:avLst/>
            </a:prstGeom>
          </p:spPr>
        </p:pic>
        <p:sp>
          <p:nvSpPr>
            <p:cNvPr id="23" name="Прямоугольник 22">
              <a:extLst>
                <a:ext uri="{FF2B5EF4-FFF2-40B4-BE49-F238E27FC236}">
                  <a16:creationId xmlns:a16="http://schemas.microsoft.com/office/drawing/2014/main" id="{66C9072C-34DB-42AD-8916-43893CE5CB45}"/>
                </a:ext>
              </a:extLst>
            </p:cNvPr>
            <p:cNvSpPr/>
            <p:nvPr/>
          </p:nvSpPr>
          <p:spPr>
            <a:xfrm>
              <a:off x="5574309" y="4832059"/>
              <a:ext cx="1833170" cy="125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 name="Номер слайда 4"/>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344793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1B4C6-493A-4679-8E04-5A8BCC2C0B79}"/>
              </a:ext>
            </a:extLst>
          </p:cNvPr>
          <p:cNvSpPr>
            <a:spLocks noGrp="1"/>
          </p:cNvSpPr>
          <p:nvPr>
            <p:ph type="title"/>
          </p:nvPr>
        </p:nvSpPr>
        <p:spPr>
          <a:xfrm>
            <a:off x="581192" y="702156"/>
            <a:ext cx="11029616" cy="497470"/>
          </a:xfrm>
        </p:spPr>
        <p:txBody>
          <a:bodyPr>
            <a:normAutofit fontScale="90000"/>
          </a:bodyPr>
          <a:lstStyle/>
          <a:p>
            <a:r>
              <a:rPr lang="ru-RU" dirty="0"/>
              <a:t>Якоря и гиперссылки в HTML</a:t>
            </a:r>
          </a:p>
        </p:txBody>
      </p:sp>
      <p:pic>
        <p:nvPicPr>
          <p:cNvPr id="6" name="Рисунок 5">
            <a:extLst>
              <a:ext uri="{FF2B5EF4-FFF2-40B4-BE49-F238E27FC236}">
                <a16:creationId xmlns:a16="http://schemas.microsoft.com/office/drawing/2014/main" id="{CFC2A84C-C38A-4929-A0E5-ED5C2487EF29}"/>
              </a:ext>
            </a:extLst>
          </p:cNvPr>
          <p:cNvPicPr>
            <a:picLocks noChangeAspect="1"/>
          </p:cNvPicPr>
          <p:nvPr/>
        </p:nvPicPr>
        <p:blipFill>
          <a:blip r:embed="rId2"/>
          <a:stretch>
            <a:fillRect/>
          </a:stretch>
        </p:blipFill>
        <p:spPr>
          <a:xfrm>
            <a:off x="2658738" y="1199626"/>
            <a:ext cx="6874523" cy="4204188"/>
          </a:xfrm>
          <a:prstGeom prst="rect">
            <a:avLst/>
          </a:prstGeom>
        </p:spPr>
      </p:pic>
      <p:pic>
        <p:nvPicPr>
          <p:cNvPr id="8" name="Рисунок 7">
            <a:extLst>
              <a:ext uri="{FF2B5EF4-FFF2-40B4-BE49-F238E27FC236}">
                <a16:creationId xmlns:a16="http://schemas.microsoft.com/office/drawing/2014/main" id="{52BF1E35-F152-422D-91A4-ABF1C3CCFF83}"/>
              </a:ext>
            </a:extLst>
          </p:cNvPr>
          <p:cNvPicPr>
            <a:picLocks noChangeAspect="1"/>
          </p:cNvPicPr>
          <p:nvPr/>
        </p:nvPicPr>
        <p:blipFill>
          <a:blip r:embed="rId3"/>
          <a:stretch>
            <a:fillRect/>
          </a:stretch>
        </p:blipFill>
        <p:spPr>
          <a:xfrm>
            <a:off x="2658738" y="5403814"/>
            <a:ext cx="6874523" cy="1379662"/>
          </a:xfrm>
          <a:prstGeom prst="rect">
            <a:avLst/>
          </a:prstGeom>
        </p:spPr>
      </p:pic>
      <p:pic>
        <p:nvPicPr>
          <p:cNvPr id="10" name="Рисунок 9">
            <a:extLst>
              <a:ext uri="{FF2B5EF4-FFF2-40B4-BE49-F238E27FC236}">
                <a16:creationId xmlns:a16="http://schemas.microsoft.com/office/drawing/2014/main" id="{D12ED5FB-CC4E-43EA-9D06-4A5B30C25C18}"/>
              </a:ext>
            </a:extLst>
          </p:cNvPr>
          <p:cNvPicPr>
            <a:picLocks noChangeAspect="1"/>
          </p:cNvPicPr>
          <p:nvPr/>
        </p:nvPicPr>
        <p:blipFill>
          <a:blip r:embed="rId4"/>
          <a:stretch>
            <a:fillRect/>
          </a:stretch>
        </p:blipFill>
        <p:spPr>
          <a:xfrm>
            <a:off x="337910" y="3429000"/>
            <a:ext cx="1541224" cy="796734"/>
          </a:xfrm>
          <a:prstGeom prst="rect">
            <a:avLst/>
          </a:prstGeom>
        </p:spPr>
      </p:pic>
      <p:pic>
        <p:nvPicPr>
          <p:cNvPr id="14" name="Рисунок 13">
            <a:extLst>
              <a:ext uri="{FF2B5EF4-FFF2-40B4-BE49-F238E27FC236}">
                <a16:creationId xmlns:a16="http://schemas.microsoft.com/office/drawing/2014/main" id="{E2E79851-7F01-4716-93F9-6DE8BF7E8E0E}"/>
              </a:ext>
            </a:extLst>
          </p:cNvPr>
          <p:cNvPicPr>
            <a:picLocks noChangeAspect="1"/>
          </p:cNvPicPr>
          <p:nvPr/>
        </p:nvPicPr>
        <p:blipFill>
          <a:blip r:embed="rId5"/>
          <a:stretch>
            <a:fillRect/>
          </a:stretch>
        </p:blipFill>
        <p:spPr>
          <a:xfrm>
            <a:off x="9979265" y="3301720"/>
            <a:ext cx="1981477" cy="1066949"/>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16</a:t>
            </a:fld>
            <a:endParaRPr lang="en-US" dirty="0"/>
          </a:p>
        </p:txBody>
      </p:sp>
    </p:spTree>
    <p:extLst>
      <p:ext uri="{BB962C8B-B14F-4D97-AF65-F5344CB8AC3E}">
        <p14:creationId xmlns:p14="http://schemas.microsoft.com/office/powerpoint/2010/main" val="1416055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fontScale="90000"/>
          </a:bodyPr>
          <a:lstStyle/>
          <a:p>
            <a:r>
              <a:rPr lang="ru-RU" dirty="0" smtClean="0"/>
              <a:t>Ссылка на другой сайт</a:t>
            </a:r>
            <a:endParaRPr lang="ru-RU" dirty="0"/>
          </a:p>
        </p:txBody>
      </p:sp>
      <p:grpSp>
        <p:nvGrpSpPr>
          <p:cNvPr id="14" name="Группа 13"/>
          <p:cNvGrpSpPr/>
          <p:nvPr/>
        </p:nvGrpSpPr>
        <p:grpSpPr>
          <a:xfrm>
            <a:off x="1214863" y="2834253"/>
            <a:ext cx="9762274" cy="3181638"/>
            <a:chOff x="1157186" y="1949173"/>
            <a:chExt cx="9762274" cy="3181638"/>
          </a:xfrm>
        </p:grpSpPr>
        <p:sp>
          <p:nvSpPr>
            <p:cNvPr id="9" name="Прямоугольник 8"/>
            <p:cNvSpPr/>
            <p:nvPr/>
          </p:nvSpPr>
          <p:spPr>
            <a:xfrm>
              <a:off x="1157186" y="1949173"/>
              <a:ext cx="5576719" cy="400110"/>
            </a:xfrm>
            <a:prstGeom prst="rect">
              <a:avLst/>
            </a:prstGeom>
          </p:spPr>
          <p:txBody>
            <a:bodyPr wrap="none">
              <a:spAutoFit/>
            </a:bodyPr>
            <a:lstStyle/>
            <a:p>
              <a:r>
                <a:rPr lang="ru-RU" sz="2000" dirty="0">
                  <a:solidFill>
                    <a:srgbClr val="000000"/>
                  </a:solidFill>
                  <a:latin typeface="Times New Roman" panose="02020603050405020304" pitchFamily="18" charset="0"/>
                </a:rPr>
                <a:t>Основное простое использование </a:t>
              </a:r>
              <a:r>
                <a:rPr lang="ru-RU" sz="2000" dirty="0" smtClean="0">
                  <a:solidFill>
                    <a:srgbClr val="000000"/>
                  </a:solidFill>
                  <a:latin typeface="Times New Roman" panose="02020603050405020304" pitchFamily="18" charset="0"/>
                </a:rPr>
                <a:t>элемента</a:t>
              </a:r>
              <a:r>
                <a:rPr lang="ru-RU" sz="2000" dirty="0">
                  <a:solidFill>
                    <a:srgbClr val="000000"/>
                  </a:solidFill>
                  <a:latin typeface="Times New Roman" panose="02020603050405020304" pitchFamily="18" charset="0"/>
                </a:rPr>
                <a:t> </a:t>
              </a:r>
              <a:r>
                <a:rPr lang="ru-RU" sz="2000" b="1" dirty="0" smtClean="0">
                  <a:solidFill>
                    <a:srgbClr val="001F5F"/>
                  </a:solidFill>
                  <a:latin typeface="Courier New" panose="02070309020205020404" pitchFamily="49" charset="0"/>
                </a:rPr>
                <a:t>&lt;</a:t>
              </a:r>
              <a:r>
                <a:rPr lang="ru-RU" sz="2000" b="1" dirty="0">
                  <a:solidFill>
                    <a:srgbClr val="001F5F"/>
                  </a:solidFill>
                  <a:latin typeface="Courier New" panose="02070309020205020404" pitchFamily="49" charset="0"/>
                </a:rPr>
                <a:t>a&gt;</a:t>
              </a:r>
              <a:r>
                <a:rPr lang="ru-RU" sz="2000" dirty="0">
                  <a:solidFill>
                    <a:srgbClr val="000000"/>
                  </a:solidFill>
                  <a:latin typeface="Times New Roman" panose="02020603050405020304" pitchFamily="18" charset="0"/>
                </a:rPr>
                <a:t>: </a:t>
              </a:r>
              <a:endParaRPr lang="ru-RU" sz="2000" dirty="0"/>
            </a:p>
          </p:txBody>
        </p:sp>
        <p:sp>
          <p:nvSpPr>
            <p:cNvPr id="10" name="Прямоугольник 9"/>
            <p:cNvSpPr/>
            <p:nvPr/>
          </p:nvSpPr>
          <p:spPr>
            <a:xfrm>
              <a:off x="1157186" y="3964098"/>
              <a:ext cx="4824847" cy="400110"/>
            </a:xfrm>
            <a:prstGeom prst="rect">
              <a:avLst/>
            </a:prstGeom>
          </p:spPr>
          <p:txBody>
            <a:bodyPr wrap="none">
              <a:spAutoFit/>
            </a:bodyPr>
            <a:lstStyle/>
            <a:p>
              <a:r>
                <a:rPr lang="ru-RU" dirty="0">
                  <a:solidFill>
                    <a:srgbClr val="000000"/>
                  </a:solidFill>
                  <a:latin typeface="Times New Roman" panose="02020603050405020304" pitchFamily="18" charset="0"/>
                </a:rPr>
                <a:t>Пример ссылки с </a:t>
              </a:r>
              <a:r>
                <a:rPr lang="ru-RU" sz="2000" dirty="0">
                  <a:solidFill>
                    <a:srgbClr val="000000"/>
                  </a:solidFill>
                  <a:latin typeface="Times New Roman" panose="02020603050405020304" pitchFamily="18" charset="0"/>
                </a:rPr>
                <a:t>атрибутами</a:t>
              </a:r>
              <a:r>
                <a:rPr lang="ru-RU" dirty="0">
                  <a:solidFill>
                    <a:srgbClr val="000000"/>
                  </a:solidFill>
                  <a:latin typeface="Times New Roman" panose="02020603050405020304" pitchFamily="18" charset="0"/>
                </a:rPr>
                <a:t> </a:t>
              </a:r>
              <a:r>
                <a:rPr lang="ru-RU" b="1" dirty="0" err="1" smtClean="0">
                  <a:solidFill>
                    <a:srgbClr val="008080"/>
                  </a:solidFill>
                  <a:latin typeface="Courier New" panose="02070309020205020404" pitchFamily="49" charset="0"/>
                </a:rPr>
                <a:t>href</a:t>
              </a:r>
              <a:r>
                <a:rPr lang="ru-RU" dirty="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и </a:t>
              </a:r>
              <a:r>
                <a:rPr lang="ru-RU" b="1" dirty="0" err="1">
                  <a:solidFill>
                    <a:srgbClr val="008080"/>
                  </a:solidFill>
                  <a:latin typeface="Courier New" panose="02070309020205020404" pitchFamily="49" charset="0"/>
                </a:rPr>
                <a:t>rel</a:t>
              </a:r>
              <a:r>
                <a:rPr lang="ru-RU" dirty="0">
                  <a:solidFill>
                    <a:srgbClr val="001F5F"/>
                  </a:solidFill>
                  <a:latin typeface="Courier New" panose="02070309020205020404" pitchFamily="49" charset="0"/>
                </a:rPr>
                <a:t>: </a:t>
              </a:r>
              <a:endParaRPr lang="ru-RU" dirty="0"/>
            </a:p>
          </p:txBody>
        </p:sp>
        <p:pic>
          <p:nvPicPr>
            <p:cNvPr id="12" name="Рисунок 11"/>
            <p:cNvPicPr>
              <a:picLocks noChangeAspect="1"/>
            </p:cNvPicPr>
            <p:nvPr/>
          </p:nvPicPr>
          <p:blipFill>
            <a:blip r:embed="rId2"/>
            <a:stretch>
              <a:fillRect/>
            </a:stretch>
          </p:blipFill>
          <p:spPr>
            <a:xfrm>
              <a:off x="1352550" y="4669278"/>
              <a:ext cx="9566910" cy="461533"/>
            </a:xfrm>
            <a:prstGeom prst="rect">
              <a:avLst/>
            </a:prstGeom>
            <a:ln>
              <a:solidFill>
                <a:schemeClr val="tx1"/>
              </a:solidFill>
            </a:ln>
          </p:spPr>
        </p:pic>
        <p:pic>
          <p:nvPicPr>
            <p:cNvPr id="13" name="Рисунок 12"/>
            <p:cNvPicPr>
              <a:picLocks noChangeAspect="1"/>
            </p:cNvPicPr>
            <p:nvPr/>
          </p:nvPicPr>
          <p:blipFill>
            <a:blip r:embed="rId3"/>
            <a:stretch>
              <a:fillRect/>
            </a:stretch>
          </p:blipFill>
          <p:spPr>
            <a:xfrm>
              <a:off x="1738889" y="2654353"/>
              <a:ext cx="8714222" cy="515771"/>
            </a:xfrm>
            <a:prstGeom prst="rect">
              <a:avLst/>
            </a:prstGeom>
            <a:ln>
              <a:solidFill>
                <a:schemeClr val="tx1"/>
              </a:solidFill>
            </a:ln>
          </p:spPr>
        </p:pic>
      </p:grpSp>
      <p:sp>
        <p:nvSpPr>
          <p:cNvPr id="8" name="Прямоугольник 7"/>
          <p:cNvSpPr/>
          <p:nvPr/>
        </p:nvSpPr>
        <p:spPr>
          <a:xfrm>
            <a:off x="3971293" y="1540344"/>
            <a:ext cx="5378395" cy="369332"/>
          </a:xfrm>
          <a:prstGeom prst="rect">
            <a:avLst/>
          </a:prstGeom>
          <a:ln>
            <a:solidFill>
              <a:schemeClr val="tx1"/>
            </a:solidFill>
          </a:ln>
        </p:spPr>
        <p:txBody>
          <a:bodyPr wrap="none">
            <a:spAutoFit/>
          </a:bodyPr>
          <a:lstStyle/>
          <a:p>
            <a:r>
              <a:rPr lang="ru-RU" b="1" dirty="0" smtClean="0">
                <a:latin typeface="Times New Roman" panose="02020603050405020304" pitchFamily="18" charset="0"/>
                <a:cs typeface="Times New Roman" panose="02020603050405020304" pitchFamily="18" charset="0"/>
              </a:rPr>
              <a:t> </a:t>
            </a:r>
            <a:r>
              <a:rPr lang="ru-RU" b="1" dirty="0" err="1" smtClean="0">
                <a:solidFill>
                  <a:srgbClr val="008080"/>
                </a:solidFill>
                <a:latin typeface="Courier New" panose="02070309020205020404" pitchFamily="49" charset="0"/>
              </a:rPr>
              <a:t>href</a:t>
            </a:r>
            <a:r>
              <a:rPr lang="ru-RU" dirty="0">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ypertext </a:t>
            </a:r>
            <a:r>
              <a:rPr lang="en-US" b="1" dirty="0">
                <a:solidFill>
                  <a:srgbClr val="0070C0"/>
                </a:solidFill>
                <a:latin typeface="Times New Roman" panose="02020603050405020304" pitchFamily="18" charset="0"/>
                <a:cs typeface="Times New Roman" panose="02020603050405020304" pitchFamily="18" charset="0"/>
              </a:rPr>
              <a:t>ref</a:t>
            </a:r>
            <a:r>
              <a:rPr lang="en-US" dirty="0">
                <a:latin typeface="Times New Roman" panose="02020603050405020304" pitchFamily="18" charset="0"/>
                <a:cs typeface="Times New Roman" panose="02020603050405020304" pitchFamily="18" charset="0"/>
              </a:rPr>
              <a:t>erence </a:t>
            </a:r>
            <a:r>
              <a:rPr lang="ru-RU"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гипертекстовая ссылка</a:t>
            </a:r>
            <a:r>
              <a:rPr lang="en-US"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
        <p:nvSpPr>
          <p:cNvPr id="11" name="Прямоугольник 10"/>
          <p:cNvSpPr/>
          <p:nvPr/>
        </p:nvSpPr>
        <p:spPr>
          <a:xfrm>
            <a:off x="659937" y="2016572"/>
            <a:ext cx="3311356" cy="369332"/>
          </a:xfrm>
          <a:prstGeom prst="rect">
            <a:avLst/>
          </a:prstGeom>
          <a:ln>
            <a:solidFill>
              <a:schemeClr val="tx1"/>
            </a:solidFill>
          </a:ln>
        </p:spPr>
        <p:txBody>
          <a:bodyPr wrap="none">
            <a:spAutoFit/>
          </a:bodyPr>
          <a:lstStyle/>
          <a:p>
            <a:r>
              <a:rPr lang="ru-RU" b="1" dirty="0" smtClean="0">
                <a:latin typeface="Times New Roman" panose="02020603050405020304" pitchFamily="18" charset="0"/>
                <a:cs typeface="Times New Roman" panose="02020603050405020304" pitchFamily="18" charset="0"/>
              </a:rPr>
              <a:t> </a:t>
            </a:r>
            <a:r>
              <a:rPr lang="en-US" b="1" dirty="0" err="1" smtClean="0">
                <a:solidFill>
                  <a:srgbClr val="008080"/>
                </a:solidFill>
                <a:latin typeface="Courier New" panose="02070309020205020404" pitchFamily="49" charset="0"/>
              </a:rPr>
              <a:t>rel</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rgbClr val="0070C0"/>
                </a:solidFill>
                <a:latin typeface="Times New Roman" panose="02020603050405020304" pitchFamily="18" charset="0"/>
                <a:cs typeface="Times New Roman" panose="02020603050405020304" pitchFamily="18" charset="0"/>
              </a:rPr>
              <a:t>rel</a:t>
            </a:r>
            <a:r>
              <a:rPr lang="en-US" dirty="0" smtClean="0">
                <a:latin typeface="Times New Roman" panose="02020603050405020304" pitchFamily="18" charset="0"/>
                <a:cs typeface="Times New Roman" panose="02020603050405020304" pitchFamily="18" charset="0"/>
              </a:rPr>
              <a:t>ationship </a:t>
            </a:r>
            <a:r>
              <a:rPr lang="ru-RU"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отношение</a:t>
            </a:r>
            <a:endParaRPr lang="ru-RU" dirty="0">
              <a:latin typeface="Times New Roman" panose="02020603050405020304" pitchFamily="18" charset="0"/>
              <a:cs typeface="Times New Roman" panose="02020603050405020304" pitchFamily="18" charset="0"/>
            </a:endParaRPr>
          </a:p>
        </p:txBody>
      </p:sp>
      <p:sp>
        <p:nvSpPr>
          <p:cNvPr id="15" name="Прямоугольник 14"/>
          <p:cNvSpPr/>
          <p:nvPr/>
        </p:nvSpPr>
        <p:spPr>
          <a:xfrm>
            <a:off x="659937" y="1537207"/>
            <a:ext cx="3155864" cy="369332"/>
          </a:xfrm>
          <a:prstGeom prst="rect">
            <a:avLst/>
          </a:prstGeom>
          <a:ln>
            <a:solidFill>
              <a:schemeClr val="tx1"/>
            </a:solidFill>
          </a:ln>
        </p:spPr>
        <p:txBody>
          <a:bodyPr wrap="none">
            <a:spAutoFit/>
          </a:bodyPr>
          <a:lstStyle/>
          <a:p>
            <a:r>
              <a:rPr lang="ru-RU" b="1" dirty="0" smtClean="0">
                <a:latin typeface="Times New Roman" panose="02020603050405020304" pitchFamily="18" charset="0"/>
                <a:cs typeface="Times New Roman" panose="02020603050405020304" pitchFamily="18" charset="0"/>
              </a:rPr>
              <a:t> </a:t>
            </a:r>
            <a:r>
              <a:rPr lang="ru-RU" b="1" dirty="0">
                <a:solidFill>
                  <a:srgbClr val="001F5F"/>
                </a:solidFill>
                <a:latin typeface="Courier New" panose="02070309020205020404" pitchFamily="49" charset="0"/>
              </a:rPr>
              <a:t>&lt;a&gt;</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nchor </a:t>
            </a:r>
            <a:r>
              <a:rPr lang="ru-RU"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якорь, ссылка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pPr rtl="0"/>
            <a:fld id="{3A98EE3D-8CD1-4C3F-BD1C-C98C9596463C}" type="slidenum">
              <a:rPr lang="en-US" smtClean="0"/>
              <a:t>17</a:t>
            </a:fld>
            <a:endParaRPr lang="en-US" dirty="0"/>
          </a:p>
        </p:txBody>
      </p:sp>
    </p:spTree>
    <p:extLst>
      <p:ext uri="{BB962C8B-B14F-4D97-AF65-F5344CB8AC3E}">
        <p14:creationId xmlns:p14="http://schemas.microsoft.com/office/powerpoint/2010/main" val="2306882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fontScale="90000"/>
          </a:bodyPr>
          <a:lstStyle/>
          <a:p>
            <a:r>
              <a:rPr lang="ru-RU" dirty="0" smtClean="0"/>
              <a:t>Ссылка-якорь</a:t>
            </a:r>
            <a:endParaRPr lang="ru-RU" dirty="0"/>
          </a:p>
        </p:txBody>
      </p:sp>
      <p:grpSp>
        <p:nvGrpSpPr>
          <p:cNvPr id="22" name="Группа 21"/>
          <p:cNvGrpSpPr/>
          <p:nvPr/>
        </p:nvGrpSpPr>
        <p:grpSpPr>
          <a:xfrm>
            <a:off x="1206736" y="1699781"/>
            <a:ext cx="9007874" cy="4086180"/>
            <a:chOff x="1206736" y="1699781"/>
            <a:chExt cx="9007874" cy="4086180"/>
          </a:xfrm>
        </p:grpSpPr>
        <p:grpSp>
          <p:nvGrpSpPr>
            <p:cNvPr id="15" name="Группа 14"/>
            <p:cNvGrpSpPr/>
            <p:nvPr/>
          </p:nvGrpSpPr>
          <p:grpSpPr>
            <a:xfrm>
              <a:off x="1206736" y="1699781"/>
              <a:ext cx="3923125" cy="2865835"/>
              <a:chOff x="1260076" y="1349261"/>
              <a:chExt cx="3923125" cy="2865835"/>
            </a:xfrm>
          </p:grpSpPr>
          <p:sp>
            <p:nvSpPr>
              <p:cNvPr id="8" name="Прямоугольник 7"/>
              <p:cNvSpPr/>
              <p:nvPr/>
            </p:nvSpPr>
            <p:spPr>
              <a:xfrm>
                <a:off x="1260076" y="1931523"/>
                <a:ext cx="3108800" cy="369332"/>
              </a:xfrm>
              <a:prstGeom prst="rect">
                <a:avLst/>
              </a:prstGeom>
            </p:spPr>
            <p:txBody>
              <a:bodyPr wrap="none">
                <a:spAutoFit/>
              </a:bodyPr>
              <a:lstStyle/>
              <a:p>
                <a:r>
                  <a:rPr lang="ru-RU" dirty="0">
                    <a:solidFill>
                      <a:srgbClr val="000000"/>
                    </a:solidFill>
                    <a:latin typeface="Times New Roman" panose="02020603050405020304" pitchFamily="18" charset="0"/>
                  </a:rPr>
                  <a:t>2</a:t>
                </a:r>
                <a:r>
                  <a:rPr lang="en-US" dirty="0" smtClean="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Создание </a:t>
                </a:r>
                <a:r>
                  <a:rPr lang="ru-RU" dirty="0">
                    <a:solidFill>
                      <a:srgbClr val="000000"/>
                    </a:solidFill>
                    <a:latin typeface="Times New Roman" panose="02020603050405020304" pitchFamily="18" charset="0"/>
                  </a:rPr>
                  <a:t>тем на </a:t>
                </a:r>
                <a:r>
                  <a:rPr lang="ru-RU" dirty="0" smtClean="0">
                    <a:solidFill>
                      <a:srgbClr val="000000"/>
                    </a:solidFill>
                    <a:latin typeface="Times New Roman" panose="02020603050405020304" pitchFamily="18" charset="0"/>
                  </a:rPr>
                  <a:t>странице</a:t>
                </a:r>
                <a:r>
                  <a:rPr lang="ru-RU" dirty="0">
                    <a:solidFill>
                      <a:srgbClr val="000000"/>
                    </a:solidFill>
                    <a:latin typeface="Times New Roman" panose="02020603050405020304" pitchFamily="18" charset="0"/>
                  </a:rPr>
                  <a:t>:</a:t>
                </a:r>
                <a:r>
                  <a:rPr lang="ru-RU" dirty="0" smtClean="0">
                    <a:solidFill>
                      <a:srgbClr val="000000"/>
                    </a:solidFill>
                    <a:latin typeface="Times New Roman" panose="02020603050405020304" pitchFamily="18" charset="0"/>
                  </a:rPr>
                  <a:t> </a:t>
                </a:r>
                <a:endParaRPr lang="ru-RU" dirty="0"/>
              </a:p>
            </p:txBody>
          </p:sp>
          <p:sp>
            <p:nvSpPr>
              <p:cNvPr id="11" name="Прямоугольник 10"/>
              <p:cNvSpPr/>
              <p:nvPr/>
            </p:nvSpPr>
            <p:spPr>
              <a:xfrm>
                <a:off x="1260076" y="3845764"/>
                <a:ext cx="3637662" cy="369332"/>
              </a:xfrm>
              <a:prstGeom prst="rect">
                <a:avLst/>
              </a:prstGeom>
            </p:spPr>
            <p:txBody>
              <a:bodyPr wrap="none">
                <a:spAutoFit/>
              </a:bodyPr>
              <a:lstStyle/>
              <a:p>
                <a:r>
                  <a:rPr lang="ru-RU" dirty="0" smtClean="0">
                    <a:solidFill>
                      <a:srgbClr val="000000"/>
                    </a:solidFill>
                    <a:latin typeface="Times New Roman" panose="02020603050405020304" pitchFamily="18" charset="0"/>
                  </a:rPr>
                  <a:t>3</a:t>
                </a:r>
                <a:r>
                  <a:rPr lang="en-US" dirty="0" smtClean="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Присвоение темам атрибута </a:t>
                </a:r>
                <a:r>
                  <a:rPr lang="en-US" dirty="0">
                    <a:solidFill>
                      <a:srgbClr val="008080"/>
                    </a:solidFill>
                    <a:latin typeface="Courier New" panose="02070309020205020404" pitchFamily="49" charset="0"/>
                  </a:rPr>
                  <a:t>id</a:t>
                </a:r>
                <a:r>
                  <a:rPr lang="ru-RU" dirty="0" smtClean="0">
                    <a:solidFill>
                      <a:srgbClr val="000000"/>
                    </a:solidFill>
                    <a:latin typeface="Times New Roman" panose="02020603050405020304" pitchFamily="18" charset="0"/>
                  </a:rPr>
                  <a:t>: </a:t>
                </a:r>
                <a:endParaRPr lang="ru-RU" dirty="0"/>
              </a:p>
            </p:txBody>
          </p:sp>
          <p:sp>
            <p:nvSpPr>
              <p:cNvPr id="14" name="Прямоугольник 13"/>
              <p:cNvSpPr/>
              <p:nvPr/>
            </p:nvSpPr>
            <p:spPr>
              <a:xfrm>
                <a:off x="1260076" y="1349261"/>
                <a:ext cx="3923125" cy="369332"/>
              </a:xfrm>
              <a:prstGeom prst="rect">
                <a:avLst/>
              </a:prstGeom>
            </p:spPr>
            <p:txBody>
              <a:bodyPr wrap="none">
                <a:spAutoFit/>
              </a:bodyPr>
              <a:lstStyle/>
              <a:p>
                <a:r>
                  <a:rPr lang="ru-RU" dirty="0" smtClean="0">
                    <a:solidFill>
                      <a:srgbClr val="000000"/>
                    </a:solidFill>
                    <a:latin typeface="Times New Roman" panose="02020603050405020304" pitchFamily="18" charset="0"/>
                  </a:rPr>
                  <a:t>1</a:t>
                </a:r>
                <a:r>
                  <a:rPr lang="en-US" dirty="0" smtClean="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Создание страницы </a:t>
                </a:r>
                <a:r>
                  <a:rPr lang="en-US" b="1" dirty="0">
                    <a:solidFill>
                      <a:srgbClr val="002060"/>
                    </a:solidFill>
                    <a:latin typeface="Courier New" panose="02070309020205020404" pitchFamily="49" charset="0"/>
                  </a:rPr>
                  <a:t>index.html</a:t>
                </a:r>
                <a:r>
                  <a:rPr lang="ru-RU" dirty="0">
                    <a:solidFill>
                      <a:srgbClr val="008080"/>
                    </a:solidFill>
                    <a:latin typeface="Courier New" panose="02070309020205020404" pitchFamily="49" charset="0"/>
                  </a:rPr>
                  <a:t> </a:t>
                </a:r>
              </a:p>
            </p:txBody>
          </p:sp>
        </p:grpSp>
        <p:pic>
          <p:nvPicPr>
            <p:cNvPr id="16" name="Рисунок 15"/>
            <p:cNvPicPr>
              <a:picLocks noChangeAspect="1"/>
            </p:cNvPicPr>
            <p:nvPr/>
          </p:nvPicPr>
          <p:blipFill>
            <a:blip r:embed="rId2"/>
            <a:stretch>
              <a:fillRect/>
            </a:stretch>
          </p:blipFill>
          <p:spPr>
            <a:xfrm>
              <a:off x="1977390" y="4630417"/>
              <a:ext cx="8237220" cy="1155544"/>
            </a:xfrm>
            <a:prstGeom prst="rect">
              <a:avLst/>
            </a:prstGeom>
          </p:spPr>
        </p:pic>
        <p:pic>
          <p:nvPicPr>
            <p:cNvPr id="21" name="Рисунок 20"/>
            <p:cNvPicPr>
              <a:picLocks noChangeAspect="1"/>
            </p:cNvPicPr>
            <p:nvPr/>
          </p:nvPicPr>
          <p:blipFill>
            <a:blip r:embed="rId3"/>
            <a:stretch>
              <a:fillRect/>
            </a:stretch>
          </p:blipFill>
          <p:spPr>
            <a:xfrm>
              <a:off x="1977390" y="2688132"/>
              <a:ext cx="8237220" cy="1174478"/>
            </a:xfrm>
            <a:prstGeom prst="rect">
              <a:avLst/>
            </a:prstGeom>
          </p:spPr>
        </p:pic>
      </p:grpSp>
      <p:sp>
        <p:nvSpPr>
          <p:cNvPr id="4" name="Номер слайда 3"/>
          <p:cNvSpPr>
            <a:spLocks noGrp="1"/>
          </p:cNvSpPr>
          <p:nvPr>
            <p:ph type="sldNum" sz="quarter" idx="12"/>
          </p:nvPr>
        </p:nvSpPr>
        <p:spPr/>
        <p:txBody>
          <a:bodyPr/>
          <a:lstStyle/>
          <a:p>
            <a:pPr rtl="0"/>
            <a:fld id="{3A98EE3D-8CD1-4C3F-BD1C-C98C9596463C}" type="slidenum">
              <a:rPr lang="en-US" smtClean="0"/>
              <a:t>18</a:t>
            </a:fld>
            <a:endParaRPr lang="en-US" dirty="0"/>
          </a:p>
        </p:txBody>
      </p:sp>
    </p:spTree>
    <p:extLst>
      <p:ext uri="{BB962C8B-B14F-4D97-AF65-F5344CB8AC3E}">
        <p14:creationId xmlns:p14="http://schemas.microsoft.com/office/powerpoint/2010/main" val="756060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fontScale="90000"/>
          </a:bodyPr>
          <a:lstStyle/>
          <a:p>
            <a:r>
              <a:rPr lang="ru-RU" dirty="0" smtClean="0"/>
              <a:t>Ссылка-якорь</a:t>
            </a:r>
            <a:endParaRPr lang="ru-RU" dirty="0"/>
          </a:p>
        </p:txBody>
      </p:sp>
      <p:grpSp>
        <p:nvGrpSpPr>
          <p:cNvPr id="14" name="Группа 13"/>
          <p:cNvGrpSpPr/>
          <p:nvPr/>
        </p:nvGrpSpPr>
        <p:grpSpPr>
          <a:xfrm>
            <a:off x="1214356" y="1865546"/>
            <a:ext cx="8706390" cy="3128043"/>
            <a:chOff x="1214356" y="1865546"/>
            <a:chExt cx="8706390" cy="3128043"/>
          </a:xfrm>
        </p:grpSpPr>
        <p:grpSp>
          <p:nvGrpSpPr>
            <p:cNvPr id="3" name="Группа 2"/>
            <p:cNvGrpSpPr/>
            <p:nvPr/>
          </p:nvGrpSpPr>
          <p:grpSpPr>
            <a:xfrm>
              <a:off x="1214356" y="1865546"/>
              <a:ext cx="5107104" cy="2283270"/>
              <a:chOff x="1168636" y="1530266"/>
              <a:chExt cx="5107104" cy="2283270"/>
            </a:xfrm>
          </p:grpSpPr>
          <p:sp>
            <p:nvSpPr>
              <p:cNvPr id="8" name="Прямоугольник 7"/>
              <p:cNvSpPr/>
              <p:nvPr/>
            </p:nvSpPr>
            <p:spPr>
              <a:xfrm>
                <a:off x="1168636" y="3444204"/>
                <a:ext cx="5079276" cy="369332"/>
              </a:xfrm>
              <a:prstGeom prst="rect">
                <a:avLst/>
              </a:prstGeom>
            </p:spPr>
            <p:txBody>
              <a:bodyPr wrap="none">
                <a:spAutoFit/>
              </a:bodyPr>
              <a:lstStyle/>
              <a:p>
                <a:r>
                  <a:rPr lang="ru-RU" dirty="0" smtClean="0">
                    <a:solidFill>
                      <a:srgbClr val="000000"/>
                    </a:solidFill>
                    <a:latin typeface="Times New Roman" panose="02020603050405020304" pitchFamily="18" charset="0"/>
                  </a:rPr>
                  <a:t>5</a:t>
                </a:r>
                <a:r>
                  <a:rPr lang="en-US" dirty="0" smtClean="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Ссылка </a:t>
                </a:r>
                <a:r>
                  <a:rPr lang="ru-RU" dirty="0">
                    <a:solidFill>
                      <a:srgbClr val="000000"/>
                    </a:solidFill>
                    <a:latin typeface="Times New Roman" panose="02020603050405020304" pitchFamily="18" charset="0"/>
                  </a:rPr>
                  <a:t>на тему/заголовок на другой странице: </a:t>
                </a:r>
                <a:endParaRPr lang="ru-RU" dirty="0"/>
              </a:p>
            </p:txBody>
          </p:sp>
          <p:sp>
            <p:nvSpPr>
              <p:cNvPr id="12" name="Прямоугольник 11"/>
              <p:cNvSpPr/>
              <p:nvPr/>
            </p:nvSpPr>
            <p:spPr>
              <a:xfrm>
                <a:off x="1168636" y="1530266"/>
                <a:ext cx="5107104" cy="369332"/>
              </a:xfrm>
              <a:prstGeom prst="rect">
                <a:avLst/>
              </a:prstGeom>
            </p:spPr>
            <p:txBody>
              <a:bodyPr wrap="none">
                <a:spAutoFit/>
              </a:bodyPr>
              <a:lstStyle/>
              <a:p>
                <a:r>
                  <a:rPr lang="ru-RU" dirty="0">
                    <a:solidFill>
                      <a:srgbClr val="000000"/>
                    </a:solidFill>
                    <a:latin typeface="Times New Roman" panose="02020603050405020304" pitchFamily="18" charset="0"/>
                  </a:rPr>
                  <a:t>4</a:t>
                </a:r>
                <a:r>
                  <a:rPr lang="en-US" dirty="0" smtClean="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Создание оглавления через </a:t>
                </a:r>
                <a:r>
                  <a:rPr lang="ru-RU" dirty="0" smtClean="0">
                    <a:solidFill>
                      <a:srgbClr val="000000"/>
                    </a:solidFill>
                    <a:latin typeface="Times New Roman" panose="02020603050405020304" pitchFamily="18" charset="0"/>
                  </a:rPr>
                  <a:t>якоря </a:t>
                </a:r>
                <a:r>
                  <a:rPr lang="ru-RU" dirty="0" smtClean="0">
                    <a:latin typeface="Times New Roman" panose="02020603050405020304" pitchFamily="18" charset="0"/>
                    <a:cs typeface="Times New Roman" panose="02020603050405020304" pitchFamily="18" charset="0"/>
                  </a:rPr>
                  <a:t>(символы </a:t>
                </a:r>
                <a:r>
                  <a:rPr lang="en-US" b="1" dirty="0">
                    <a:solidFill>
                      <a:srgbClr val="DD1144"/>
                    </a:solidFill>
                    <a:latin typeface="Courier New" panose="02070309020205020404" pitchFamily="49" charset="0"/>
                  </a:rPr>
                  <a:t>#</a:t>
                </a:r>
                <a:r>
                  <a:rPr lang="ru-RU" dirty="0" smtClean="0">
                    <a:latin typeface="Times New Roman" panose="02020603050405020304" pitchFamily="18" charset="0"/>
                    <a:cs typeface="Times New Roman" panose="02020603050405020304" pitchFamily="18" charset="0"/>
                  </a:rPr>
                  <a:t>)</a:t>
                </a:r>
                <a:r>
                  <a:rPr lang="ru-RU" dirty="0" smtClean="0">
                    <a:solidFill>
                      <a:srgbClr val="000000"/>
                    </a:solidFill>
                    <a:latin typeface="Times New Roman" panose="02020603050405020304" pitchFamily="18" charset="0"/>
                  </a:rPr>
                  <a:t>: </a:t>
                </a:r>
                <a:endParaRPr lang="ru-RU" dirty="0"/>
              </a:p>
            </p:txBody>
          </p:sp>
        </p:grpSp>
        <p:pic>
          <p:nvPicPr>
            <p:cNvPr id="5" name="Рисунок 4"/>
            <p:cNvPicPr>
              <a:picLocks noChangeAspect="1"/>
            </p:cNvPicPr>
            <p:nvPr/>
          </p:nvPicPr>
          <p:blipFill>
            <a:blip r:embed="rId2"/>
            <a:stretch>
              <a:fillRect/>
            </a:stretch>
          </p:blipFill>
          <p:spPr>
            <a:xfrm>
              <a:off x="2219367" y="4316305"/>
              <a:ext cx="7525983" cy="677284"/>
            </a:xfrm>
            <a:prstGeom prst="rect">
              <a:avLst/>
            </a:prstGeom>
            <a:ln>
              <a:solidFill>
                <a:schemeClr val="tx1"/>
              </a:solidFill>
            </a:ln>
          </p:spPr>
        </p:pic>
        <p:pic>
          <p:nvPicPr>
            <p:cNvPr id="10" name="Рисунок 9"/>
            <p:cNvPicPr>
              <a:picLocks noChangeAspect="1"/>
            </p:cNvPicPr>
            <p:nvPr/>
          </p:nvPicPr>
          <p:blipFill>
            <a:blip r:embed="rId3"/>
            <a:stretch>
              <a:fillRect/>
            </a:stretch>
          </p:blipFill>
          <p:spPr>
            <a:xfrm>
              <a:off x="1998388" y="2345548"/>
              <a:ext cx="7922358" cy="1103435"/>
            </a:xfrm>
            <a:prstGeom prst="rect">
              <a:avLst/>
            </a:prstGeom>
          </p:spPr>
        </p:pic>
      </p:grpSp>
      <p:sp>
        <p:nvSpPr>
          <p:cNvPr id="7" name="Номер слайда 6"/>
          <p:cNvSpPr>
            <a:spLocks noGrp="1"/>
          </p:cNvSpPr>
          <p:nvPr>
            <p:ph type="sldNum" sz="quarter" idx="12"/>
          </p:nvPr>
        </p:nvSpPr>
        <p:spPr/>
        <p:txBody>
          <a:bodyPr/>
          <a:lstStyle/>
          <a:p>
            <a:pPr rtl="0"/>
            <a:fld id="{3A98EE3D-8CD1-4C3F-BD1C-C98C9596463C}" type="slidenum">
              <a:rPr lang="en-US" smtClean="0"/>
              <a:t>19</a:t>
            </a:fld>
            <a:endParaRPr lang="en-US" dirty="0"/>
          </a:p>
        </p:txBody>
      </p:sp>
    </p:spTree>
    <p:extLst>
      <p:ext uri="{BB962C8B-B14F-4D97-AF65-F5344CB8AC3E}">
        <p14:creationId xmlns:p14="http://schemas.microsoft.com/office/powerpoint/2010/main" val="2490545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telegram</a:t>
            </a:r>
            <a:endParaRPr lang="ru-RU" dirty="0"/>
          </a:p>
        </p:txBody>
      </p:sp>
      <p:sp>
        <p:nvSpPr>
          <p:cNvPr id="3" name="Объект 2"/>
          <p:cNvSpPr>
            <a:spLocks noGrp="1"/>
          </p:cNvSpPr>
          <p:nvPr>
            <p:ph idx="1"/>
          </p:nvPr>
        </p:nvSpPr>
        <p:spPr/>
        <p:txBody>
          <a:bodyPr>
            <a:normAutofit/>
          </a:bodyPr>
          <a:lstStyle/>
          <a:p>
            <a:pPr marL="0" indent="0" algn="ctr">
              <a:buNone/>
            </a:pPr>
            <a:r>
              <a:rPr lang="en-US" sz="4000" dirty="0"/>
              <a:t>https://t.me/rk4ir_0322</a:t>
            </a:r>
            <a:endParaRPr lang="ru-RU" sz="4000" dirty="0"/>
          </a:p>
        </p:txBody>
      </p:sp>
      <p:sp>
        <p:nvSpPr>
          <p:cNvPr id="4" name="Номер слайда 3"/>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864815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fontScale="90000"/>
          </a:bodyPr>
          <a:lstStyle/>
          <a:p>
            <a:r>
              <a:rPr lang="ru-RU" dirty="0"/>
              <a:t>Ссылка на номер телефона</a:t>
            </a:r>
          </a:p>
        </p:txBody>
      </p:sp>
      <p:pic>
        <p:nvPicPr>
          <p:cNvPr id="7" name="Рисунок 6"/>
          <p:cNvPicPr>
            <a:picLocks noChangeAspect="1"/>
          </p:cNvPicPr>
          <p:nvPr/>
        </p:nvPicPr>
        <p:blipFill>
          <a:blip r:embed="rId2"/>
          <a:stretch>
            <a:fillRect/>
          </a:stretch>
        </p:blipFill>
        <p:spPr>
          <a:xfrm>
            <a:off x="766018" y="2409773"/>
            <a:ext cx="10659963" cy="743054"/>
          </a:xfrm>
          <a:prstGeom prst="rect">
            <a:avLst/>
          </a:prstGeom>
          <a:ln>
            <a:solidFill>
              <a:schemeClr val="tx1"/>
            </a:solidFill>
          </a:ln>
        </p:spPr>
      </p:pic>
      <p:sp>
        <p:nvSpPr>
          <p:cNvPr id="9" name="Прямоугольник 8"/>
          <p:cNvSpPr/>
          <p:nvPr/>
        </p:nvSpPr>
        <p:spPr>
          <a:xfrm>
            <a:off x="581192" y="1612840"/>
            <a:ext cx="11029616" cy="646331"/>
          </a:xfrm>
          <a:prstGeom prst="rect">
            <a:avLst/>
          </a:prstGeom>
        </p:spPr>
        <p:txBody>
          <a:bodyPr wrap="square">
            <a:spAutoFit/>
          </a:bodyPr>
          <a:lstStyle/>
          <a:p>
            <a:pPr algn="ctr"/>
            <a:r>
              <a:rPr lang="ru-RU" dirty="0">
                <a:solidFill>
                  <a:srgbClr val="000000"/>
                </a:solidFill>
                <a:latin typeface="Times New Roman" panose="02020603050405020304" pitchFamily="18" charset="0"/>
              </a:rPr>
              <a:t>Если значение атрибута </a:t>
            </a:r>
            <a:r>
              <a:rPr lang="ru-RU" b="1" dirty="0" err="1">
                <a:solidFill>
                  <a:srgbClr val="008080"/>
                </a:solidFill>
                <a:latin typeface="Courier New" panose="02070309020205020404" pitchFamily="49" charset="0"/>
              </a:rPr>
              <a:t>href</a:t>
            </a:r>
            <a:r>
              <a:rPr lang="ru-RU" dirty="0">
                <a:solidFill>
                  <a:srgbClr val="008080"/>
                </a:solidFill>
                <a:latin typeface="Courier New" panose="02070309020205020404" pitchFamily="49" charset="0"/>
              </a:rPr>
              <a:t> </a:t>
            </a:r>
            <a:r>
              <a:rPr lang="ru-RU" dirty="0">
                <a:solidFill>
                  <a:srgbClr val="000000"/>
                </a:solidFill>
                <a:latin typeface="Times New Roman" panose="02020603050405020304" pitchFamily="18" charset="0"/>
              </a:rPr>
              <a:t>начинается с </a:t>
            </a:r>
            <a:r>
              <a:rPr lang="ru-RU" b="1" dirty="0" err="1">
                <a:solidFill>
                  <a:srgbClr val="DD1144"/>
                </a:solidFill>
                <a:latin typeface="Courier New" panose="02070309020205020404" pitchFamily="49" charset="0"/>
              </a:rPr>
              <a:t>tel</a:t>
            </a:r>
            <a:r>
              <a:rPr lang="ru-RU" b="1" dirty="0">
                <a:solidFill>
                  <a:srgbClr val="DD1144"/>
                </a:solidFill>
                <a:latin typeface="Courier New" panose="02070309020205020404" pitchFamily="49" charset="0"/>
              </a:rPr>
              <a:t>:</a:t>
            </a:r>
            <a:r>
              <a:rPr lang="ru-RU" dirty="0">
                <a:solidFill>
                  <a:srgbClr val="000000"/>
                </a:solidFill>
                <a:latin typeface="Times New Roman" panose="02020603050405020304" pitchFamily="18" charset="0"/>
              </a:rPr>
              <a:t>, тогда ваше устройство будет набирать номер при нажатии на </a:t>
            </a:r>
            <a:r>
              <a:rPr lang="ru-RU" dirty="0" smtClean="0">
                <a:solidFill>
                  <a:srgbClr val="000000"/>
                </a:solidFill>
                <a:latin typeface="Times New Roman" panose="02020603050405020304" pitchFamily="18" charset="0"/>
              </a:rPr>
              <a:t>него:</a:t>
            </a:r>
            <a:endParaRPr lang="ru-RU" dirty="0"/>
          </a:p>
        </p:txBody>
      </p:sp>
      <p:sp>
        <p:nvSpPr>
          <p:cNvPr id="14" name="Заголовок 1">
            <a:extLst>
              <a:ext uri="{FF2B5EF4-FFF2-40B4-BE49-F238E27FC236}">
                <a16:creationId xmlns:a16="http://schemas.microsoft.com/office/drawing/2014/main" id="{FFE4887C-C787-41E7-9BF9-F56D252E2875}"/>
              </a:ext>
            </a:extLst>
          </p:cNvPr>
          <p:cNvSpPr txBox="1">
            <a:spLocks/>
          </p:cNvSpPr>
          <p:nvPr/>
        </p:nvSpPr>
        <p:spPr>
          <a:xfrm>
            <a:off x="581192" y="3765396"/>
            <a:ext cx="11029616" cy="501002"/>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500" dirty="0"/>
              <a:t>Ссылка на почтовый клиент</a:t>
            </a:r>
          </a:p>
        </p:txBody>
      </p:sp>
      <p:sp>
        <p:nvSpPr>
          <p:cNvPr id="10" name="Прямоугольник 9"/>
          <p:cNvSpPr/>
          <p:nvPr/>
        </p:nvSpPr>
        <p:spPr>
          <a:xfrm>
            <a:off x="766018" y="4659052"/>
            <a:ext cx="10659963" cy="646331"/>
          </a:xfrm>
          <a:prstGeom prst="rect">
            <a:avLst/>
          </a:prstGeom>
        </p:spPr>
        <p:txBody>
          <a:bodyPr wrap="square">
            <a:spAutoFit/>
          </a:bodyPr>
          <a:lstStyle/>
          <a:p>
            <a:pPr algn="ctr"/>
            <a:r>
              <a:rPr lang="ru-RU" dirty="0">
                <a:solidFill>
                  <a:srgbClr val="000000"/>
                </a:solidFill>
                <a:latin typeface="Times New Roman" panose="02020603050405020304" pitchFamily="18" charset="0"/>
              </a:rPr>
              <a:t>Если значение атрибута </a:t>
            </a:r>
            <a:r>
              <a:rPr lang="ru-RU" b="1" dirty="0" err="1">
                <a:solidFill>
                  <a:srgbClr val="008080"/>
                </a:solidFill>
                <a:latin typeface="Courier New" panose="02070309020205020404" pitchFamily="49" charset="0"/>
              </a:rPr>
              <a:t>href</a:t>
            </a:r>
            <a:r>
              <a:rPr lang="ru-RU" dirty="0">
                <a:solidFill>
                  <a:srgbClr val="008080"/>
                </a:solidFill>
                <a:latin typeface="Courier New" panose="02070309020205020404" pitchFamily="49" charset="0"/>
              </a:rPr>
              <a:t> </a:t>
            </a:r>
            <a:r>
              <a:rPr lang="ru-RU" dirty="0">
                <a:solidFill>
                  <a:srgbClr val="000000"/>
                </a:solidFill>
                <a:latin typeface="Times New Roman" panose="02020603050405020304" pitchFamily="18" charset="0"/>
              </a:rPr>
              <a:t>начинается с </a:t>
            </a:r>
            <a:r>
              <a:rPr lang="ru-RU" b="1" dirty="0">
                <a:solidFill>
                  <a:srgbClr val="DD1144"/>
                </a:solidFill>
                <a:latin typeface="Courier New" panose="02070309020205020404" pitchFamily="49" charset="0"/>
              </a:rPr>
              <a:t>mailto:</a:t>
            </a:r>
            <a:r>
              <a:rPr lang="ru-RU" dirty="0">
                <a:solidFill>
                  <a:srgbClr val="DD1144"/>
                </a:solidFill>
                <a:latin typeface="Courier New" panose="02070309020205020404" pitchFamily="49" charset="0"/>
              </a:rPr>
              <a:t> </a:t>
            </a:r>
            <a:r>
              <a:rPr lang="ru-RU" dirty="0">
                <a:solidFill>
                  <a:srgbClr val="000000"/>
                </a:solidFill>
                <a:latin typeface="Times New Roman" panose="02020603050405020304" pitchFamily="18" charset="0"/>
              </a:rPr>
              <a:t>браузер попытается открыть почтовый клиент по клику: </a:t>
            </a:r>
            <a:endParaRPr lang="ru-RU" dirty="0"/>
          </a:p>
        </p:txBody>
      </p:sp>
      <p:pic>
        <p:nvPicPr>
          <p:cNvPr id="11" name="Рисунок 10"/>
          <p:cNvPicPr>
            <a:picLocks noChangeAspect="1"/>
          </p:cNvPicPr>
          <p:nvPr/>
        </p:nvPicPr>
        <p:blipFill>
          <a:blip r:embed="rId3"/>
          <a:stretch>
            <a:fillRect/>
          </a:stretch>
        </p:blipFill>
        <p:spPr>
          <a:xfrm>
            <a:off x="823755" y="5414992"/>
            <a:ext cx="10544488" cy="566090"/>
          </a:xfrm>
          <a:prstGeom prst="rect">
            <a:avLst/>
          </a:prstGeom>
          <a:ln>
            <a:solidFill>
              <a:schemeClr val="tx1"/>
            </a:solidFill>
          </a:ln>
        </p:spPr>
      </p:pic>
      <p:sp>
        <p:nvSpPr>
          <p:cNvPr id="4" name="Номер слайда 3"/>
          <p:cNvSpPr>
            <a:spLocks noGrp="1"/>
          </p:cNvSpPr>
          <p:nvPr>
            <p:ph type="sldNum" sz="quarter" idx="12"/>
          </p:nvPr>
        </p:nvSpPr>
        <p:spPr/>
        <p:txBody>
          <a:bodyPr/>
          <a:lstStyle/>
          <a:p>
            <a:pPr rtl="0"/>
            <a:fld id="{3A98EE3D-8CD1-4C3F-BD1C-C98C9596463C}" type="slidenum">
              <a:rPr lang="en-US" smtClean="0"/>
              <a:t>20</a:t>
            </a:fld>
            <a:endParaRPr lang="en-US" dirty="0"/>
          </a:p>
        </p:txBody>
      </p:sp>
    </p:spTree>
    <p:extLst>
      <p:ext uri="{BB962C8B-B14F-4D97-AF65-F5344CB8AC3E}">
        <p14:creationId xmlns:p14="http://schemas.microsoft.com/office/powerpoint/2010/main" val="1845390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fontScale="90000"/>
          </a:bodyPr>
          <a:lstStyle/>
          <a:p>
            <a:r>
              <a:rPr lang="ru-RU" dirty="0"/>
              <a:t>Ссылка на почтовый клиент: Копия (CC) и скрытая копия (BCC) </a:t>
            </a:r>
          </a:p>
        </p:txBody>
      </p:sp>
      <p:sp>
        <p:nvSpPr>
          <p:cNvPr id="9" name="Прямоугольник 8"/>
          <p:cNvSpPr/>
          <p:nvPr/>
        </p:nvSpPr>
        <p:spPr>
          <a:xfrm>
            <a:off x="581192" y="1612840"/>
            <a:ext cx="11029616" cy="369332"/>
          </a:xfrm>
          <a:prstGeom prst="rect">
            <a:avLst/>
          </a:prstGeom>
        </p:spPr>
        <p:txBody>
          <a:bodyPr wrap="square">
            <a:spAutoFit/>
          </a:bodyPr>
          <a:lstStyle/>
          <a:p>
            <a:pPr algn="ctr"/>
            <a:r>
              <a:rPr lang="ru-RU" dirty="0">
                <a:solidFill>
                  <a:srgbClr val="000000"/>
                </a:solidFill>
                <a:latin typeface="Times New Roman" panose="02020603050405020304" pitchFamily="18" charset="0"/>
              </a:rPr>
              <a:t>А</a:t>
            </a:r>
            <a:r>
              <a:rPr lang="ru-RU" dirty="0" smtClean="0">
                <a:solidFill>
                  <a:srgbClr val="000000"/>
                </a:solidFill>
                <a:latin typeface="Times New Roman" panose="02020603050405020304" pitchFamily="18" charset="0"/>
              </a:rPr>
              <a:t>дреса </a:t>
            </a:r>
            <a:r>
              <a:rPr lang="ru-RU" dirty="0">
                <a:solidFill>
                  <a:srgbClr val="000000"/>
                </a:solidFill>
                <a:latin typeface="Times New Roman" panose="02020603050405020304" pitchFamily="18" charset="0"/>
              </a:rPr>
              <a:t>для получателей копии (</a:t>
            </a:r>
            <a:r>
              <a:rPr lang="ru-RU" b="1" dirty="0" err="1">
                <a:solidFill>
                  <a:srgbClr val="DD1144"/>
                </a:solidFill>
                <a:latin typeface="Courier New" panose="02070309020205020404" pitchFamily="49" charset="0"/>
              </a:rPr>
              <a:t>cc</a:t>
            </a:r>
            <a:r>
              <a:rPr lang="ru-RU" dirty="0">
                <a:solidFill>
                  <a:srgbClr val="000000"/>
                </a:solidFill>
                <a:latin typeface="Times New Roman" panose="02020603050405020304" pitchFamily="18" charset="0"/>
              </a:rPr>
              <a:t> - </a:t>
            </a:r>
            <a:r>
              <a:rPr lang="ru-RU" dirty="0" err="1">
                <a:solidFill>
                  <a:srgbClr val="000000"/>
                </a:solidFill>
                <a:latin typeface="Times New Roman" panose="02020603050405020304" pitchFamily="18" charset="0"/>
              </a:rPr>
              <a:t>carbon</a:t>
            </a:r>
            <a:r>
              <a:rPr lang="ru-RU" dirty="0">
                <a:solidFill>
                  <a:srgbClr val="000000"/>
                </a:solidFill>
                <a:latin typeface="Times New Roman" panose="02020603050405020304" pitchFamily="18" charset="0"/>
              </a:rPr>
              <a:t> </a:t>
            </a:r>
            <a:r>
              <a:rPr lang="ru-RU" dirty="0" err="1">
                <a:solidFill>
                  <a:srgbClr val="000000"/>
                </a:solidFill>
                <a:latin typeface="Times New Roman" panose="02020603050405020304" pitchFamily="18" charset="0"/>
              </a:rPr>
              <a:t>copy</a:t>
            </a:r>
            <a:r>
              <a:rPr lang="ru-RU" dirty="0">
                <a:solidFill>
                  <a:srgbClr val="000000"/>
                </a:solidFill>
                <a:latin typeface="Times New Roman" panose="02020603050405020304" pitchFamily="18" charset="0"/>
              </a:rPr>
              <a:t>) или скрытой копии (</a:t>
            </a:r>
            <a:r>
              <a:rPr lang="ru-RU" b="1" dirty="0" err="1">
                <a:solidFill>
                  <a:srgbClr val="DD1144"/>
                </a:solidFill>
                <a:latin typeface="Courier New" panose="02070309020205020404" pitchFamily="49" charset="0"/>
              </a:rPr>
              <a:t>bcc</a:t>
            </a:r>
            <a:r>
              <a:rPr lang="ru-RU" dirty="0">
                <a:solidFill>
                  <a:srgbClr val="000000"/>
                </a:solidFill>
                <a:latin typeface="Times New Roman" panose="02020603050405020304" pitchFamily="18" charset="0"/>
              </a:rPr>
              <a:t> - </a:t>
            </a:r>
            <a:r>
              <a:rPr lang="ru-RU" dirty="0" err="1">
                <a:solidFill>
                  <a:srgbClr val="000000"/>
                </a:solidFill>
                <a:latin typeface="Times New Roman" panose="02020603050405020304" pitchFamily="18" charset="0"/>
              </a:rPr>
              <a:t>blind</a:t>
            </a:r>
            <a:r>
              <a:rPr lang="ru-RU" dirty="0">
                <a:solidFill>
                  <a:srgbClr val="000000"/>
                </a:solidFill>
                <a:latin typeface="Times New Roman" panose="02020603050405020304" pitchFamily="18" charset="0"/>
              </a:rPr>
              <a:t> </a:t>
            </a:r>
            <a:r>
              <a:rPr lang="ru-RU" dirty="0" err="1">
                <a:solidFill>
                  <a:srgbClr val="000000"/>
                </a:solidFill>
                <a:latin typeface="Times New Roman" panose="02020603050405020304" pitchFamily="18" charset="0"/>
              </a:rPr>
              <a:t>carbon</a:t>
            </a:r>
            <a:r>
              <a:rPr lang="ru-RU" dirty="0">
                <a:solidFill>
                  <a:srgbClr val="000000"/>
                </a:solidFill>
                <a:latin typeface="Times New Roman" panose="02020603050405020304" pitchFamily="18" charset="0"/>
              </a:rPr>
              <a:t> </a:t>
            </a:r>
            <a:r>
              <a:rPr lang="ru-RU" dirty="0" err="1">
                <a:solidFill>
                  <a:srgbClr val="000000"/>
                </a:solidFill>
                <a:latin typeface="Times New Roman" panose="02020603050405020304" pitchFamily="18" charset="0"/>
              </a:rPr>
              <a:t>copy</a:t>
            </a:r>
            <a:r>
              <a:rPr lang="ru-RU" dirty="0" smtClean="0">
                <a:solidFill>
                  <a:srgbClr val="000000"/>
                </a:solidFill>
                <a:latin typeface="Times New Roman" panose="02020603050405020304" pitchFamily="18" charset="0"/>
              </a:rPr>
              <a:t>):</a:t>
            </a:r>
            <a:endParaRPr lang="ru-RU" dirty="0"/>
          </a:p>
        </p:txBody>
      </p:sp>
      <p:sp>
        <p:nvSpPr>
          <p:cNvPr id="14" name="Заголовок 1">
            <a:extLst>
              <a:ext uri="{FF2B5EF4-FFF2-40B4-BE49-F238E27FC236}">
                <a16:creationId xmlns:a16="http://schemas.microsoft.com/office/drawing/2014/main" id="{FFE4887C-C787-41E7-9BF9-F56D252E2875}"/>
              </a:ext>
            </a:extLst>
          </p:cNvPr>
          <p:cNvSpPr txBox="1">
            <a:spLocks/>
          </p:cNvSpPr>
          <p:nvPr/>
        </p:nvSpPr>
        <p:spPr>
          <a:xfrm>
            <a:off x="581192" y="3283596"/>
            <a:ext cx="11029616" cy="501002"/>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500" dirty="0" smtClean="0"/>
              <a:t>Тема </a:t>
            </a:r>
            <a:r>
              <a:rPr lang="ru-RU" sz="2500" dirty="0"/>
              <a:t>и основной текст</a:t>
            </a:r>
          </a:p>
        </p:txBody>
      </p:sp>
      <p:sp>
        <p:nvSpPr>
          <p:cNvPr id="10" name="Прямоугольник 9"/>
          <p:cNvSpPr/>
          <p:nvPr/>
        </p:nvSpPr>
        <p:spPr>
          <a:xfrm>
            <a:off x="766017" y="4250644"/>
            <a:ext cx="10659963" cy="369332"/>
          </a:xfrm>
          <a:prstGeom prst="rect">
            <a:avLst/>
          </a:prstGeom>
        </p:spPr>
        <p:txBody>
          <a:bodyPr wrap="square">
            <a:spAutoFit/>
          </a:bodyPr>
          <a:lstStyle/>
          <a:p>
            <a:pPr algn="ctr"/>
            <a:r>
              <a:rPr lang="ru-RU" dirty="0" smtClean="0">
                <a:solidFill>
                  <a:srgbClr val="000000"/>
                </a:solidFill>
                <a:latin typeface="Times New Roman" panose="02020603050405020304" pitchFamily="18" charset="0"/>
              </a:rPr>
              <a:t>Тема </a:t>
            </a:r>
            <a:r>
              <a:rPr lang="ru-RU" dirty="0">
                <a:solidFill>
                  <a:srgbClr val="000000"/>
                </a:solidFill>
                <a:latin typeface="Times New Roman" panose="02020603050405020304" pitchFamily="18" charset="0"/>
              </a:rPr>
              <a:t>(</a:t>
            </a:r>
            <a:r>
              <a:rPr lang="ru-RU" b="1" dirty="0" err="1">
                <a:solidFill>
                  <a:srgbClr val="DD1144"/>
                </a:solidFill>
                <a:latin typeface="Courier New" panose="02070309020205020404" pitchFamily="49" charset="0"/>
              </a:rPr>
              <a:t>subject</a:t>
            </a:r>
            <a:r>
              <a:rPr lang="ru-RU" dirty="0">
                <a:solidFill>
                  <a:srgbClr val="000000"/>
                </a:solidFill>
                <a:latin typeface="Times New Roman" panose="02020603050405020304" pitchFamily="18" charset="0"/>
              </a:rPr>
              <a:t>) и тело (</a:t>
            </a:r>
            <a:r>
              <a:rPr lang="ru-RU" b="1" dirty="0" err="1">
                <a:solidFill>
                  <a:srgbClr val="DD1144"/>
                </a:solidFill>
                <a:latin typeface="Courier New" panose="02070309020205020404" pitchFamily="49" charset="0"/>
              </a:rPr>
              <a:t>body</a:t>
            </a:r>
            <a:r>
              <a:rPr lang="ru-RU" dirty="0">
                <a:solidFill>
                  <a:srgbClr val="000000"/>
                </a:solidFill>
                <a:latin typeface="Times New Roman" panose="02020603050405020304" pitchFamily="18" charset="0"/>
              </a:rPr>
              <a:t>) нового </a:t>
            </a:r>
            <a:r>
              <a:rPr lang="ru-RU" dirty="0" smtClean="0">
                <a:solidFill>
                  <a:srgbClr val="000000"/>
                </a:solidFill>
                <a:latin typeface="Times New Roman" panose="02020603050405020304" pitchFamily="18" charset="0"/>
              </a:rPr>
              <a:t>письма:</a:t>
            </a:r>
            <a:endParaRPr lang="ru-RU" dirty="0"/>
          </a:p>
        </p:txBody>
      </p:sp>
      <p:pic>
        <p:nvPicPr>
          <p:cNvPr id="2" name="Рисунок 1"/>
          <p:cNvPicPr>
            <a:picLocks noChangeAspect="1"/>
          </p:cNvPicPr>
          <p:nvPr/>
        </p:nvPicPr>
        <p:blipFill>
          <a:blip r:embed="rId2"/>
          <a:stretch>
            <a:fillRect/>
          </a:stretch>
        </p:blipFill>
        <p:spPr>
          <a:xfrm>
            <a:off x="1150619" y="2167922"/>
            <a:ext cx="9890760" cy="706483"/>
          </a:xfrm>
          <a:prstGeom prst="rect">
            <a:avLst/>
          </a:prstGeom>
          <a:ln>
            <a:solidFill>
              <a:schemeClr val="tx1"/>
            </a:solidFill>
          </a:ln>
        </p:spPr>
      </p:pic>
      <p:pic>
        <p:nvPicPr>
          <p:cNvPr id="3" name="Рисунок 2"/>
          <p:cNvPicPr>
            <a:picLocks noChangeAspect="1"/>
          </p:cNvPicPr>
          <p:nvPr/>
        </p:nvPicPr>
        <p:blipFill>
          <a:blip r:embed="rId3"/>
          <a:stretch>
            <a:fillRect/>
          </a:stretch>
        </p:blipFill>
        <p:spPr>
          <a:xfrm>
            <a:off x="581192" y="4804082"/>
            <a:ext cx="11041381" cy="892676"/>
          </a:xfrm>
          <a:prstGeom prst="rect">
            <a:avLst/>
          </a:prstGeom>
          <a:ln>
            <a:solidFill>
              <a:schemeClr val="tx1"/>
            </a:solidFill>
          </a:ln>
        </p:spPr>
      </p:pic>
      <p:sp>
        <p:nvSpPr>
          <p:cNvPr id="7" name="Номер слайда 6"/>
          <p:cNvSpPr>
            <a:spLocks noGrp="1"/>
          </p:cNvSpPr>
          <p:nvPr>
            <p:ph type="sldNum" sz="quarter" idx="12"/>
          </p:nvPr>
        </p:nvSpPr>
        <p:spPr/>
        <p:txBody>
          <a:bodyPr/>
          <a:lstStyle/>
          <a:p>
            <a:pPr rtl="0"/>
            <a:fld id="{3A98EE3D-8CD1-4C3F-BD1C-C98C9596463C}" type="slidenum">
              <a:rPr lang="en-US" smtClean="0"/>
              <a:t>21</a:t>
            </a:fld>
            <a:endParaRPr lang="en-US" dirty="0"/>
          </a:p>
        </p:txBody>
      </p:sp>
    </p:spTree>
    <p:extLst>
      <p:ext uri="{BB962C8B-B14F-4D97-AF65-F5344CB8AC3E}">
        <p14:creationId xmlns:p14="http://schemas.microsoft.com/office/powerpoint/2010/main" val="4282684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a:latin typeface="Corbel" panose="020B0503020204020204" pitchFamily="34" charset="0"/>
              </a:rPr>
              <a:t>HTML</a:t>
            </a:r>
            <a:endParaRPr lang="ru-RU" sz="2500" dirty="0">
              <a:latin typeface="Corbel" panose="020B0503020204020204" pitchFamily="34" charset="0"/>
            </a:endParaRPr>
          </a:p>
        </p:txBody>
      </p:sp>
      <p:sp>
        <p:nvSpPr>
          <p:cNvPr id="4" name="Прямоугольник 3"/>
          <p:cNvSpPr/>
          <p:nvPr/>
        </p:nvSpPr>
        <p:spPr>
          <a:xfrm>
            <a:off x="1520190" y="1524433"/>
            <a:ext cx="9151620" cy="4862870"/>
          </a:xfrm>
          <a:prstGeom prst="rect">
            <a:avLst/>
          </a:prstGeom>
        </p:spPr>
        <p:txBody>
          <a:bodyPr wrap="square">
            <a:spAutoFit/>
          </a:bodyPr>
          <a:lstStyle/>
          <a:p>
            <a:pPr>
              <a:lnSpc>
                <a:spcPct val="150000"/>
              </a:lnSpc>
            </a:pPr>
            <a:r>
              <a:rPr lang="ru-RU" sz="2000" b="1" dirty="0" smtClean="0">
                <a:solidFill>
                  <a:schemeClr val="accent2"/>
                </a:solidFill>
                <a:latin typeface="Times New Roman" panose="02020603050405020304" pitchFamily="18" charset="0"/>
              </a:rPr>
              <a:t>Три способа </a:t>
            </a:r>
            <a:r>
              <a:rPr lang="ru-RU" sz="2000" dirty="0" smtClean="0">
                <a:solidFill>
                  <a:srgbClr val="000000"/>
                </a:solidFill>
                <a:latin typeface="Times New Roman" panose="02020603050405020304" pitchFamily="18" charset="0"/>
              </a:rPr>
              <a:t>задания списков:</a:t>
            </a:r>
          </a:p>
          <a:p>
            <a:pPr marL="457200" indent="-457200">
              <a:lnSpc>
                <a:spcPct val="150000"/>
              </a:lnSpc>
              <a:buFont typeface="+mj-lt"/>
              <a:buAutoNum type="arabicPeriod"/>
            </a:pPr>
            <a:r>
              <a:rPr lang="ru-RU" sz="2000" dirty="0" smtClean="0">
                <a:solidFill>
                  <a:srgbClr val="000000"/>
                </a:solidFill>
                <a:latin typeface="Times New Roman" panose="02020603050405020304" pitchFamily="18" charset="0"/>
              </a:rPr>
              <a:t>Упорядоченные</a:t>
            </a:r>
            <a:r>
              <a:rPr lang="en-US" sz="2000" dirty="0" smtClean="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нумерованные</a:t>
            </a:r>
            <a:r>
              <a:rPr lang="en-US" sz="2000" dirty="0" smtClean="0">
                <a:solidFill>
                  <a:srgbClr val="000000"/>
                </a:solidFill>
                <a:latin typeface="Times New Roman" panose="02020603050405020304" pitchFamily="18" charset="0"/>
              </a:rPr>
              <a:t>)</a:t>
            </a:r>
            <a:r>
              <a:rPr lang="ru-RU" sz="2000" dirty="0" smtClean="0">
                <a:solidFill>
                  <a:srgbClr val="000000"/>
                </a:solidFill>
                <a:latin typeface="Times New Roman" panose="02020603050405020304" pitchFamily="18" charset="0"/>
              </a:rPr>
              <a:t> списки (</a:t>
            </a:r>
            <a:r>
              <a:rPr lang="en-US" sz="2000" b="1" dirty="0">
                <a:solidFill>
                  <a:schemeClr val="accent2"/>
                </a:solidFill>
                <a:latin typeface="Times New Roman" panose="02020603050405020304" pitchFamily="18" charset="0"/>
              </a:rPr>
              <a:t>O</a:t>
            </a:r>
            <a:r>
              <a:rPr lang="en-US" sz="2000" dirty="0">
                <a:solidFill>
                  <a:srgbClr val="000000"/>
                </a:solidFill>
                <a:latin typeface="Times New Roman" panose="02020603050405020304" pitchFamily="18" charset="0"/>
              </a:rPr>
              <a:t>rdered </a:t>
            </a:r>
            <a:r>
              <a:rPr lang="en-US" sz="2000" b="1" dirty="0">
                <a:solidFill>
                  <a:schemeClr val="accent2"/>
                </a:solidFill>
                <a:latin typeface="Times New Roman" panose="02020603050405020304" pitchFamily="18" charset="0"/>
              </a:rPr>
              <a:t>L</a:t>
            </a:r>
            <a:r>
              <a:rPr lang="en-US" sz="2000" dirty="0">
                <a:solidFill>
                  <a:srgbClr val="000000"/>
                </a:solidFill>
                <a:latin typeface="Times New Roman" panose="02020603050405020304" pitchFamily="18" charset="0"/>
              </a:rPr>
              <a:t>ist</a:t>
            </a:r>
            <a:r>
              <a:rPr lang="ru-RU" sz="2000" dirty="0" smtClean="0">
                <a:solidFill>
                  <a:srgbClr val="000000"/>
                </a:solidFill>
                <a:latin typeface="Times New Roman" panose="02020603050405020304" pitchFamily="18" charset="0"/>
              </a:rPr>
              <a:t>)</a:t>
            </a:r>
            <a:endParaRPr lang="en-US" sz="2000" dirty="0" smtClean="0">
              <a:solidFill>
                <a:srgbClr val="000000"/>
              </a:solidFill>
              <a:latin typeface="Times New Roman" panose="02020603050405020304" pitchFamily="18" charset="0"/>
            </a:endParaRPr>
          </a:p>
          <a:p>
            <a:pPr>
              <a:lnSpc>
                <a:spcPct val="150000"/>
              </a:lnSpc>
            </a:pPr>
            <a:r>
              <a:rPr lang="en-US" sz="2000" b="1" dirty="0" smtClean="0">
                <a:solidFill>
                  <a:srgbClr val="001F5F"/>
                </a:solidFill>
                <a:latin typeface="Courier New" panose="02070309020205020404" pitchFamily="49" charset="0"/>
              </a:rPr>
              <a:t>                  &lt;</a:t>
            </a:r>
            <a:r>
              <a:rPr lang="en-US" sz="2000" b="1" dirty="0" err="1">
                <a:solidFill>
                  <a:srgbClr val="001F5F"/>
                </a:solidFill>
                <a:latin typeface="Courier New" panose="02070309020205020404" pitchFamily="49" charset="0"/>
              </a:rPr>
              <a:t>ol</a:t>
            </a:r>
            <a:r>
              <a:rPr lang="en-US" sz="2000" b="1" dirty="0" smtClean="0">
                <a:solidFill>
                  <a:srgbClr val="001F5F"/>
                </a:solidFill>
                <a:latin typeface="Courier New" panose="02070309020205020404" pitchFamily="49" charset="0"/>
              </a:rPr>
              <a:t>&gt; …</a:t>
            </a:r>
            <a:r>
              <a:rPr lang="en-US" sz="2000" b="1" dirty="0">
                <a:solidFill>
                  <a:srgbClr val="001F5F"/>
                </a:solidFill>
                <a:latin typeface="Courier New" panose="02070309020205020404" pitchFamily="49" charset="0"/>
              </a:rPr>
              <a:t> </a:t>
            </a:r>
            <a:r>
              <a:rPr lang="en-US" sz="2000" b="1" dirty="0" smtClean="0">
                <a:solidFill>
                  <a:srgbClr val="001F5F"/>
                </a:solidFill>
                <a:latin typeface="Courier New" panose="02070309020205020404" pitchFamily="49" charset="0"/>
              </a:rPr>
              <a:t>&lt;/</a:t>
            </a:r>
            <a:r>
              <a:rPr lang="en-US" sz="2000" b="1" dirty="0" err="1" smtClean="0">
                <a:solidFill>
                  <a:srgbClr val="001F5F"/>
                </a:solidFill>
                <a:latin typeface="Courier New" panose="02070309020205020404" pitchFamily="49" charset="0"/>
              </a:rPr>
              <a:t>ol</a:t>
            </a:r>
            <a:r>
              <a:rPr lang="en-US" sz="2000" b="1" dirty="0">
                <a:solidFill>
                  <a:srgbClr val="001F5F"/>
                </a:solidFill>
                <a:latin typeface="Courier New" panose="02070309020205020404" pitchFamily="49" charset="0"/>
              </a:rPr>
              <a:t>&gt;</a:t>
            </a:r>
            <a:r>
              <a:rPr lang="ru-RU"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a:lnSpc>
                <a:spcPct val="150000"/>
              </a:lnSpc>
            </a:pPr>
            <a:endParaRPr lang="ru-RU" sz="2000" dirty="0" smtClean="0">
              <a:solidFill>
                <a:srgbClr val="000000"/>
              </a:solidFill>
              <a:latin typeface="Times New Roman" panose="02020603050405020304" pitchFamily="18" charset="0"/>
            </a:endParaRPr>
          </a:p>
          <a:p>
            <a:pPr marL="457200" indent="-457200">
              <a:lnSpc>
                <a:spcPct val="150000"/>
              </a:lnSpc>
              <a:buFont typeface="+mj-lt"/>
              <a:buAutoNum type="arabicPeriod" startAt="2"/>
            </a:pPr>
            <a:r>
              <a:rPr lang="ru-RU" sz="2000" dirty="0" smtClean="0">
                <a:solidFill>
                  <a:srgbClr val="000000"/>
                </a:solidFill>
                <a:latin typeface="Times New Roman" panose="02020603050405020304" pitchFamily="18" charset="0"/>
              </a:rPr>
              <a:t>Неупорядоченные </a:t>
            </a:r>
            <a:r>
              <a:rPr lang="en-US" sz="2000" dirty="0" smtClean="0">
                <a:solidFill>
                  <a:srgbClr val="000000"/>
                </a:solidFill>
                <a:latin typeface="Times New Roman" panose="02020603050405020304" pitchFamily="18" charset="0"/>
              </a:rPr>
              <a:t>(</a:t>
            </a:r>
            <a:r>
              <a:rPr lang="ru-RU" sz="2000" dirty="0" smtClean="0">
                <a:solidFill>
                  <a:srgbClr val="000000"/>
                </a:solidFill>
                <a:latin typeface="Times New Roman" panose="02020603050405020304" pitchFamily="18" charset="0"/>
              </a:rPr>
              <a:t>маркированные</a:t>
            </a:r>
            <a:r>
              <a:rPr lang="en-US" sz="2000" dirty="0" smtClean="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списки (</a:t>
            </a:r>
            <a:r>
              <a:rPr lang="en-US" sz="2000" b="1" dirty="0">
                <a:solidFill>
                  <a:schemeClr val="accent2"/>
                </a:solidFill>
                <a:latin typeface="Times New Roman" panose="02020603050405020304" pitchFamily="18" charset="0"/>
              </a:rPr>
              <a:t>U</a:t>
            </a:r>
            <a:r>
              <a:rPr lang="en-US" sz="2000" dirty="0">
                <a:solidFill>
                  <a:srgbClr val="000000"/>
                </a:solidFill>
                <a:latin typeface="Times New Roman" panose="02020603050405020304" pitchFamily="18" charset="0"/>
              </a:rPr>
              <a:t>nordered </a:t>
            </a:r>
            <a:r>
              <a:rPr lang="en-US" sz="2000" b="1" dirty="0" smtClean="0">
                <a:solidFill>
                  <a:schemeClr val="accent2"/>
                </a:solidFill>
                <a:latin typeface="Times New Roman" panose="02020603050405020304" pitchFamily="18" charset="0"/>
              </a:rPr>
              <a:t>L</a:t>
            </a:r>
            <a:r>
              <a:rPr lang="en-US" sz="2000" dirty="0" smtClean="0">
                <a:solidFill>
                  <a:srgbClr val="000000"/>
                </a:solidFill>
                <a:latin typeface="Times New Roman" panose="02020603050405020304" pitchFamily="18" charset="0"/>
              </a:rPr>
              <a:t>ist</a:t>
            </a:r>
            <a:r>
              <a:rPr lang="ru-RU" sz="2000" dirty="0" smtClean="0">
                <a:solidFill>
                  <a:srgbClr val="000000"/>
                </a:solidFill>
                <a:latin typeface="Times New Roman" panose="02020603050405020304" pitchFamily="18" charset="0"/>
              </a:rPr>
              <a:t>)</a:t>
            </a:r>
            <a:endParaRPr lang="en-US" sz="2000" dirty="0" smtClean="0">
              <a:solidFill>
                <a:srgbClr val="000000"/>
              </a:solidFill>
              <a:latin typeface="Times New Roman" panose="02020603050405020304" pitchFamily="18" charset="0"/>
            </a:endParaRPr>
          </a:p>
          <a:p>
            <a:pPr>
              <a:lnSpc>
                <a:spcPct val="150000"/>
              </a:lnSpc>
            </a:pPr>
            <a:r>
              <a:rPr lang="en-US" sz="2000" b="1" dirty="0" smtClean="0">
                <a:solidFill>
                  <a:srgbClr val="001F5F"/>
                </a:solidFill>
                <a:latin typeface="Courier New" panose="02070309020205020404" pitchFamily="49" charset="0"/>
              </a:rPr>
              <a:t>                  &lt;</a:t>
            </a:r>
            <a:r>
              <a:rPr lang="en-US" sz="2000" b="1" dirty="0" err="1" smtClean="0">
                <a:solidFill>
                  <a:srgbClr val="001F5F"/>
                </a:solidFill>
                <a:latin typeface="Courier New" panose="02070309020205020404" pitchFamily="49" charset="0"/>
              </a:rPr>
              <a:t>ul</a:t>
            </a:r>
            <a:r>
              <a:rPr lang="en-US" sz="2000" b="1" dirty="0">
                <a:solidFill>
                  <a:srgbClr val="001F5F"/>
                </a:solidFill>
                <a:latin typeface="Courier New" panose="02070309020205020404" pitchFamily="49" charset="0"/>
              </a:rPr>
              <a:t>&gt; … </a:t>
            </a:r>
            <a:r>
              <a:rPr lang="en-US" sz="2000" b="1" dirty="0" smtClean="0">
                <a:solidFill>
                  <a:srgbClr val="001F5F"/>
                </a:solidFill>
                <a:latin typeface="Courier New" panose="02070309020205020404" pitchFamily="49" charset="0"/>
              </a:rPr>
              <a:t>&lt;/</a:t>
            </a:r>
            <a:r>
              <a:rPr lang="en-US" sz="2000" b="1" dirty="0" err="1" smtClean="0">
                <a:solidFill>
                  <a:srgbClr val="001F5F"/>
                </a:solidFill>
                <a:latin typeface="Courier New" panose="02070309020205020404" pitchFamily="49" charset="0"/>
              </a:rPr>
              <a:t>ul</a:t>
            </a:r>
            <a:r>
              <a:rPr lang="en-US" sz="2000" b="1" dirty="0">
                <a:solidFill>
                  <a:srgbClr val="001F5F"/>
                </a:solidFill>
                <a:latin typeface="Courier New" panose="02070309020205020404" pitchFamily="49" charset="0"/>
              </a:rPr>
              <a:t>&gt;</a:t>
            </a:r>
            <a:r>
              <a:rPr lang="ru-RU"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a:lnSpc>
                <a:spcPct val="150000"/>
              </a:lnSpc>
            </a:pPr>
            <a:endParaRPr lang="ru-RU" sz="2000" dirty="0">
              <a:solidFill>
                <a:srgbClr val="000000"/>
              </a:solidFill>
              <a:latin typeface="Times New Roman" panose="02020603050405020304" pitchFamily="18" charset="0"/>
            </a:endParaRPr>
          </a:p>
          <a:p>
            <a:pPr marL="457200" indent="-457200">
              <a:lnSpc>
                <a:spcPct val="150000"/>
              </a:lnSpc>
              <a:buFont typeface="+mj-lt"/>
              <a:buAutoNum type="arabicPeriod" startAt="3"/>
            </a:pPr>
            <a:r>
              <a:rPr lang="ru-RU" sz="2000" dirty="0">
                <a:solidFill>
                  <a:srgbClr val="000000"/>
                </a:solidFill>
                <a:latin typeface="Times New Roman" panose="02020603050405020304" pitchFamily="18" charset="0"/>
              </a:rPr>
              <a:t>С</a:t>
            </a:r>
            <a:r>
              <a:rPr lang="ru-RU" sz="2000" dirty="0" smtClean="0">
                <a:solidFill>
                  <a:srgbClr val="000000"/>
                </a:solidFill>
                <a:latin typeface="Times New Roman" panose="02020603050405020304" pitchFamily="18" charset="0"/>
              </a:rPr>
              <a:t>писки </a:t>
            </a:r>
            <a:r>
              <a:rPr lang="ru-RU" sz="2000" dirty="0">
                <a:solidFill>
                  <a:srgbClr val="000000"/>
                </a:solidFill>
                <a:latin typeface="Times New Roman" panose="02020603050405020304" pitchFamily="18" charset="0"/>
              </a:rPr>
              <a:t>описаний </a:t>
            </a:r>
            <a:r>
              <a:rPr lang="ru-RU" sz="2000" dirty="0" smtClean="0">
                <a:solidFill>
                  <a:srgbClr val="000000"/>
                </a:solidFill>
                <a:latin typeface="Times New Roman" panose="02020603050405020304" pitchFamily="18" charset="0"/>
              </a:rPr>
              <a:t>(</a:t>
            </a:r>
            <a:r>
              <a:rPr lang="en-US" sz="2000" b="1" dirty="0">
                <a:solidFill>
                  <a:schemeClr val="accent2"/>
                </a:solidFill>
                <a:latin typeface="Times New Roman" panose="02020603050405020304" pitchFamily="18" charset="0"/>
              </a:rPr>
              <a:t>D</a:t>
            </a:r>
            <a:r>
              <a:rPr lang="en-US" sz="2000" dirty="0">
                <a:solidFill>
                  <a:srgbClr val="000000"/>
                </a:solidFill>
                <a:latin typeface="Times New Roman" panose="02020603050405020304" pitchFamily="18" charset="0"/>
              </a:rPr>
              <a:t>escription </a:t>
            </a:r>
            <a:r>
              <a:rPr lang="en-US" sz="2000" b="1" dirty="0" smtClean="0">
                <a:solidFill>
                  <a:schemeClr val="accent2"/>
                </a:solidFill>
                <a:latin typeface="Times New Roman" panose="02020603050405020304" pitchFamily="18" charset="0"/>
              </a:rPr>
              <a:t>L</a:t>
            </a:r>
            <a:r>
              <a:rPr lang="en-US" sz="2000" dirty="0" smtClean="0">
                <a:solidFill>
                  <a:srgbClr val="000000"/>
                </a:solidFill>
                <a:latin typeface="Times New Roman" panose="02020603050405020304" pitchFamily="18" charset="0"/>
              </a:rPr>
              <a:t>ist</a:t>
            </a:r>
            <a:r>
              <a:rPr lang="ru-RU" sz="2000" dirty="0" smtClean="0">
                <a:solidFill>
                  <a:srgbClr val="000000"/>
                </a:solidFill>
                <a:latin typeface="Times New Roman" panose="02020603050405020304" pitchFamily="18" charset="0"/>
              </a:rPr>
              <a:t>)</a:t>
            </a:r>
            <a:endParaRPr lang="en-US" sz="2000" dirty="0" smtClean="0">
              <a:solidFill>
                <a:srgbClr val="000000"/>
              </a:solidFill>
              <a:latin typeface="Times New Roman" panose="02020603050405020304" pitchFamily="18" charset="0"/>
            </a:endParaRPr>
          </a:p>
          <a:p>
            <a:pPr>
              <a:lnSpc>
                <a:spcPct val="150000"/>
              </a:lnSpc>
            </a:pPr>
            <a:r>
              <a:rPr lang="en-US" sz="2000" b="1" dirty="0" smtClean="0">
                <a:solidFill>
                  <a:srgbClr val="001F5F"/>
                </a:solidFill>
                <a:latin typeface="Courier New" panose="02070309020205020404" pitchFamily="49" charset="0"/>
              </a:rPr>
              <a:t>                  &lt;dl</a:t>
            </a:r>
            <a:r>
              <a:rPr lang="en-US" sz="2000" b="1" dirty="0">
                <a:solidFill>
                  <a:srgbClr val="001F5F"/>
                </a:solidFill>
                <a:latin typeface="Courier New" panose="02070309020205020404" pitchFamily="49" charset="0"/>
              </a:rPr>
              <a:t>&gt; … </a:t>
            </a:r>
            <a:r>
              <a:rPr lang="en-US" sz="2000" b="1" dirty="0" smtClean="0">
                <a:solidFill>
                  <a:srgbClr val="001F5F"/>
                </a:solidFill>
                <a:latin typeface="Courier New" panose="02070309020205020404" pitchFamily="49" charset="0"/>
              </a:rPr>
              <a:t>&lt;/dl</a:t>
            </a:r>
            <a:r>
              <a:rPr lang="en-US" sz="2000" b="1" dirty="0">
                <a:solidFill>
                  <a:srgbClr val="001F5F"/>
                </a:solidFill>
                <a:latin typeface="Courier New" panose="02070309020205020404" pitchFamily="49" charset="0"/>
              </a:rPr>
              <a:t>&gt;</a:t>
            </a:r>
            <a:r>
              <a:rPr lang="ru-RU" sz="2000" b="1" dirty="0">
                <a:latin typeface="Times New Roman" panose="02020603050405020304" pitchFamily="18" charset="0"/>
                <a:cs typeface="Times New Roman" panose="02020603050405020304" pitchFamily="18" charset="0"/>
              </a:rPr>
              <a:t> </a:t>
            </a:r>
            <a:endParaRPr lang="ru-RU" sz="2000" dirty="0">
              <a:solidFill>
                <a:srgbClr val="000000"/>
              </a:solidFill>
              <a:latin typeface="Times New Roman" panose="02020603050405020304" pitchFamily="18" charset="0"/>
            </a:endParaRPr>
          </a:p>
          <a:p>
            <a:pPr marL="457200" indent="-457200">
              <a:lnSpc>
                <a:spcPct val="200000"/>
              </a:lnSpc>
              <a:buFont typeface="+mj-lt"/>
              <a:buAutoNum type="arabicPeriod" startAt="3"/>
            </a:pPr>
            <a:endParaRPr lang="ru-RU" sz="2000" dirty="0"/>
          </a:p>
        </p:txBody>
      </p:sp>
      <p:sp>
        <p:nvSpPr>
          <p:cNvPr id="5" name="Номер слайда 4"/>
          <p:cNvSpPr>
            <a:spLocks noGrp="1"/>
          </p:cNvSpPr>
          <p:nvPr>
            <p:ph type="sldNum" sz="quarter" idx="12"/>
          </p:nvPr>
        </p:nvSpPr>
        <p:spPr/>
        <p:txBody>
          <a:bodyPr/>
          <a:lstStyle/>
          <a:p>
            <a:pPr rtl="0"/>
            <a:fld id="{3A98EE3D-8CD1-4C3F-BD1C-C98C9596463C}" type="slidenum">
              <a:rPr lang="en-US" smtClean="0"/>
              <a:t>22</a:t>
            </a:fld>
            <a:endParaRPr lang="en-US" dirty="0"/>
          </a:p>
        </p:txBody>
      </p:sp>
    </p:spTree>
    <p:extLst>
      <p:ext uri="{BB962C8B-B14F-4D97-AF65-F5344CB8AC3E}">
        <p14:creationId xmlns:p14="http://schemas.microsoft.com/office/powerpoint/2010/main" val="2795344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smtClean="0">
                <a:latin typeface="Corbel" panose="020B0503020204020204" pitchFamily="34" charset="0"/>
              </a:rPr>
              <a:t>: упорядоченны</a:t>
            </a:r>
            <a:r>
              <a:rPr lang="ru-RU" sz="2500" dirty="0">
                <a:latin typeface="Corbel" panose="020B0503020204020204" pitchFamily="34" charset="0"/>
              </a:rPr>
              <a:t>й</a:t>
            </a:r>
            <a:r>
              <a:rPr lang="ru-RU" sz="2500" dirty="0" smtClean="0">
                <a:latin typeface="Corbel" panose="020B0503020204020204" pitchFamily="34" charset="0"/>
              </a:rPr>
              <a:t> список (</a:t>
            </a:r>
            <a:r>
              <a:rPr lang="en-US" sz="2500" dirty="0" smtClean="0">
                <a:latin typeface="Corbel" panose="020B0503020204020204" pitchFamily="34" charset="0"/>
              </a:rPr>
              <a:t>ordered list</a:t>
            </a:r>
            <a:r>
              <a:rPr lang="ru-RU" sz="2500" dirty="0" smtClean="0">
                <a:latin typeface="Corbel" panose="020B0503020204020204" pitchFamily="34" charset="0"/>
              </a:rPr>
              <a:t>)</a:t>
            </a:r>
            <a:endParaRPr lang="ru-RU" sz="2500" dirty="0">
              <a:latin typeface="Corbel" panose="020B0503020204020204" pitchFamily="34" charset="0"/>
            </a:endParaRPr>
          </a:p>
        </p:txBody>
      </p:sp>
      <p:pic>
        <p:nvPicPr>
          <p:cNvPr id="2" name="Рисунок 1"/>
          <p:cNvPicPr>
            <a:picLocks noChangeAspect="1"/>
          </p:cNvPicPr>
          <p:nvPr/>
        </p:nvPicPr>
        <p:blipFill>
          <a:blip r:embed="rId2"/>
          <a:stretch>
            <a:fillRect/>
          </a:stretch>
        </p:blipFill>
        <p:spPr>
          <a:xfrm>
            <a:off x="678982" y="2745467"/>
            <a:ext cx="10510258" cy="1766373"/>
          </a:xfrm>
          <a:prstGeom prst="rect">
            <a:avLst/>
          </a:prstGeom>
        </p:spPr>
      </p:pic>
      <p:pic>
        <p:nvPicPr>
          <p:cNvPr id="3" name="Рисунок 2"/>
          <p:cNvPicPr>
            <a:picLocks noChangeAspect="1"/>
          </p:cNvPicPr>
          <p:nvPr/>
        </p:nvPicPr>
        <p:blipFill>
          <a:blip r:embed="rId3"/>
          <a:stretch>
            <a:fillRect/>
          </a:stretch>
        </p:blipFill>
        <p:spPr>
          <a:xfrm>
            <a:off x="7997920" y="2380704"/>
            <a:ext cx="3191320" cy="2495898"/>
          </a:xfrm>
          <a:prstGeom prst="rect">
            <a:avLst/>
          </a:prstGeom>
          <a:ln>
            <a:solidFill>
              <a:schemeClr val="tx1"/>
            </a:solidFill>
          </a:ln>
        </p:spPr>
      </p:pic>
      <p:sp>
        <p:nvSpPr>
          <p:cNvPr id="5" name="Прямоугольник 4"/>
          <p:cNvSpPr/>
          <p:nvPr/>
        </p:nvSpPr>
        <p:spPr>
          <a:xfrm>
            <a:off x="677627" y="1722571"/>
            <a:ext cx="2111475" cy="369332"/>
          </a:xfrm>
          <a:prstGeom prst="rect">
            <a:avLst/>
          </a:prstGeom>
          <a:ln>
            <a:solidFill>
              <a:schemeClr val="tx1"/>
            </a:solidFill>
          </a:ln>
        </p:spPr>
        <p:txBody>
          <a:bodyPr wrap="none">
            <a:spAutoFit/>
          </a:bodyPr>
          <a:lstStyle/>
          <a:p>
            <a:r>
              <a:rPr lang="en-US" b="1" dirty="0">
                <a:solidFill>
                  <a:srgbClr val="001F5F"/>
                </a:solidFill>
                <a:latin typeface="Courier New" panose="02070309020205020404" pitchFamily="49" charset="0"/>
              </a:rPr>
              <a:t>&lt;</a:t>
            </a:r>
            <a:r>
              <a:rPr lang="en-US" b="1" dirty="0" err="1">
                <a:solidFill>
                  <a:srgbClr val="001F5F"/>
                </a:solidFill>
                <a:latin typeface="Courier New" panose="02070309020205020404" pitchFamily="49" charset="0"/>
              </a:rPr>
              <a:t>ol</a:t>
            </a:r>
            <a:r>
              <a:rPr lang="en-US" b="1" dirty="0" smtClean="0">
                <a:solidFill>
                  <a:srgbClr val="001F5F"/>
                </a:solidFill>
                <a:latin typeface="Courier New" panose="02070309020205020404" pitchFamily="49" charset="0"/>
              </a:rPr>
              <a:t>&gt;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rdered </a:t>
            </a:r>
            <a:r>
              <a:rPr lang="en-US" b="1" dirty="0" smtClean="0">
                <a:solidFill>
                  <a:schemeClr val="accent2"/>
                </a:solidFill>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 </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2945035" y="1722571"/>
            <a:ext cx="4353689" cy="369332"/>
          </a:xfrm>
          <a:prstGeom prst="rect">
            <a:avLst/>
          </a:prstGeom>
          <a:ln>
            <a:solidFill>
              <a:schemeClr val="tx1"/>
            </a:solidFill>
          </a:ln>
        </p:spPr>
        <p:txBody>
          <a:bodyPr wrap="square">
            <a:spAutoFit/>
          </a:bodyPr>
          <a:lstStyle/>
          <a:p>
            <a:r>
              <a:rPr lang="en-US" b="1" dirty="0" smtClean="0">
                <a:solidFill>
                  <a:srgbClr val="001F5F"/>
                </a:solidFill>
                <a:latin typeface="Courier New" panose="02070309020205020404" pitchFamily="49" charset="0"/>
              </a:rPr>
              <a:t>&lt;li&gt;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 </a:t>
            </a:r>
            <a:r>
              <a:rPr lang="en-US" b="1" dirty="0" smtClean="0">
                <a:solidFill>
                  <a:schemeClr val="accent2"/>
                </a:solidFill>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tem </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элемент (пункт) списка</a:t>
            </a:r>
            <a:endParaRPr lang="ru-RU" dirty="0">
              <a:latin typeface="Times New Roman" panose="02020603050405020304" pitchFamily="18" charset="0"/>
              <a:cs typeface="Times New Roman" panose="02020603050405020304" pitchFamily="18" charset="0"/>
            </a:endParaRPr>
          </a:p>
        </p:txBody>
      </p:sp>
      <p:sp>
        <p:nvSpPr>
          <p:cNvPr id="9" name="Номер слайда 8"/>
          <p:cNvSpPr>
            <a:spLocks noGrp="1"/>
          </p:cNvSpPr>
          <p:nvPr>
            <p:ph type="sldNum" sz="quarter" idx="12"/>
          </p:nvPr>
        </p:nvSpPr>
        <p:spPr/>
        <p:txBody>
          <a:bodyPr/>
          <a:lstStyle/>
          <a:p>
            <a:pPr rtl="0"/>
            <a:fld id="{3A98EE3D-8CD1-4C3F-BD1C-C98C9596463C}" type="slidenum">
              <a:rPr lang="en-US" smtClean="0"/>
              <a:t>23</a:t>
            </a:fld>
            <a:endParaRPr lang="en-US" dirty="0"/>
          </a:p>
        </p:txBody>
      </p:sp>
    </p:spTree>
    <p:extLst>
      <p:ext uri="{BB962C8B-B14F-4D97-AF65-F5344CB8AC3E}">
        <p14:creationId xmlns:p14="http://schemas.microsoft.com/office/powerpoint/2010/main" val="2063399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smtClean="0">
                <a:latin typeface="Corbel" panose="020B0503020204020204" pitchFamily="34" charset="0"/>
              </a:rPr>
              <a:t>: упорядоченный список (</a:t>
            </a:r>
            <a:r>
              <a:rPr lang="en-US" sz="2500" dirty="0" smtClean="0">
                <a:latin typeface="Corbel" panose="020B0503020204020204" pitchFamily="34" charset="0"/>
              </a:rPr>
              <a:t>ordered list</a:t>
            </a:r>
            <a:r>
              <a:rPr lang="ru-RU" sz="2500" dirty="0" smtClean="0">
                <a:latin typeface="Corbel" panose="020B0503020204020204" pitchFamily="34" charset="0"/>
              </a:rPr>
              <a:t>)</a:t>
            </a:r>
            <a:endParaRPr lang="ru-RU" sz="2500" dirty="0">
              <a:latin typeface="Corbel" panose="020B0503020204020204" pitchFamily="34" charset="0"/>
            </a:endParaRPr>
          </a:p>
        </p:txBody>
      </p:sp>
      <p:sp>
        <p:nvSpPr>
          <p:cNvPr id="4" name="Прямоугольник 3"/>
          <p:cNvSpPr/>
          <p:nvPr/>
        </p:nvSpPr>
        <p:spPr>
          <a:xfrm>
            <a:off x="581192" y="1380680"/>
            <a:ext cx="2933367" cy="3416320"/>
          </a:xfrm>
          <a:prstGeom prst="rect">
            <a:avLst/>
          </a:prstGeom>
        </p:spPr>
        <p:txBody>
          <a:bodyPr wrap="none">
            <a:spAutoFit/>
          </a:bodyPr>
          <a:lstStyle/>
          <a:p>
            <a:r>
              <a:rPr lang="en-US" b="1" dirty="0" err="1" smtClean="0">
                <a:solidFill>
                  <a:srgbClr val="000000"/>
                </a:solidFill>
                <a:latin typeface="Corbel" panose="020B0503020204020204" pitchFamily="34" charset="0"/>
              </a:rPr>
              <a:t>Атрибут</a:t>
            </a:r>
            <a:r>
              <a:rPr lang="en-US" b="1" dirty="0" smtClean="0">
                <a:solidFill>
                  <a:srgbClr val="000000"/>
                </a:solidFill>
                <a:latin typeface="Times New Roman" panose="02020603050405020304" pitchFamily="18" charset="0"/>
              </a:rPr>
              <a:t> </a:t>
            </a:r>
            <a:r>
              <a:rPr lang="en-US" b="1" dirty="0" smtClean="0">
                <a:solidFill>
                  <a:srgbClr val="008080"/>
                </a:solidFill>
                <a:latin typeface="Courier New" panose="02070309020205020404" pitchFamily="49" charset="0"/>
              </a:rPr>
              <a:t>start</a:t>
            </a:r>
            <a:r>
              <a:rPr lang="en-US" b="1" dirty="0" smtClean="0">
                <a:solidFill>
                  <a:srgbClr val="000000"/>
                </a:solidFill>
                <a:latin typeface="Times New Roman" panose="02020603050405020304" pitchFamily="18" charset="0"/>
              </a:rPr>
              <a:t> </a:t>
            </a: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smtClean="0">
              <a:solidFill>
                <a:srgbClr val="000000"/>
              </a:solidFill>
              <a:latin typeface="Corbel" panose="020B0503020204020204" pitchFamily="34" charset="0"/>
            </a:endParaRPr>
          </a:p>
          <a:p>
            <a:endParaRPr lang="en-US" b="1" dirty="0">
              <a:solidFill>
                <a:srgbClr val="000000"/>
              </a:solidFill>
              <a:latin typeface="Corbel" panose="020B0503020204020204" pitchFamily="34" charset="0"/>
            </a:endParaRPr>
          </a:p>
          <a:p>
            <a:endParaRPr lang="en-US" b="1" dirty="0" smtClean="0">
              <a:solidFill>
                <a:srgbClr val="000000"/>
              </a:solidFill>
              <a:latin typeface="Corbel" panose="020B0503020204020204" pitchFamily="34" charset="0"/>
            </a:endParaRPr>
          </a:p>
          <a:p>
            <a:r>
              <a:rPr lang="en-US" b="1" dirty="0" err="1" smtClean="0">
                <a:solidFill>
                  <a:srgbClr val="000000"/>
                </a:solidFill>
                <a:latin typeface="Corbel" panose="020B0503020204020204" pitchFamily="34" charset="0"/>
              </a:rPr>
              <a:t>Атрибут</a:t>
            </a:r>
            <a:r>
              <a:rPr lang="ru-RU" b="1" dirty="0" smtClean="0">
                <a:solidFill>
                  <a:srgbClr val="000000"/>
                </a:solidFill>
                <a:latin typeface="Corbel" panose="020B0503020204020204" pitchFamily="34" charset="0"/>
              </a:rPr>
              <a:t>ы </a:t>
            </a:r>
            <a:r>
              <a:rPr lang="en-US" b="1" dirty="0" smtClean="0">
                <a:solidFill>
                  <a:srgbClr val="008080"/>
                </a:solidFill>
                <a:latin typeface="Courier New" panose="02070309020205020404" pitchFamily="49" charset="0"/>
              </a:rPr>
              <a:t>start</a:t>
            </a:r>
            <a:r>
              <a:rPr lang="ru-RU" b="1" dirty="0">
                <a:solidFill>
                  <a:srgbClr val="000000"/>
                </a:solidFill>
              </a:rPr>
              <a:t> </a:t>
            </a:r>
            <a:r>
              <a:rPr lang="en-US" b="1" dirty="0" smtClean="0">
                <a:solidFill>
                  <a:srgbClr val="000000"/>
                </a:solidFill>
                <a:latin typeface="Corbel" panose="020B0503020204020204" pitchFamily="34" charset="0"/>
              </a:rPr>
              <a:t>и</a:t>
            </a:r>
            <a:r>
              <a:rPr lang="ru-RU" b="1" dirty="0" smtClean="0">
                <a:solidFill>
                  <a:srgbClr val="000000"/>
                </a:solidFill>
                <a:latin typeface="Corbel" panose="020B0503020204020204" pitchFamily="34" charset="0"/>
              </a:rPr>
              <a:t> </a:t>
            </a:r>
            <a:r>
              <a:rPr lang="en-US" b="1" dirty="0" smtClean="0">
                <a:solidFill>
                  <a:srgbClr val="008080"/>
                </a:solidFill>
                <a:latin typeface="Courier New" panose="02070309020205020404" pitchFamily="49" charset="0"/>
              </a:rPr>
              <a:t>value</a:t>
            </a:r>
          </a:p>
          <a:p>
            <a:endParaRPr lang="en-US" b="1" dirty="0" smtClean="0">
              <a:solidFill>
                <a:srgbClr val="000000"/>
              </a:solidFill>
              <a:latin typeface="Times New Roman" panose="02020603050405020304" pitchFamily="18" charset="0"/>
            </a:endParaRPr>
          </a:p>
        </p:txBody>
      </p:sp>
      <p:pic>
        <p:nvPicPr>
          <p:cNvPr id="7" name="Рисунок 6"/>
          <p:cNvPicPr>
            <a:picLocks noChangeAspect="1"/>
          </p:cNvPicPr>
          <p:nvPr/>
        </p:nvPicPr>
        <p:blipFill>
          <a:blip r:embed="rId2"/>
          <a:stretch>
            <a:fillRect/>
          </a:stretch>
        </p:blipFill>
        <p:spPr>
          <a:xfrm>
            <a:off x="1162050" y="1906777"/>
            <a:ext cx="8820150" cy="1750434"/>
          </a:xfrm>
          <a:prstGeom prst="rect">
            <a:avLst/>
          </a:prstGeom>
        </p:spPr>
      </p:pic>
      <p:pic>
        <p:nvPicPr>
          <p:cNvPr id="9" name="Рисунок 8"/>
          <p:cNvPicPr>
            <a:picLocks noChangeAspect="1"/>
          </p:cNvPicPr>
          <p:nvPr/>
        </p:nvPicPr>
        <p:blipFill>
          <a:blip r:embed="rId3"/>
          <a:stretch>
            <a:fillRect/>
          </a:stretch>
        </p:blipFill>
        <p:spPr>
          <a:xfrm>
            <a:off x="8105172" y="1710398"/>
            <a:ext cx="2635963" cy="2137702"/>
          </a:xfrm>
          <a:prstGeom prst="rect">
            <a:avLst/>
          </a:prstGeom>
          <a:ln>
            <a:solidFill>
              <a:schemeClr val="tx1"/>
            </a:solidFill>
          </a:ln>
        </p:spPr>
      </p:pic>
      <p:pic>
        <p:nvPicPr>
          <p:cNvPr id="10" name="Рисунок 9"/>
          <p:cNvPicPr>
            <a:picLocks noChangeAspect="1"/>
          </p:cNvPicPr>
          <p:nvPr/>
        </p:nvPicPr>
        <p:blipFill>
          <a:blip r:embed="rId4"/>
          <a:stretch>
            <a:fillRect/>
          </a:stretch>
        </p:blipFill>
        <p:spPr>
          <a:xfrm>
            <a:off x="1162050" y="4613059"/>
            <a:ext cx="9273953" cy="1864321"/>
          </a:xfrm>
          <a:prstGeom prst="rect">
            <a:avLst/>
          </a:prstGeom>
        </p:spPr>
      </p:pic>
      <p:pic>
        <p:nvPicPr>
          <p:cNvPr id="11" name="Рисунок 10"/>
          <p:cNvPicPr>
            <a:picLocks noChangeAspect="1"/>
          </p:cNvPicPr>
          <p:nvPr/>
        </p:nvPicPr>
        <p:blipFill>
          <a:blip r:embed="rId5"/>
          <a:stretch>
            <a:fillRect/>
          </a:stretch>
        </p:blipFill>
        <p:spPr>
          <a:xfrm>
            <a:off x="8027310" y="4529333"/>
            <a:ext cx="2791686" cy="2031772"/>
          </a:xfrm>
          <a:prstGeom prst="rect">
            <a:avLst/>
          </a:prstGeom>
          <a:ln>
            <a:solidFill>
              <a:schemeClr val="tx1"/>
            </a:solidFill>
          </a:ln>
        </p:spPr>
      </p:pic>
      <p:sp>
        <p:nvSpPr>
          <p:cNvPr id="5" name="Номер слайда 4"/>
          <p:cNvSpPr>
            <a:spLocks noGrp="1"/>
          </p:cNvSpPr>
          <p:nvPr>
            <p:ph type="sldNum" sz="quarter" idx="12"/>
          </p:nvPr>
        </p:nvSpPr>
        <p:spPr/>
        <p:txBody>
          <a:bodyPr/>
          <a:lstStyle/>
          <a:p>
            <a:pPr rtl="0"/>
            <a:fld id="{3A98EE3D-8CD1-4C3F-BD1C-C98C9596463C}" type="slidenum">
              <a:rPr lang="en-US" smtClean="0"/>
              <a:t>24</a:t>
            </a:fld>
            <a:endParaRPr lang="en-US" dirty="0"/>
          </a:p>
        </p:txBody>
      </p:sp>
    </p:spTree>
    <p:extLst>
      <p:ext uri="{BB962C8B-B14F-4D97-AF65-F5344CB8AC3E}">
        <p14:creationId xmlns:p14="http://schemas.microsoft.com/office/powerpoint/2010/main" val="3246236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smtClean="0">
                <a:latin typeface="Corbel" panose="020B0503020204020204" pitchFamily="34" charset="0"/>
              </a:rPr>
              <a:t>: </a:t>
            </a:r>
            <a:r>
              <a:rPr lang="ru-RU" sz="2500" dirty="0"/>
              <a:t>упорядоченный список </a:t>
            </a:r>
            <a:r>
              <a:rPr lang="ru-RU" sz="2500" dirty="0" smtClean="0">
                <a:latin typeface="Corbel" panose="020B0503020204020204" pitchFamily="34" charset="0"/>
              </a:rPr>
              <a:t>(</a:t>
            </a:r>
            <a:r>
              <a:rPr lang="en-US" sz="2500" dirty="0" smtClean="0">
                <a:latin typeface="Corbel" panose="020B0503020204020204" pitchFamily="34" charset="0"/>
              </a:rPr>
              <a:t>ordered list</a:t>
            </a:r>
            <a:r>
              <a:rPr lang="ru-RU" sz="2500" dirty="0" smtClean="0">
                <a:latin typeface="Corbel" panose="020B0503020204020204" pitchFamily="34" charset="0"/>
              </a:rPr>
              <a:t>)</a:t>
            </a:r>
            <a:endParaRPr lang="ru-RU" sz="2500" dirty="0">
              <a:latin typeface="Corbel" panose="020B0503020204020204" pitchFamily="34" charset="0"/>
            </a:endParaRPr>
          </a:p>
        </p:txBody>
      </p:sp>
      <p:sp>
        <p:nvSpPr>
          <p:cNvPr id="4" name="Прямоугольник 3"/>
          <p:cNvSpPr/>
          <p:nvPr/>
        </p:nvSpPr>
        <p:spPr>
          <a:xfrm>
            <a:off x="581192" y="1380680"/>
            <a:ext cx="7112140" cy="3139321"/>
          </a:xfrm>
          <a:prstGeom prst="rect">
            <a:avLst/>
          </a:prstGeom>
        </p:spPr>
        <p:txBody>
          <a:bodyPr wrap="none">
            <a:spAutoFit/>
          </a:bodyPr>
          <a:lstStyle/>
          <a:p>
            <a:r>
              <a:rPr lang="en-US" b="1" dirty="0" err="1" smtClean="0">
                <a:solidFill>
                  <a:srgbClr val="000000"/>
                </a:solidFill>
                <a:latin typeface="Corbel" panose="020B0503020204020204" pitchFamily="34" charset="0"/>
              </a:rPr>
              <a:t>Атрибут</a:t>
            </a:r>
            <a:r>
              <a:rPr lang="ru-RU" b="1" dirty="0" smtClean="0">
                <a:solidFill>
                  <a:srgbClr val="000000"/>
                </a:solidFill>
                <a:latin typeface="Corbel" panose="020B0503020204020204" pitchFamily="34" charset="0"/>
              </a:rPr>
              <a:t>ы</a:t>
            </a:r>
            <a:r>
              <a:rPr lang="en-US" b="1" dirty="0" smtClean="0">
                <a:solidFill>
                  <a:srgbClr val="000000"/>
                </a:solidFill>
                <a:latin typeface="Times New Roman" panose="02020603050405020304" pitchFamily="18" charset="0"/>
              </a:rPr>
              <a:t> </a:t>
            </a:r>
            <a:r>
              <a:rPr lang="en-US" b="1" dirty="0">
                <a:solidFill>
                  <a:srgbClr val="008080"/>
                </a:solidFill>
                <a:latin typeface="Courier New" panose="02070309020205020404" pitchFamily="49" charset="0"/>
              </a:rPr>
              <a:t>type</a:t>
            </a:r>
            <a:r>
              <a:rPr lang="en-US" b="1" dirty="0" smtClean="0">
                <a:solidFill>
                  <a:srgbClr val="000000"/>
                </a:solidFill>
                <a:latin typeface="Times New Roman" panose="02020603050405020304" pitchFamily="18" charset="0"/>
              </a:rPr>
              <a:t>, </a:t>
            </a:r>
            <a:r>
              <a:rPr lang="en-US" b="1" dirty="0" smtClean="0">
                <a:solidFill>
                  <a:srgbClr val="008080"/>
                </a:solidFill>
                <a:latin typeface="Courier New" panose="02070309020205020404" pitchFamily="49" charset="0"/>
              </a:rPr>
              <a:t>start</a:t>
            </a:r>
            <a:r>
              <a:rPr lang="ru-RU" b="1" dirty="0" smtClean="0">
                <a:solidFill>
                  <a:srgbClr val="000000"/>
                </a:solidFill>
              </a:rPr>
              <a:t> </a:t>
            </a:r>
            <a:r>
              <a:rPr lang="en-US" b="1" dirty="0" smtClean="0">
                <a:solidFill>
                  <a:srgbClr val="000000"/>
                </a:solidFill>
                <a:latin typeface="Corbel" panose="020B0503020204020204" pitchFamily="34" charset="0"/>
              </a:rPr>
              <a:t>и</a:t>
            </a:r>
            <a:r>
              <a:rPr lang="ru-RU" b="1" dirty="0" smtClean="0">
                <a:solidFill>
                  <a:srgbClr val="000000"/>
                </a:solidFill>
                <a:latin typeface="Corbel" panose="020B0503020204020204" pitchFamily="34" charset="0"/>
              </a:rPr>
              <a:t> </a:t>
            </a:r>
            <a:r>
              <a:rPr lang="en-US" b="1" dirty="0" smtClean="0">
                <a:solidFill>
                  <a:srgbClr val="008080"/>
                </a:solidFill>
                <a:latin typeface="Courier New" panose="02070309020205020404" pitchFamily="49" charset="0"/>
              </a:rPr>
              <a:t>value</a:t>
            </a:r>
            <a:r>
              <a:rPr lang="ru-RU" b="1" dirty="0">
                <a:solidFill>
                  <a:srgbClr val="000000"/>
                </a:solidFill>
              </a:rPr>
              <a:t> </a:t>
            </a:r>
            <a:r>
              <a:rPr lang="ru-RU" dirty="0" smtClean="0">
                <a:solidFill>
                  <a:srgbClr val="000000"/>
                </a:solidFill>
                <a:latin typeface="Corbel" panose="020B0503020204020204" pitchFamily="34" charset="0"/>
              </a:rPr>
              <a:t>(со </a:t>
            </a:r>
            <a:r>
              <a:rPr lang="ru-RU" dirty="0">
                <a:solidFill>
                  <a:srgbClr val="000000"/>
                </a:solidFill>
                <a:latin typeface="Corbel" panose="020B0503020204020204" pitchFamily="34" charset="0"/>
              </a:rPr>
              <a:t>списком в алфавитном </a:t>
            </a:r>
            <a:r>
              <a:rPr lang="ru-RU" dirty="0" smtClean="0">
                <a:solidFill>
                  <a:srgbClr val="000000"/>
                </a:solidFill>
                <a:latin typeface="Corbel" panose="020B0503020204020204" pitchFamily="34" charset="0"/>
              </a:rPr>
              <a:t>порядке)</a:t>
            </a:r>
            <a:endParaRPr lang="en-US" dirty="0">
              <a:solidFill>
                <a:srgbClr val="000000"/>
              </a:solidFill>
              <a:latin typeface="Corbel" panose="020B0503020204020204" pitchFamily="34" charset="0"/>
            </a:endParaRPr>
          </a:p>
          <a:p>
            <a:r>
              <a:rPr lang="en-US" b="1" dirty="0" smtClean="0">
                <a:solidFill>
                  <a:srgbClr val="000000"/>
                </a:solidFill>
                <a:latin typeface="Times New Roman" panose="02020603050405020304" pitchFamily="18" charset="0"/>
              </a:rPr>
              <a:t> </a:t>
            </a: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a:solidFill>
                <a:srgbClr val="000000"/>
              </a:solidFill>
              <a:latin typeface="Times New Roman" panose="02020603050405020304" pitchFamily="18" charset="0"/>
            </a:endParaRPr>
          </a:p>
          <a:p>
            <a:endParaRPr lang="en-US" b="1" dirty="0" smtClean="0">
              <a:solidFill>
                <a:srgbClr val="000000"/>
              </a:solidFill>
              <a:latin typeface="Times New Roman" panose="02020603050405020304" pitchFamily="18" charset="0"/>
            </a:endParaRPr>
          </a:p>
          <a:p>
            <a:endParaRPr lang="en-US" b="1" dirty="0" smtClean="0">
              <a:solidFill>
                <a:srgbClr val="000000"/>
              </a:solidFill>
              <a:latin typeface="Corbel" panose="020B0503020204020204" pitchFamily="34" charset="0"/>
            </a:endParaRPr>
          </a:p>
          <a:p>
            <a:r>
              <a:rPr lang="en-US" b="1" dirty="0" err="1" smtClean="0">
                <a:solidFill>
                  <a:srgbClr val="000000"/>
                </a:solidFill>
                <a:latin typeface="Corbel" panose="020B0503020204020204" pitchFamily="34" charset="0"/>
              </a:rPr>
              <a:t>Атрибут</a:t>
            </a:r>
            <a:r>
              <a:rPr lang="en-US" b="1" dirty="0" smtClean="0">
                <a:solidFill>
                  <a:srgbClr val="000000"/>
                </a:solidFill>
                <a:latin typeface="Times New Roman" panose="02020603050405020304" pitchFamily="18" charset="0"/>
              </a:rPr>
              <a:t> </a:t>
            </a:r>
            <a:r>
              <a:rPr lang="en-US" b="1" dirty="0" smtClean="0">
                <a:solidFill>
                  <a:srgbClr val="008080"/>
                </a:solidFill>
                <a:latin typeface="Courier New" panose="02070309020205020404" pitchFamily="49" charset="0"/>
              </a:rPr>
              <a:t>type</a:t>
            </a:r>
          </a:p>
          <a:p>
            <a:endParaRPr lang="en-US" b="1" dirty="0" smtClean="0">
              <a:solidFill>
                <a:srgbClr val="000000"/>
              </a:solidFill>
              <a:latin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1691640" y="1888475"/>
            <a:ext cx="7879080" cy="1577846"/>
          </a:xfrm>
          <a:prstGeom prst="rect">
            <a:avLst/>
          </a:prstGeom>
        </p:spPr>
      </p:pic>
      <p:pic>
        <p:nvPicPr>
          <p:cNvPr id="5" name="Рисунок 4"/>
          <p:cNvPicPr>
            <a:picLocks noChangeAspect="1"/>
          </p:cNvPicPr>
          <p:nvPr/>
        </p:nvPicPr>
        <p:blipFill>
          <a:blip r:embed="rId3"/>
          <a:stretch>
            <a:fillRect/>
          </a:stretch>
        </p:blipFill>
        <p:spPr>
          <a:xfrm>
            <a:off x="8270250" y="1687686"/>
            <a:ext cx="2600939" cy="1981667"/>
          </a:xfrm>
          <a:prstGeom prst="rect">
            <a:avLst/>
          </a:prstGeom>
          <a:ln>
            <a:solidFill>
              <a:schemeClr val="tx1"/>
            </a:solidFill>
          </a:ln>
        </p:spPr>
      </p:pic>
      <p:sp>
        <p:nvSpPr>
          <p:cNvPr id="9" name="Номер слайда 8"/>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10" name="Рисунок 9"/>
          <p:cNvPicPr>
            <a:picLocks noChangeAspect="1"/>
          </p:cNvPicPr>
          <p:nvPr/>
        </p:nvPicPr>
        <p:blipFill>
          <a:blip r:embed="rId4"/>
          <a:stretch>
            <a:fillRect/>
          </a:stretch>
        </p:blipFill>
        <p:spPr>
          <a:xfrm>
            <a:off x="1691640" y="4335080"/>
            <a:ext cx="8424949" cy="2271396"/>
          </a:xfrm>
          <a:prstGeom prst="rect">
            <a:avLst/>
          </a:prstGeom>
        </p:spPr>
      </p:pic>
    </p:spTree>
    <p:extLst>
      <p:ext uri="{BB962C8B-B14F-4D97-AF65-F5344CB8AC3E}">
        <p14:creationId xmlns:p14="http://schemas.microsoft.com/office/powerpoint/2010/main" val="573092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smtClean="0">
                <a:latin typeface="Corbel" panose="020B0503020204020204" pitchFamily="34" charset="0"/>
              </a:rPr>
              <a:t>: </a:t>
            </a:r>
            <a:r>
              <a:rPr lang="ru-RU" sz="2500" dirty="0"/>
              <a:t>упорядоченный </a:t>
            </a:r>
            <a:r>
              <a:rPr lang="ru-RU" sz="2500" dirty="0" smtClean="0"/>
              <a:t>список</a:t>
            </a:r>
            <a:r>
              <a:rPr lang="ru-RU" sz="2500" dirty="0"/>
              <a:t> </a:t>
            </a:r>
            <a:r>
              <a:rPr lang="ru-RU" sz="2500" dirty="0" smtClean="0">
                <a:latin typeface="Corbel" panose="020B0503020204020204" pitchFamily="34" charset="0"/>
              </a:rPr>
              <a:t>(</a:t>
            </a:r>
            <a:r>
              <a:rPr lang="en-US" sz="2500" dirty="0" smtClean="0">
                <a:latin typeface="Corbel" panose="020B0503020204020204" pitchFamily="34" charset="0"/>
              </a:rPr>
              <a:t>ordered list</a:t>
            </a:r>
            <a:r>
              <a:rPr lang="ru-RU" sz="2500" dirty="0" smtClean="0">
                <a:latin typeface="Corbel" panose="020B0503020204020204" pitchFamily="34" charset="0"/>
              </a:rPr>
              <a:t>)</a:t>
            </a:r>
            <a:endParaRPr lang="ru-RU" sz="2500" dirty="0">
              <a:latin typeface="Corbel" panose="020B0503020204020204" pitchFamily="34" charset="0"/>
            </a:endParaRPr>
          </a:p>
        </p:txBody>
      </p:sp>
      <p:sp>
        <p:nvSpPr>
          <p:cNvPr id="4" name="Прямоугольник 3"/>
          <p:cNvSpPr/>
          <p:nvPr/>
        </p:nvSpPr>
        <p:spPr>
          <a:xfrm>
            <a:off x="581192" y="1380680"/>
            <a:ext cx="2321020" cy="369332"/>
          </a:xfrm>
          <a:prstGeom prst="rect">
            <a:avLst/>
          </a:prstGeom>
        </p:spPr>
        <p:txBody>
          <a:bodyPr wrap="none">
            <a:spAutoFit/>
          </a:bodyPr>
          <a:lstStyle/>
          <a:p>
            <a:r>
              <a:rPr lang="en-US" b="1" dirty="0" err="1" smtClean="0">
                <a:solidFill>
                  <a:srgbClr val="000000"/>
                </a:solidFill>
                <a:latin typeface="Corbel" panose="020B0503020204020204" pitchFamily="34" charset="0"/>
              </a:rPr>
              <a:t>Атрибут</a:t>
            </a:r>
            <a:r>
              <a:rPr lang="en-US" b="1" dirty="0" smtClean="0">
                <a:solidFill>
                  <a:srgbClr val="000000"/>
                </a:solidFill>
                <a:latin typeface="Corbel" panose="020B0503020204020204" pitchFamily="34" charset="0"/>
              </a:rPr>
              <a:t> </a:t>
            </a:r>
            <a:r>
              <a:rPr lang="en-US" b="1" dirty="0" smtClean="0">
                <a:solidFill>
                  <a:srgbClr val="008080"/>
                </a:solidFill>
                <a:latin typeface="Courier New" panose="02070309020205020404" pitchFamily="49" charset="0"/>
              </a:rPr>
              <a:t>reversed </a:t>
            </a:r>
            <a:endParaRPr lang="ru-RU" dirty="0"/>
          </a:p>
        </p:txBody>
      </p:sp>
      <p:pic>
        <p:nvPicPr>
          <p:cNvPr id="2" name="Рисунок 1"/>
          <p:cNvPicPr>
            <a:picLocks noChangeAspect="1"/>
          </p:cNvPicPr>
          <p:nvPr/>
        </p:nvPicPr>
        <p:blipFill>
          <a:blip r:embed="rId2"/>
          <a:stretch>
            <a:fillRect/>
          </a:stretch>
        </p:blipFill>
        <p:spPr>
          <a:xfrm>
            <a:off x="1112520" y="1927534"/>
            <a:ext cx="9776460" cy="1969132"/>
          </a:xfrm>
          <a:prstGeom prst="rect">
            <a:avLst/>
          </a:prstGeom>
        </p:spPr>
      </p:pic>
      <p:pic>
        <p:nvPicPr>
          <p:cNvPr id="3" name="Рисунок 2"/>
          <p:cNvPicPr>
            <a:picLocks noChangeAspect="1"/>
          </p:cNvPicPr>
          <p:nvPr/>
        </p:nvPicPr>
        <p:blipFill>
          <a:blip r:embed="rId3"/>
          <a:stretch>
            <a:fillRect/>
          </a:stretch>
        </p:blipFill>
        <p:spPr>
          <a:xfrm>
            <a:off x="8201743" y="1762711"/>
            <a:ext cx="2847257" cy="2298777"/>
          </a:xfrm>
          <a:prstGeom prst="rect">
            <a:avLst/>
          </a:prstGeom>
          <a:ln>
            <a:solidFill>
              <a:schemeClr val="tx1"/>
            </a:solidFill>
          </a:ln>
        </p:spPr>
      </p:pic>
      <p:sp>
        <p:nvSpPr>
          <p:cNvPr id="5" name="Прямоугольник 4"/>
          <p:cNvSpPr/>
          <p:nvPr/>
        </p:nvSpPr>
        <p:spPr>
          <a:xfrm>
            <a:off x="1112520" y="4785864"/>
            <a:ext cx="9906000" cy="1338828"/>
          </a:xfrm>
          <a:prstGeom prst="rect">
            <a:avLst/>
          </a:prstGeom>
        </p:spPr>
        <p:txBody>
          <a:bodyPr wrap="square">
            <a:spAutoFit/>
          </a:bodyPr>
          <a:lstStyle/>
          <a:p>
            <a:pPr algn="ctr">
              <a:lnSpc>
                <a:spcPct val="150000"/>
              </a:lnSpc>
            </a:pPr>
            <a:r>
              <a:rPr lang="ru-RU" b="1" dirty="0">
                <a:solidFill>
                  <a:srgbClr val="000000"/>
                </a:solidFill>
                <a:latin typeface="Times New Roman" panose="02020603050405020304" pitchFamily="18" charset="0"/>
              </a:rPr>
              <a:t>Примечание: </a:t>
            </a:r>
            <a:r>
              <a:rPr lang="ru-RU" dirty="0">
                <a:solidFill>
                  <a:srgbClr val="000000"/>
                </a:solidFill>
                <a:latin typeface="Times New Roman" panose="02020603050405020304" pitchFamily="18" charset="0"/>
              </a:rPr>
              <a:t>использование </a:t>
            </a:r>
            <a:r>
              <a:rPr lang="ru-RU" b="1" dirty="0">
                <a:solidFill>
                  <a:srgbClr val="001F5F"/>
                </a:solidFill>
                <a:latin typeface="Courier New" panose="02070309020205020404" pitchFamily="49" charset="0"/>
              </a:rPr>
              <a:t>&lt;</a:t>
            </a:r>
            <a:r>
              <a:rPr lang="ru-RU" b="1" dirty="0" err="1">
                <a:solidFill>
                  <a:srgbClr val="001F5F"/>
                </a:solidFill>
                <a:latin typeface="Courier New" panose="02070309020205020404" pitchFamily="49" charset="0"/>
              </a:rPr>
              <a:t>ol</a:t>
            </a:r>
            <a:r>
              <a:rPr lang="ru-RU" b="1" dirty="0">
                <a:solidFill>
                  <a:srgbClr val="001F5F"/>
                </a:solidFill>
                <a:latin typeface="Courier New" panose="02070309020205020404" pitchFamily="49" charset="0"/>
              </a:rPr>
              <a:t>&gt; </a:t>
            </a:r>
            <a:r>
              <a:rPr lang="ru-RU" dirty="0">
                <a:solidFill>
                  <a:srgbClr val="000000"/>
                </a:solidFill>
                <a:latin typeface="Times New Roman" panose="02020603050405020304" pitchFamily="18" charset="0"/>
              </a:rPr>
              <a:t>для отображения списка элементов необходимо в тех случаях, когда </a:t>
            </a:r>
            <a:r>
              <a:rPr lang="ru-RU" b="1" dirty="0">
                <a:solidFill>
                  <a:srgbClr val="000000"/>
                </a:solidFill>
                <a:latin typeface="Times New Roman" panose="02020603050405020304" pitchFamily="18" charset="0"/>
              </a:rPr>
              <a:t>важен порядок элементов и его следует подчеркнуть</a:t>
            </a:r>
            <a:r>
              <a:rPr lang="ru-RU" dirty="0">
                <a:solidFill>
                  <a:srgbClr val="000000"/>
                </a:solidFill>
                <a:latin typeface="Times New Roman" panose="02020603050405020304" pitchFamily="18" charset="0"/>
              </a:rPr>
              <a:t>. Если изменение порядка элементов не делает список неправильным, следует использовать </a:t>
            </a:r>
            <a:r>
              <a:rPr lang="ru-RU" b="1" dirty="0">
                <a:solidFill>
                  <a:srgbClr val="001F5F"/>
                </a:solidFill>
                <a:latin typeface="Courier New" panose="02070309020205020404" pitchFamily="49" charset="0"/>
              </a:rPr>
              <a:t>&lt;</a:t>
            </a:r>
            <a:r>
              <a:rPr lang="ru-RU" b="1" dirty="0" err="1">
                <a:solidFill>
                  <a:srgbClr val="001F5F"/>
                </a:solidFill>
                <a:latin typeface="Courier New" panose="02070309020205020404" pitchFamily="49" charset="0"/>
              </a:rPr>
              <a:t>ul</a:t>
            </a:r>
            <a:r>
              <a:rPr lang="ru-RU" b="1" dirty="0" smtClean="0">
                <a:solidFill>
                  <a:srgbClr val="001F5F"/>
                </a:solidFill>
                <a:latin typeface="Courier New" panose="02070309020205020404" pitchFamily="49" charset="0"/>
              </a:rPr>
              <a:t>&gt;</a:t>
            </a:r>
            <a:r>
              <a:rPr lang="ru-RU" dirty="0" smtClean="0">
                <a:solidFill>
                  <a:srgbClr val="000000"/>
                </a:solidFill>
                <a:latin typeface="Times New Roman" panose="02020603050405020304" pitchFamily="18" charset="0"/>
              </a:rPr>
              <a:t>.</a:t>
            </a:r>
            <a:r>
              <a:rPr lang="ru-RU" b="1" dirty="0" smtClean="0">
                <a:solidFill>
                  <a:srgbClr val="000000"/>
                </a:solidFill>
                <a:latin typeface="Times New Roman" panose="02020603050405020304" pitchFamily="18" charset="0"/>
              </a:rPr>
              <a:t> </a:t>
            </a:r>
            <a:endParaRPr lang="ru-RU" b="1" dirty="0"/>
          </a:p>
        </p:txBody>
      </p:sp>
      <p:sp>
        <p:nvSpPr>
          <p:cNvPr id="9" name="Номер слайда 8"/>
          <p:cNvSpPr>
            <a:spLocks noGrp="1"/>
          </p:cNvSpPr>
          <p:nvPr>
            <p:ph type="sldNum" sz="quarter" idx="12"/>
          </p:nvPr>
        </p:nvSpPr>
        <p:spPr/>
        <p:txBody>
          <a:bodyPr/>
          <a:lstStyle/>
          <a:p>
            <a:pPr rtl="0"/>
            <a:fld id="{3A98EE3D-8CD1-4C3F-BD1C-C98C9596463C}" type="slidenum">
              <a:rPr lang="en-US" smtClean="0"/>
              <a:t>26</a:t>
            </a:fld>
            <a:endParaRPr lang="en-US" dirty="0"/>
          </a:p>
        </p:txBody>
      </p:sp>
    </p:spTree>
    <p:extLst>
      <p:ext uri="{BB962C8B-B14F-4D97-AF65-F5344CB8AC3E}">
        <p14:creationId xmlns:p14="http://schemas.microsoft.com/office/powerpoint/2010/main" val="756292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a:t>: Неупорядоченный список </a:t>
            </a:r>
            <a:r>
              <a:rPr lang="ru-RU" sz="2500" dirty="0" smtClean="0"/>
              <a:t>(</a:t>
            </a:r>
            <a:r>
              <a:rPr lang="en-US" sz="2500" dirty="0">
                <a:latin typeface="Corbel" panose="020B0503020204020204" pitchFamily="34" charset="0"/>
              </a:rPr>
              <a:t>Unordered List</a:t>
            </a:r>
            <a:r>
              <a:rPr lang="ru-RU" sz="2500" dirty="0" smtClean="0">
                <a:latin typeface="Corbel" panose="020B0503020204020204" pitchFamily="34" charset="0"/>
              </a:rPr>
              <a:t>)</a:t>
            </a:r>
            <a:endParaRPr lang="ru-RU" sz="2500" dirty="0">
              <a:latin typeface="Corbel" panose="020B0503020204020204" pitchFamily="34" charset="0"/>
            </a:endParaRPr>
          </a:p>
        </p:txBody>
      </p:sp>
      <p:sp>
        <p:nvSpPr>
          <p:cNvPr id="5" name="Прямоугольник 4"/>
          <p:cNvSpPr/>
          <p:nvPr/>
        </p:nvSpPr>
        <p:spPr>
          <a:xfrm>
            <a:off x="677627" y="1722571"/>
            <a:ext cx="2255746" cy="369332"/>
          </a:xfrm>
          <a:prstGeom prst="rect">
            <a:avLst/>
          </a:prstGeom>
          <a:ln>
            <a:solidFill>
              <a:schemeClr val="tx1"/>
            </a:solidFill>
          </a:ln>
        </p:spPr>
        <p:txBody>
          <a:bodyPr wrap="none">
            <a:spAutoFit/>
          </a:bodyPr>
          <a:lstStyle/>
          <a:p>
            <a:r>
              <a:rPr lang="en-US" b="1" dirty="0" smtClean="0">
                <a:solidFill>
                  <a:srgbClr val="001F5F"/>
                </a:solidFill>
                <a:latin typeface="Courier New" panose="02070309020205020404" pitchFamily="49" charset="0"/>
              </a:rPr>
              <a:t>&lt;</a:t>
            </a:r>
            <a:r>
              <a:rPr lang="en-US" b="1" dirty="0" err="1" smtClean="0">
                <a:solidFill>
                  <a:srgbClr val="001F5F"/>
                </a:solidFill>
                <a:latin typeface="Courier New" panose="02070309020205020404" pitchFamily="49" charset="0"/>
              </a:rPr>
              <a:t>ul</a:t>
            </a:r>
            <a:r>
              <a:rPr lang="en-US" b="1" dirty="0" smtClean="0">
                <a:solidFill>
                  <a:srgbClr val="001F5F"/>
                </a:solidFill>
                <a:latin typeface="Courier New" panose="02070309020205020404" pitchFamily="49" charset="0"/>
              </a:rPr>
              <a:t>&gt;</a:t>
            </a:r>
            <a:r>
              <a:rPr lang="ru-RU" b="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nordered </a:t>
            </a:r>
            <a:r>
              <a:rPr lang="en-US" b="1" dirty="0" smtClean="0">
                <a:solidFill>
                  <a:schemeClr val="accent2"/>
                </a:solidFill>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3120295" y="1722571"/>
            <a:ext cx="4236981" cy="369332"/>
          </a:xfrm>
          <a:prstGeom prst="rect">
            <a:avLst/>
          </a:prstGeom>
          <a:ln>
            <a:solidFill>
              <a:schemeClr val="tx1"/>
            </a:solidFill>
          </a:ln>
        </p:spPr>
        <p:txBody>
          <a:bodyPr wrap="square">
            <a:spAutoFit/>
          </a:bodyPr>
          <a:lstStyle/>
          <a:p>
            <a:r>
              <a:rPr lang="en-US" b="1" dirty="0" smtClean="0">
                <a:solidFill>
                  <a:srgbClr val="001F5F"/>
                </a:solidFill>
                <a:latin typeface="Courier New" panose="02070309020205020404" pitchFamily="49" charset="0"/>
              </a:rPr>
              <a:t>&lt;li&gt;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 </a:t>
            </a:r>
            <a:r>
              <a:rPr lang="en-US" b="1" dirty="0" smtClean="0">
                <a:solidFill>
                  <a:schemeClr val="accent2"/>
                </a:solidFill>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tem</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элемент (пункт) </a:t>
            </a:r>
            <a:r>
              <a:rPr lang="ru-RU" dirty="0" smtClean="0">
                <a:latin typeface="Times New Roman" panose="02020603050405020304" pitchFamily="18" charset="0"/>
                <a:cs typeface="Times New Roman" panose="02020603050405020304" pitchFamily="18" charset="0"/>
              </a:rPr>
              <a:t>списка</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677627" y="2647694"/>
            <a:ext cx="9685020" cy="1961917"/>
          </a:xfrm>
          <a:prstGeom prst="rect">
            <a:avLst/>
          </a:prstGeom>
        </p:spPr>
      </p:pic>
      <p:pic>
        <p:nvPicPr>
          <p:cNvPr id="7" name="Рисунок 6"/>
          <p:cNvPicPr>
            <a:picLocks noChangeAspect="1"/>
          </p:cNvPicPr>
          <p:nvPr/>
        </p:nvPicPr>
        <p:blipFill>
          <a:blip r:embed="rId3"/>
          <a:stretch>
            <a:fillRect/>
          </a:stretch>
        </p:blipFill>
        <p:spPr>
          <a:xfrm>
            <a:off x="8180789" y="2404242"/>
            <a:ext cx="3005371" cy="2448820"/>
          </a:xfrm>
          <a:prstGeom prst="rect">
            <a:avLst/>
          </a:prstGeom>
          <a:ln>
            <a:solidFill>
              <a:schemeClr val="tx1"/>
            </a:solidFill>
          </a:ln>
        </p:spPr>
      </p:pic>
      <p:sp>
        <p:nvSpPr>
          <p:cNvPr id="9" name="Номер слайда 8"/>
          <p:cNvSpPr>
            <a:spLocks noGrp="1"/>
          </p:cNvSpPr>
          <p:nvPr>
            <p:ph type="sldNum" sz="quarter" idx="12"/>
          </p:nvPr>
        </p:nvSpPr>
        <p:spPr/>
        <p:txBody>
          <a:bodyPr/>
          <a:lstStyle/>
          <a:p>
            <a:pPr rtl="0"/>
            <a:fld id="{3A98EE3D-8CD1-4C3F-BD1C-C98C9596463C}" type="slidenum">
              <a:rPr lang="en-US" smtClean="0"/>
              <a:t>27</a:t>
            </a:fld>
            <a:endParaRPr lang="en-US" dirty="0"/>
          </a:p>
        </p:txBody>
      </p:sp>
    </p:spTree>
    <p:extLst>
      <p:ext uri="{BB962C8B-B14F-4D97-AF65-F5344CB8AC3E}">
        <p14:creationId xmlns:p14="http://schemas.microsoft.com/office/powerpoint/2010/main" val="1292172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a:t>: Неупорядоченный список </a:t>
            </a:r>
            <a:r>
              <a:rPr lang="ru-RU" sz="2500" dirty="0" smtClean="0"/>
              <a:t>(</a:t>
            </a:r>
            <a:r>
              <a:rPr lang="en-US" sz="2500" dirty="0">
                <a:latin typeface="Corbel" panose="020B0503020204020204" pitchFamily="34" charset="0"/>
              </a:rPr>
              <a:t>Unordered List</a:t>
            </a:r>
            <a:r>
              <a:rPr lang="ru-RU" sz="2500" dirty="0" smtClean="0">
                <a:latin typeface="Corbel" panose="020B0503020204020204" pitchFamily="34" charset="0"/>
              </a:rPr>
              <a:t>)</a:t>
            </a:r>
            <a:endParaRPr lang="ru-RU" sz="2500" dirty="0">
              <a:latin typeface="Corbel" panose="020B0503020204020204" pitchFamily="34" charset="0"/>
            </a:endParaRPr>
          </a:p>
        </p:txBody>
      </p:sp>
      <p:sp>
        <p:nvSpPr>
          <p:cNvPr id="2" name="Прямоугольник 1"/>
          <p:cNvSpPr/>
          <p:nvPr/>
        </p:nvSpPr>
        <p:spPr>
          <a:xfrm>
            <a:off x="581192" y="1491734"/>
            <a:ext cx="1641347" cy="369332"/>
          </a:xfrm>
          <a:prstGeom prst="rect">
            <a:avLst/>
          </a:prstGeom>
        </p:spPr>
        <p:txBody>
          <a:bodyPr wrap="none">
            <a:spAutoFit/>
          </a:bodyPr>
          <a:lstStyle/>
          <a:p>
            <a:r>
              <a:rPr lang="en-US" b="1" dirty="0" err="1">
                <a:solidFill>
                  <a:srgbClr val="000000"/>
                </a:solidFill>
                <a:latin typeface="Corbel" panose="020B0503020204020204" pitchFamily="34" charset="0"/>
              </a:rPr>
              <a:t>Атрибут</a:t>
            </a:r>
            <a:r>
              <a:rPr lang="en-US" b="1" dirty="0">
                <a:solidFill>
                  <a:srgbClr val="000000"/>
                </a:solidFill>
                <a:latin typeface="Times New Roman" panose="02020603050405020304" pitchFamily="18" charset="0"/>
              </a:rPr>
              <a:t> </a:t>
            </a:r>
            <a:r>
              <a:rPr lang="en-US" b="1" dirty="0">
                <a:solidFill>
                  <a:srgbClr val="008080"/>
                </a:solidFill>
                <a:latin typeface="Courier New" panose="02070309020205020404" pitchFamily="49" charset="0"/>
              </a:rPr>
              <a:t>type</a:t>
            </a:r>
          </a:p>
        </p:txBody>
      </p:sp>
      <p:sp>
        <p:nvSpPr>
          <p:cNvPr id="9" name="Прямоугольник 8"/>
          <p:cNvSpPr/>
          <p:nvPr/>
        </p:nvSpPr>
        <p:spPr>
          <a:xfrm>
            <a:off x="907170" y="4688116"/>
            <a:ext cx="10347570" cy="1338828"/>
          </a:xfrm>
          <a:prstGeom prst="rect">
            <a:avLst/>
          </a:prstGeom>
        </p:spPr>
        <p:txBody>
          <a:bodyPr wrap="square">
            <a:spAutoFit/>
          </a:bodyPr>
          <a:lstStyle/>
          <a:p>
            <a:pPr algn="ctr">
              <a:lnSpc>
                <a:spcPct val="150000"/>
              </a:lnSpc>
            </a:pPr>
            <a:r>
              <a:rPr lang="ru-RU" b="1" dirty="0">
                <a:solidFill>
                  <a:srgbClr val="000000"/>
                </a:solidFill>
                <a:latin typeface="Times New Roman" panose="02020603050405020304" pitchFamily="18" charset="0"/>
              </a:rPr>
              <a:t>Примечание: </a:t>
            </a:r>
            <a:r>
              <a:rPr lang="ru-RU" dirty="0">
                <a:solidFill>
                  <a:srgbClr val="000000"/>
                </a:solidFill>
                <a:latin typeface="Times New Roman" panose="02020603050405020304" pitchFamily="18" charset="0"/>
              </a:rPr>
              <a:t>использование </a:t>
            </a:r>
            <a:r>
              <a:rPr lang="ru-RU" b="1" dirty="0">
                <a:solidFill>
                  <a:srgbClr val="001F5F"/>
                </a:solidFill>
                <a:latin typeface="Courier New" panose="02070309020205020404" pitchFamily="49" charset="0"/>
              </a:rPr>
              <a:t>&lt;</a:t>
            </a:r>
            <a:r>
              <a:rPr lang="ru-RU" b="1" dirty="0" err="1">
                <a:solidFill>
                  <a:srgbClr val="001F5F"/>
                </a:solidFill>
                <a:latin typeface="Courier New" panose="02070309020205020404" pitchFamily="49" charset="0"/>
              </a:rPr>
              <a:t>ul</a:t>
            </a:r>
            <a:r>
              <a:rPr lang="ru-RU" b="1" dirty="0">
                <a:solidFill>
                  <a:srgbClr val="001F5F"/>
                </a:solidFill>
                <a:latin typeface="Courier New" panose="02070309020205020404" pitchFamily="49" charset="0"/>
              </a:rPr>
              <a:t>&gt; </a:t>
            </a:r>
            <a:r>
              <a:rPr lang="ru-RU" dirty="0">
                <a:solidFill>
                  <a:srgbClr val="000000"/>
                </a:solidFill>
                <a:latin typeface="Times New Roman" panose="02020603050405020304" pitchFamily="18" charset="0"/>
              </a:rPr>
              <a:t>для отображения списка элементов необходимо в тех случаях, когда </a:t>
            </a:r>
            <a:r>
              <a:rPr lang="ru-RU" b="1" dirty="0">
                <a:solidFill>
                  <a:srgbClr val="000000"/>
                </a:solidFill>
                <a:latin typeface="Times New Roman" panose="02020603050405020304" pitchFamily="18" charset="0"/>
              </a:rPr>
              <a:t>порядок элементов не важен</a:t>
            </a:r>
            <a:r>
              <a:rPr lang="ru-RU" dirty="0">
                <a:solidFill>
                  <a:srgbClr val="000000"/>
                </a:solidFill>
                <a:latin typeface="Times New Roman" panose="02020603050405020304" pitchFamily="18" charset="0"/>
              </a:rPr>
              <a:t>. Если изменение порядка элементов делает список неправильным, следует использовать </a:t>
            </a:r>
            <a:r>
              <a:rPr lang="ru-RU" b="1" dirty="0">
                <a:solidFill>
                  <a:srgbClr val="001F5F"/>
                </a:solidFill>
                <a:latin typeface="Courier New" panose="02070309020205020404" pitchFamily="49" charset="0"/>
              </a:rPr>
              <a:t>&lt;</a:t>
            </a:r>
            <a:r>
              <a:rPr lang="ru-RU" b="1" dirty="0" err="1">
                <a:solidFill>
                  <a:srgbClr val="001F5F"/>
                </a:solidFill>
                <a:latin typeface="Courier New" panose="02070309020205020404" pitchFamily="49" charset="0"/>
              </a:rPr>
              <a:t>ol</a:t>
            </a:r>
            <a:r>
              <a:rPr lang="ru-RU" b="1" dirty="0">
                <a:solidFill>
                  <a:srgbClr val="001F5F"/>
                </a:solidFill>
                <a:latin typeface="Courier New" panose="02070309020205020404" pitchFamily="49" charset="0"/>
              </a:rPr>
              <a:t>&gt;</a:t>
            </a:r>
            <a:r>
              <a:rPr lang="ru-RU" dirty="0">
                <a:solidFill>
                  <a:srgbClr val="000000"/>
                </a:solidFill>
                <a:latin typeface="Times New Roman" panose="02020603050405020304" pitchFamily="18" charset="0"/>
              </a:rPr>
              <a:t>. </a:t>
            </a:r>
            <a:endParaRPr lang="ru-RU" dirty="0"/>
          </a:p>
        </p:txBody>
      </p:sp>
      <p:sp>
        <p:nvSpPr>
          <p:cNvPr id="7" name="Номер слайда 6"/>
          <p:cNvSpPr>
            <a:spLocks noGrp="1"/>
          </p:cNvSpPr>
          <p:nvPr>
            <p:ph type="sldNum" sz="quarter" idx="12"/>
          </p:nvPr>
        </p:nvSpPr>
        <p:spPr/>
        <p:txBody>
          <a:bodyPr/>
          <a:lstStyle/>
          <a:p>
            <a:pPr rtl="0"/>
            <a:fld id="{3A98EE3D-8CD1-4C3F-BD1C-C98C9596463C}" type="slidenum">
              <a:rPr lang="en-US" smtClean="0"/>
              <a:t>28</a:t>
            </a:fld>
            <a:endParaRPr lang="en-US" dirty="0"/>
          </a:p>
        </p:txBody>
      </p:sp>
      <p:pic>
        <p:nvPicPr>
          <p:cNvPr id="11" name="Рисунок 10"/>
          <p:cNvPicPr>
            <a:picLocks noChangeAspect="1"/>
          </p:cNvPicPr>
          <p:nvPr/>
        </p:nvPicPr>
        <p:blipFill>
          <a:blip r:embed="rId2"/>
          <a:stretch>
            <a:fillRect/>
          </a:stretch>
        </p:blipFill>
        <p:spPr>
          <a:xfrm>
            <a:off x="1885799" y="2149642"/>
            <a:ext cx="8390312" cy="1890080"/>
          </a:xfrm>
          <a:prstGeom prst="rect">
            <a:avLst/>
          </a:prstGeom>
        </p:spPr>
      </p:pic>
    </p:spTree>
    <p:extLst>
      <p:ext uri="{BB962C8B-B14F-4D97-AF65-F5344CB8AC3E}">
        <p14:creationId xmlns:p14="http://schemas.microsoft.com/office/powerpoint/2010/main" val="2989062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Списки в </a:t>
            </a:r>
            <a:r>
              <a:rPr lang="en-US" sz="2500" dirty="0" smtClean="0">
                <a:latin typeface="Corbel" panose="020B0503020204020204" pitchFamily="34" charset="0"/>
              </a:rPr>
              <a:t>HTML</a:t>
            </a:r>
            <a:r>
              <a:rPr lang="ru-RU" sz="2500" dirty="0"/>
              <a:t>: Список описаний (</a:t>
            </a:r>
            <a:r>
              <a:rPr lang="en-US" sz="2500" dirty="0">
                <a:latin typeface="Corbel" panose="020B0503020204020204" pitchFamily="34" charset="0"/>
              </a:rPr>
              <a:t>Description List</a:t>
            </a:r>
            <a:r>
              <a:rPr lang="en-US" sz="2500" dirty="0"/>
              <a:t>)</a:t>
            </a:r>
            <a:endParaRPr lang="ru-RU" sz="2500" dirty="0"/>
          </a:p>
        </p:txBody>
      </p:sp>
      <p:sp>
        <p:nvSpPr>
          <p:cNvPr id="5" name="Прямоугольник 4"/>
          <p:cNvSpPr/>
          <p:nvPr/>
        </p:nvSpPr>
        <p:spPr>
          <a:xfrm>
            <a:off x="677627" y="1722571"/>
            <a:ext cx="2345514" cy="369332"/>
          </a:xfrm>
          <a:prstGeom prst="rect">
            <a:avLst/>
          </a:prstGeom>
          <a:ln>
            <a:solidFill>
              <a:schemeClr val="tx1"/>
            </a:solidFill>
          </a:ln>
        </p:spPr>
        <p:txBody>
          <a:bodyPr wrap="none">
            <a:spAutoFit/>
          </a:bodyPr>
          <a:lstStyle/>
          <a:p>
            <a:r>
              <a:rPr lang="en-US" b="1" dirty="0" smtClean="0">
                <a:solidFill>
                  <a:srgbClr val="001F5F"/>
                </a:solidFill>
                <a:latin typeface="Courier New" panose="02070309020205020404" pitchFamily="49" charset="0"/>
              </a:rPr>
              <a:t>&lt;dl&gt;</a:t>
            </a:r>
            <a:r>
              <a:rPr lang="en-US" b="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escription </a:t>
            </a:r>
            <a:r>
              <a:rPr lang="en-US" b="1" dirty="0" smtClean="0">
                <a:solidFill>
                  <a:schemeClr val="accent2"/>
                </a:solidFill>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3170722" y="1722571"/>
            <a:ext cx="3999698" cy="369332"/>
          </a:xfrm>
          <a:prstGeom prst="rect">
            <a:avLst/>
          </a:prstGeom>
          <a:ln>
            <a:solidFill>
              <a:schemeClr val="tx1"/>
            </a:solidFill>
          </a:ln>
        </p:spPr>
        <p:txBody>
          <a:bodyPr wrap="square">
            <a:spAutoFit/>
          </a:bodyPr>
          <a:lstStyle/>
          <a:p>
            <a:r>
              <a:rPr lang="en-US" b="1" dirty="0" smtClean="0">
                <a:solidFill>
                  <a:srgbClr val="001F5F"/>
                </a:solidFill>
                <a:latin typeface="Courier New" panose="02070309020205020404" pitchFamily="49" charset="0"/>
              </a:rPr>
              <a:t>&lt;</a:t>
            </a:r>
            <a:r>
              <a:rPr lang="en-US" b="1" dirty="0" err="1" smtClean="0">
                <a:solidFill>
                  <a:srgbClr val="001F5F"/>
                </a:solidFill>
                <a:latin typeface="Courier New" panose="02070309020205020404" pitchFamily="49" charset="0"/>
              </a:rPr>
              <a:t>dt</a:t>
            </a:r>
            <a:r>
              <a:rPr lang="en-US" b="1" dirty="0" smtClean="0">
                <a:solidFill>
                  <a:srgbClr val="001F5F"/>
                </a:solidFill>
                <a:latin typeface="Courier New" panose="02070309020205020404" pitchFamily="49" charset="0"/>
              </a:rPr>
              <a:t>&gt;</a:t>
            </a:r>
            <a:r>
              <a:rPr lang="en-US" b="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en-US" b="1" dirty="0">
                <a:solidFill>
                  <a:schemeClr val="accent2"/>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escription </a:t>
            </a:r>
            <a:r>
              <a:rPr lang="en-US" dirty="0" smtClean="0">
                <a:latin typeface="Times New Roman" panose="02020603050405020304" pitchFamily="18" charset="0"/>
                <a:cs typeface="Times New Roman" panose="02020603050405020304" pitchFamily="18" charset="0"/>
              </a:rPr>
              <a:t>list </a:t>
            </a:r>
            <a:r>
              <a:rPr lang="en-US" b="1" dirty="0" smtClean="0">
                <a:solidFill>
                  <a:schemeClr val="accent2"/>
                </a:solidFill>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erm </a:t>
            </a:r>
            <a:r>
              <a:rPr lang="ru-RU"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термин</a:t>
            </a:r>
            <a:endParaRPr lang="ru-RU"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677627" y="2231239"/>
            <a:ext cx="5757037" cy="369332"/>
          </a:xfrm>
          <a:prstGeom prst="rect">
            <a:avLst/>
          </a:prstGeom>
          <a:ln>
            <a:solidFill>
              <a:schemeClr val="tx1"/>
            </a:solidFill>
          </a:ln>
        </p:spPr>
        <p:txBody>
          <a:bodyPr wrap="square">
            <a:spAutoFit/>
          </a:bodyPr>
          <a:lstStyle/>
          <a:p>
            <a:r>
              <a:rPr lang="en-US" b="1" dirty="0" smtClean="0">
                <a:solidFill>
                  <a:srgbClr val="001F5F"/>
                </a:solidFill>
                <a:latin typeface="Courier New" panose="02070309020205020404" pitchFamily="49" charset="0"/>
              </a:rPr>
              <a:t>&lt;</a:t>
            </a:r>
            <a:r>
              <a:rPr lang="en-US" b="1" dirty="0" err="1" smtClean="0">
                <a:solidFill>
                  <a:srgbClr val="001F5F"/>
                </a:solidFill>
                <a:latin typeface="Courier New" panose="02070309020205020404" pitchFamily="49" charset="0"/>
              </a:rPr>
              <a:t>dd</a:t>
            </a:r>
            <a:r>
              <a:rPr lang="en-US" b="1" dirty="0" smtClean="0">
                <a:solidFill>
                  <a:srgbClr val="001F5F"/>
                </a:solidFill>
                <a:latin typeface="Courier New" panose="02070309020205020404" pitchFamily="49" charset="0"/>
              </a:rPr>
              <a:t>&gt;</a:t>
            </a:r>
            <a:r>
              <a:rPr lang="en-US"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escription list </a:t>
            </a:r>
            <a:r>
              <a:rPr lang="en-US" b="1" dirty="0" smtClean="0">
                <a:solidFill>
                  <a:schemeClr val="accent2"/>
                </a:solidFill>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escription</a:t>
            </a:r>
            <a:r>
              <a:rPr lang="ru-RU" dirty="0" smtClean="0">
                <a:latin typeface="Times New Roman" panose="02020603050405020304" pitchFamily="18" charset="0"/>
                <a:cs typeface="Times New Roman" panose="02020603050405020304" pitchFamily="18" charset="0"/>
              </a:rPr>
              <a:t> – значение (описание)</a:t>
            </a:r>
            <a:endParaRPr lang="ru-RU"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1535430" y="5820887"/>
            <a:ext cx="9121140" cy="646331"/>
          </a:xfrm>
          <a:prstGeom prst="rect">
            <a:avLst/>
          </a:prstGeom>
        </p:spPr>
        <p:txBody>
          <a:bodyPr wrap="square">
            <a:spAutoFit/>
          </a:bodyPr>
          <a:lstStyle/>
          <a:p>
            <a:pPr algn="ctr"/>
            <a:r>
              <a:rPr lang="ru-RU" b="1" dirty="0">
                <a:solidFill>
                  <a:srgbClr val="000000"/>
                </a:solidFill>
                <a:latin typeface="Times New Roman" panose="02020603050405020304" pitchFamily="18" charset="0"/>
              </a:rPr>
              <a:t>Примечание: </a:t>
            </a:r>
            <a:r>
              <a:rPr lang="ru-RU" dirty="0">
                <a:solidFill>
                  <a:srgbClr val="000000"/>
                </a:solidFill>
                <a:latin typeface="Times New Roman" panose="02020603050405020304" pitchFamily="18" charset="0"/>
              </a:rPr>
              <a:t>группа «имя-значение» может иметь более одного имени и/или более одного значения, которые представляют альтернативы. </a:t>
            </a:r>
            <a:endParaRPr lang="ru-RU" dirty="0"/>
          </a:p>
        </p:txBody>
      </p:sp>
      <p:sp>
        <p:nvSpPr>
          <p:cNvPr id="11" name="Номер слайда 10"/>
          <p:cNvSpPr>
            <a:spLocks noGrp="1"/>
          </p:cNvSpPr>
          <p:nvPr>
            <p:ph type="sldNum" sz="quarter" idx="12"/>
          </p:nvPr>
        </p:nvSpPr>
        <p:spPr/>
        <p:txBody>
          <a:bodyPr/>
          <a:lstStyle/>
          <a:p>
            <a:pPr rtl="0"/>
            <a:fld id="{3A98EE3D-8CD1-4C3F-BD1C-C98C9596463C}" type="slidenum">
              <a:rPr lang="en-US" smtClean="0"/>
              <a:t>29</a:t>
            </a:fld>
            <a:endParaRPr lang="en-US" dirty="0"/>
          </a:p>
        </p:txBody>
      </p:sp>
      <p:pic>
        <p:nvPicPr>
          <p:cNvPr id="4" name="Рисунок 3"/>
          <p:cNvPicPr>
            <a:picLocks noChangeAspect="1"/>
          </p:cNvPicPr>
          <p:nvPr/>
        </p:nvPicPr>
        <p:blipFill>
          <a:blip r:embed="rId2"/>
          <a:stretch>
            <a:fillRect/>
          </a:stretch>
        </p:blipFill>
        <p:spPr>
          <a:xfrm>
            <a:off x="677627" y="2877950"/>
            <a:ext cx="7295786" cy="2585545"/>
          </a:xfrm>
          <a:prstGeom prst="rect">
            <a:avLst/>
          </a:prstGeom>
        </p:spPr>
      </p:pic>
      <p:pic>
        <p:nvPicPr>
          <p:cNvPr id="12" name="Рисунок 11"/>
          <p:cNvPicPr/>
          <p:nvPr/>
        </p:nvPicPr>
        <p:blipFill rotWithShape="1">
          <a:blip r:embed="rId3"/>
          <a:srcRect t="-1" r="3083" b="6325"/>
          <a:stretch/>
        </p:blipFill>
        <p:spPr bwMode="auto">
          <a:xfrm>
            <a:off x="6979684" y="2694930"/>
            <a:ext cx="4104871" cy="286800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5023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562972-3449-42D1-8185-B4BEFD52AB44}"/>
              </a:ext>
            </a:extLst>
          </p:cNvPr>
          <p:cNvSpPr>
            <a:spLocks noGrp="1"/>
          </p:cNvSpPr>
          <p:nvPr>
            <p:ph type="title"/>
          </p:nvPr>
        </p:nvSpPr>
        <p:spPr>
          <a:xfrm>
            <a:off x="418766" y="670072"/>
            <a:ext cx="11354468" cy="677465"/>
          </a:xfrm>
        </p:spPr>
        <p:txBody>
          <a:bodyPr rtlCol="0"/>
          <a:lstStyle/>
          <a:p>
            <a:pPr rtl="0"/>
            <a:r>
              <a:rPr lang="ru-RU" sz="2800" dirty="0">
                <a:effectLst>
                  <a:outerShdw blurRad="38100" dist="38100" dir="2700000" algn="tl">
                    <a:srgbClr val="000000">
                      <a:alpha val="43137"/>
                    </a:srgbClr>
                  </a:outerShdw>
                </a:effectLst>
              </a:rPr>
              <a:t>Введение</a:t>
            </a:r>
            <a:endParaRPr lang="ru" dirty="0"/>
          </a:p>
        </p:txBody>
      </p:sp>
      <p:graphicFrame>
        <p:nvGraphicFramePr>
          <p:cNvPr id="4" name="Объект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36700617"/>
              </p:ext>
            </p:extLst>
          </p:nvPr>
        </p:nvGraphicFramePr>
        <p:xfrm>
          <a:off x="418766" y="1426128"/>
          <a:ext cx="11354468" cy="2197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Заголовок 1">
            <a:extLst>
              <a:ext uri="{FF2B5EF4-FFF2-40B4-BE49-F238E27FC236}">
                <a16:creationId xmlns:a16="http://schemas.microsoft.com/office/drawing/2014/main" id="{B1D2EBD7-237D-4B13-AB5C-2DF4F6FC5A81}"/>
              </a:ext>
            </a:extLst>
          </p:cNvPr>
          <p:cNvSpPr txBox="1">
            <a:spLocks/>
          </p:cNvSpPr>
          <p:nvPr/>
        </p:nvSpPr>
        <p:spPr>
          <a:xfrm>
            <a:off x="418766" y="3702635"/>
            <a:ext cx="11354468" cy="67746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800" dirty="0">
                <a:effectLst>
                  <a:outerShdw blurRad="38100" dist="38100" dir="2700000" algn="tl">
                    <a:srgbClr val="000000">
                      <a:alpha val="43137"/>
                    </a:srgbClr>
                  </a:outerShdw>
                </a:effectLst>
              </a:rPr>
              <a:t>РЕДАКТОРЫ КОДА</a:t>
            </a:r>
            <a:endParaRPr lang="ru" dirty="0"/>
          </a:p>
        </p:txBody>
      </p:sp>
      <p:sp>
        <p:nvSpPr>
          <p:cNvPr id="7" name="Подзаголовок 2">
            <a:extLst>
              <a:ext uri="{FF2B5EF4-FFF2-40B4-BE49-F238E27FC236}">
                <a16:creationId xmlns:a16="http://schemas.microsoft.com/office/drawing/2014/main" id="{5834AEA4-2FF6-4632-84F9-E9E02FACEC97}"/>
              </a:ext>
            </a:extLst>
          </p:cNvPr>
          <p:cNvSpPr txBox="1">
            <a:spLocks/>
          </p:cNvSpPr>
          <p:nvPr/>
        </p:nvSpPr>
        <p:spPr>
          <a:xfrm>
            <a:off x="217430" y="4458691"/>
            <a:ext cx="5940089" cy="2277668"/>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lgn="just">
              <a:lnSpc>
                <a:spcPct val="150000"/>
              </a:lnSpc>
              <a:buSzPct val="102000"/>
              <a:buFont typeface="Arial" panose="020B0604020202020204" pitchFamily="34" charset="0"/>
              <a:buChar char="•"/>
            </a:pPr>
            <a:r>
              <a:rPr lang="en-US" sz="1800" b="1" dirty="0">
                <a:ln w="0"/>
                <a:solidFill>
                  <a:schemeClr val="tx1"/>
                </a:solidFill>
                <a:effectLst>
                  <a:outerShdw blurRad="38100" dist="25400" dir="5400000" algn="ctr" rotWithShape="0">
                    <a:srgbClr val="6E747A">
                      <a:alpha val="43000"/>
                    </a:srgbClr>
                  </a:outerShdw>
                </a:effectLst>
              </a:rPr>
              <a:t>Visual Studio Code </a:t>
            </a:r>
            <a:r>
              <a:rPr lang="en-US" sz="1800" dirty="0">
                <a:ln w="0"/>
                <a:solidFill>
                  <a:schemeClr val="tx2"/>
                </a:solidFill>
                <a:effectLst>
                  <a:outerShdw blurRad="38100" dist="25400" dir="5400000" algn="ctr" rotWithShape="0">
                    <a:srgbClr val="6E747A">
                      <a:alpha val="43000"/>
                    </a:srgbClr>
                  </a:outerShdw>
                </a:effectLst>
              </a:rPr>
              <a:t>(https://code.visualstudio.com/)</a:t>
            </a:r>
            <a:endParaRPr lang="ru-RU" sz="1800" dirty="0">
              <a:ln w="0"/>
              <a:solidFill>
                <a:schemeClr val="tx2"/>
              </a:solidFill>
              <a:effectLst>
                <a:outerShdw blurRad="38100" dist="25400" dir="5400000" algn="ctr" rotWithShape="0">
                  <a:srgbClr val="6E747A">
                    <a:alpha val="43000"/>
                  </a:srgbClr>
                </a:outerShdw>
              </a:effectLst>
            </a:endParaRPr>
          </a:p>
          <a:p>
            <a:pPr marL="342900" indent="-342900" algn="just">
              <a:lnSpc>
                <a:spcPct val="150000"/>
              </a:lnSpc>
              <a:buSzPct val="102000"/>
              <a:buFont typeface="Arial" panose="020B0604020202020204" pitchFamily="34" charset="0"/>
              <a:buChar char="•"/>
            </a:pPr>
            <a:r>
              <a:rPr lang="en-US" sz="1800" b="1" dirty="0">
                <a:ln w="0"/>
                <a:solidFill>
                  <a:schemeClr val="tx1"/>
                </a:solidFill>
                <a:effectLst>
                  <a:outerShdw blurRad="38100" dist="25400" dir="5400000" algn="ctr" rotWithShape="0">
                    <a:srgbClr val="6E747A">
                      <a:alpha val="43000"/>
                    </a:srgbClr>
                  </a:outerShdw>
                </a:effectLst>
              </a:rPr>
              <a:t>Atom</a:t>
            </a:r>
            <a:r>
              <a:rPr lang="en-US" sz="1800" dirty="0">
                <a:ln w="0"/>
                <a:solidFill>
                  <a:schemeClr val="tx1"/>
                </a:solidFill>
                <a:effectLst>
                  <a:outerShdw blurRad="38100" dist="25400" dir="5400000" algn="ctr" rotWithShape="0">
                    <a:srgbClr val="6E747A">
                      <a:alpha val="43000"/>
                    </a:srgbClr>
                  </a:outerShdw>
                </a:effectLst>
              </a:rPr>
              <a:t> </a:t>
            </a:r>
            <a:r>
              <a:rPr lang="en-US" sz="1800" dirty="0">
                <a:ln w="0"/>
                <a:solidFill>
                  <a:schemeClr val="tx2"/>
                </a:solidFill>
                <a:effectLst>
                  <a:outerShdw blurRad="38100" dist="25400" dir="5400000" algn="ctr" rotWithShape="0">
                    <a:srgbClr val="6E747A">
                      <a:alpha val="43000"/>
                    </a:srgbClr>
                  </a:outerShdw>
                </a:effectLst>
              </a:rPr>
              <a:t>(https://atom.io/)</a:t>
            </a:r>
          </a:p>
          <a:p>
            <a:pPr marL="342900" indent="-342900" algn="just">
              <a:lnSpc>
                <a:spcPct val="150000"/>
              </a:lnSpc>
              <a:buSzPct val="102000"/>
              <a:buFont typeface="Arial" panose="020B0604020202020204" pitchFamily="34" charset="0"/>
              <a:buChar char="•"/>
            </a:pPr>
            <a:r>
              <a:rPr lang="en-US" sz="1800" b="1" dirty="0">
                <a:ln w="0"/>
                <a:solidFill>
                  <a:schemeClr val="tx1"/>
                </a:solidFill>
                <a:effectLst>
                  <a:outerShdw blurRad="38100" dist="25400" dir="5400000" algn="ctr" rotWithShape="0">
                    <a:srgbClr val="6E747A">
                      <a:alpha val="43000"/>
                    </a:srgbClr>
                  </a:outerShdw>
                </a:effectLst>
              </a:rPr>
              <a:t>Sublime Text </a:t>
            </a:r>
            <a:r>
              <a:rPr lang="en-US" sz="1800" dirty="0">
                <a:ln w="0"/>
                <a:solidFill>
                  <a:schemeClr val="tx2"/>
                </a:solidFill>
                <a:effectLst>
                  <a:outerShdw blurRad="38100" dist="25400" dir="5400000" algn="ctr" rotWithShape="0">
                    <a:srgbClr val="6E747A">
                      <a:alpha val="43000"/>
                    </a:srgbClr>
                  </a:outerShdw>
                </a:effectLst>
              </a:rPr>
              <a:t>(https://www.sublimetext.com/)</a:t>
            </a:r>
          </a:p>
        </p:txBody>
      </p:sp>
      <p:sp>
        <p:nvSpPr>
          <p:cNvPr id="8" name="Подзаголовок 2">
            <a:extLst>
              <a:ext uri="{FF2B5EF4-FFF2-40B4-BE49-F238E27FC236}">
                <a16:creationId xmlns:a16="http://schemas.microsoft.com/office/drawing/2014/main" id="{9243BF2C-D983-4F0F-927F-A2B93B04A879}"/>
              </a:ext>
            </a:extLst>
          </p:cNvPr>
          <p:cNvSpPr txBox="1">
            <a:spLocks/>
          </p:cNvSpPr>
          <p:nvPr/>
        </p:nvSpPr>
        <p:spPr>
          <a:xfrm>
            <a:off x="6157519" y="4458691"/>
            <a:ext cx="5940089" cy="2277668"/>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lgn="just">
              <a:lnSpc>
                <a:spcPct val="150000"/>
              </a:lnSpc>
              <a:buSzPct val="102000"/>
              <a:buFont typeface="Arial" panose="020B0604020202020204" pitchFamily="34" charset="0"/>
              <a:buChar char="•"/>
            </a:pPr>
            <a:r>
              <a:rPr lang="en-US" sz="1800" b="1" dirty="0">
                <a:ln w="0"/>
                <a:solidFill>
                  <a:schemeClr val="tx1"/>
                </a:solidFill>
                <a:effectLst>
                  <a:outerShdw blurRad="38100" dist="25400" dir="5400000" algn="ctr" rotWithShape="0">
                    <a:srgbClr val="6E747A">
                      <a:alpha val="43000"/>
                    </a:srgbClr>
                  </a:outerShdw>
                </a:effectLst>
              </a:rPr>
              <a:t>Brackets </a:t>
            </a:r>
            <a:r>
              <a:rPr lang="en-US" sz="1800" dirty="0">
                <a:ln w="0"/>
                <a:solidFill>
                  <a:schemeClr val="tx2"/>
                </a:solidFill>
                <a:effectLst>
                  <a:outerShdw blurRad="38100" dist="25400" dir="5400000" algn="ctr" rotWithShape="0">
                    <a:srgbClr val="6E747A">
                      <a:alpha val="43000"/>
                    </a:srgbClr>
                  </a:outerShdw>
                </a:effectLst>
              </a:rPr>
              <a:t>https://brackets.io/</a:t>
            </a:r>
            <a:endParaRPr lang="ru-RU" sz="1800" dirty="0">
              <a:ln w="0"/>
              <a:solidFill>
                <a:schemeClr val="tx2"/>
              </a:solidFill>
              <a:effectLst>
                <a:outerShdw blurRad="38100" dist="25400" dir="5400000" algn="ctr" rotWithShape="0">
                  <a:srgbClr val="6E747A">
                    <a:alpha val="43000"/>
                  </a:srgbClr>
                </a:outerShdw>
              </a:effectLst>
            </a:endParaRPr>
          </a:p>
          <a:p>
            <a:pPr marL="342900" indent="-342900">
              <a:lnSpc>
                <a:spcPct val="150000"/>
              </a:lnSpc>
              <a:buSzPct val="102000"/>
              <a:buFont typeface="Arial" panose="020B0604020202020204" pitchFamily="34" charset="0"/>
              <a:buChar char="•"/>
            </a:pPr>
            <a:r>
              <a:rPr lang="en-US" sz="1800" b="1" dirty="0">
                <a:ln w="0"/>
                <a:solidFill>
                  <a:schemeClr val="tx1"/>
                </a:solidFill>
                <a:effectLst>
                  <a:outerShdw blurRad="38100" dist="25400" dir="5400000" algn="ctr" rotWithShape="0">
                    <a:srgbClr val="6E747A">
                      <a:alpha val="43000"/>
                    </a:srgbClr>
                  </a:outerShdw>
                </a:effectLst>
              </a:rPr>
              <a:t>Notepad++ </a:t>
            </a:r>
            <a:r>
              <a:rPr lang="en-US" sz="1800" dirty="0">
                <a:ln w="0"/>
                <a:solidFill>
                  <a:schemeClr val="tx2"/>
                </a:solidFill>
                <a:effectLst>
                  <a:outerShdw blurRad="38100" dist="25400" dir="5400000" algn="ctr" rotWithShape="0">
                    <a:srgbClr val="6E747A">
                      <a:alpha val="43000"/>
                    </a:srgbClr>
                  </a:outerShdw>
                </a:effectLst>
              </a:rPr>
              <a:t>(https://notepad-plus-plus.org/downloads/)</a:t>
            </a:r>
            <a:endParaRPr lang="ru-RU" sz="1800" dirty="0">
              <a:ln w="0"/>
              <a:solidFill>
                <a:schemeClr val="tx1"/>
              </a:solidFill>
              <a:effectLst>
                <a:outerShdw blurRad="38100" dist="25400" dir="5400000" algn="ctr" rotWithShape="0">
                  <a:srgbClr val="6E747A">
                    <a:alpha val="43000"/>
                  </a:srgbClr>
                </a:outerShdw>
              </a:effectLst>
            </a:endParaRPr>
          </a:p>
        </p:txBody>
      </p:sp>
      <p:sp>
        <p:nvSpPr>
          <p:cNvPr id="9" name="Номер слайда 8"/>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3733575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Изображения в </a:t>
            </a:r>
            <a:r>
              <a:rPr lang="en-US" sz="2500" dirty="0" smtClean="0">
                <a:latin typeface="Corbel" panose="020B0503020204020204" pitchFamily="34" charset="0"/>
              </a:rPr>
              <a:t>HTML</a:t>
            </a:r>
            <a:endParaRPr lang="ru-RU" sz="2500" dirty="0">
              <a:latin typeface="Corbel" panose="020B0503020204020204" pitchFamily="34" charset="0"/>
            </a:endParaRPr>
          </a:p>
        </p:txBody>
      </p:sp>
      <p:grpSp>
        <p:nvGrpSpPr>
          <p:cNvPr id="13" name="Группа 12"/>
          <p:cNvGrpSpPr/>
          <p:nvPr/>
        </p:nvGrpSpPr>
        <p:grpSpPr>
          <a:xfrm>
            <a:off x="1120140" y="2611316"/>
            <a:ext cx="9845040" cy="1290905"/>
            <a:chOff x="1417320" y="1650415"/>
            <a:chExt cx="9845040" cy="1290905"/>
          </a:xfrm>
        </p:grpSpPr>
        <p:sp>
          <p:nvSpPr>
            <p:cNvPr id="4" name="Прямоугольник 3"/>
            <p:cNvSpPr/>
            <p:nvPr/>
          </p:nvSpPr>
          <p:spPr>
            <a:xfrm>
              <a:off x="1417320" y="1650415"/>
              <a:ext cx="9845040" cy="369332"/>
            </a:xfrm>
            <a:prstGeom prst="rect">
              <a:avLst/>
            </a:prstGeom>
          </p:spPr>
          <p:txBody>
            <a:bodyPr wrap="square">
              <a:spAutoFit/>
            </a:bodyPr>
            <a:lstStyle/>
            <a:p>
              <a:r>
                <a:rPr lang="ru-RU" dirty="0">
                  <a:solidFill>
                    <a:srgbClr val="000000"/>
                  </a:solidFill>
                  <a:latin typeface="Times New Roman" panose="02020603050405020304" pitchFamily="18" charset="0"/>
                </a:rPr>
                <a:t>Пример синтаксиса с локальной ссылкой (значения </a:t>
              </a:r>
              <a:r>
                <a:rPr lang="ru-RU" b="1" dirty="0" err="1" smtClean="0">
                  <a:solidFill>
                    <a:srgbClr val="008080"/>
                  </a:solidFill>
                  <a:latin typeface="Courier New" panose="02070309020205020404" pitchFamily="49" charset="0"/>
                </a:rPr>
                <a:t>width</a:t>
              </a:r>
              <a:r>
                <a:rPr lang="ru-RU" dirty="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и </a:t>
              </a:r>
              <a:r>
                <a:rPr lang="ru-RU" b="1" dirty="0" err="1" smtClean="0">
                  <a:solidFill>
                    <a:srgbClr val="008080"/>
                  </a:solidFill>
                  <a:latin typeface="Courier New" panose="02070309020205020404" pitchFamily="49" charset="0"/>
                </a:rPr>
                <a:t>height</a:t>
              </a:r>
              <a:r>
                <a:rPr lang="ru-RU" dirty="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проставлены </a:t>
              </a:r>
              <a:r>
                <a:rPr lang="ru-RU" dirty="0">
                  <a:solidFill>
                    <a:srgbClr val="000000"/>
                  </a:solidFill>
                  <a:latin typeface="Times New Roman" panose="02020603050405020304" pitchFamily="18" charset="0"/>
                </a:rPr>
                <a:t>в </a:t>
              </a:r>
              <a:r>
                <a:rPr lang="ru-RU" dirty="0" err="1">
                  <a:solidFill>
                    <a:srgbClr val="000000"/>
                  </a:solidFill>
                  <a:latin typeface="Times New Roman" panose="02020603050405020304" pitchFamily="18" charset="0"/>
                </a:rPr>
                <a:t>px</a:t>
              </a:r>
              <a:r>
                <a:rPr lang="ru-RU" dirty="0">
                  <a:solidFill>
                    <a:srgbClr val="000000"/>
                  </a:solidFill>
                  <a:latin typeface="Times New Roman" panose="02020603050405020304" pitchFamily="18" charset="0"/>
                </a:rPr>
                <a:t>): </a:t>
              </a:r>
              <a:endParaRPr lang="ru-RU" dirty="0"/>
            </a:p>
          </p:txBody>
        </p:sp>
        <p:pic>
          <p:nvPicPr>
            <p:cNvPr id="11" name="Рисунок 10"/>
            <p:cNvPicPr>
              <a:picLocks noChangeAspect="1"/>
            </p:cNvPicPr>
            <p:nvPr/>
          </p:nvPicPr>
          <p:blipFill>
            <a:blip r:embed="rId2"/>
            <a:stretch>
              <a:fillRect/>
            </a:stretch>
          </p:blipFill>
          <p:spPr>
            <a:xfrm>
              <a:off x="2399137" y="2189712"/>
              <a:ext cx="7393725" cy="751608"/>
            </a:xfrm>
            <a:prstGeom prst="rect">
              <a:avLst/>
            </a:prstGeom>
            <a:ln>
              <a:solidFill>
                <a:schemeClr val="tx1"/>
              </a:solidFill>
            </a:ln>
          </p:spPr>
        </p:pic>
      </p:grpSp>
      <p:sp>
        <p:nvSpPr>
          <p:cNvPr id="12" name="Прямоугольник 11"/>
          <p:cNvSpPr/>
          <p:nvPr/>
        </p:nvSpPr>
        <p:spPr>
          <a:xfrm>
            <a:off x="677627" y="1722571"/>
            <a:ext cx="4423775" cy="369332"/>
          </a:xfrm>
          <a:prstGeom prst="rect">
            <a:avLst/>
          </a:prstGeom>
          <a:ln>
            <a:solidFill>
              <a:schemeClr val="tx1"/>
            </a:solidFill>
          </a:ln>
        </p:spPr>
        <p:txBody>
          <a:bodyPr wrap="none">
            <a:spAutoFit/>
          </a:bodyPr>
          <a:lstStyle/>
          <a:p>
            <a:r>
              <a:rPr lang="en-US" b="1" dirty="0" smtClean="0">
                <a:solidFill>
                  <a:srgbClr val="001F5F"/>
                </a:solidFill>
                <a:latin typeface="Courier New" panose="02070309020205020404" pitchFamily="49" charset="0"/>
              </a:rPr>
              <a:t>&lt;</a:t>
            </a:r>
            <a:r>
              <a:rPr lang="en-US" b="1" dirty="0" err="1" smtClean="0">
                <a:solidFill>
                  <a:srgbClr val="001F5F"/>
                </a:solidFill>
                <a:latin typeface="Courier New" panose="02070309020205020404" pitchFamily="49" charset="0"/>
              </a:rPr>
              <a:t>img</a:t>
            </a:r>
            <a:r>
              <a:rPr lang="en-US" b="1" dirty="0" smtClean="0">
                <a:solidFill>
                  <a:srgbClr val="001F5F"/>
                </a:solidFill>
                <a:latin typeface="Courier New" panose="02070309020205020404" pitchFamily="49" charset="0"/>
              </a:rPr>
              <a:t>&gt;</a:t>
            </a:r>
            <a:r>
              <a:rPr lang="en-US" b="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en-US" b="1" dirty="0" smtClean="0">
                <a:solidFill>
                  <a:schemeClr val="accent2"/>
                </a:solidFill>
                <a:latin typeface="Times New Roman" panose="02020603050405020304" pitchFamily="18" charset="0"/>
                <a:cs typeface="Times New Roman" panose="02020603050405020304" pitchFamily="18" charset="0"/>
              </a:rPr>
              <a:t>im</a:t>
            </a:r>
            <a:r>
              <a:rPr lang="en-US" dirty="0" smtClean="0">
                <a:latin typeface="Times New Roman" panose="02020603050405020304" pitchFamily="18" charset="0"/>
                <a:cs typeface="Times New Roman" panose="02020603050405020304" pitchFamily="18" charset="0"/>
              </a:rPr>
              <a:t>a</a:t>
            </a:r>
            <a:r>
              <a:rPr lang="en-US" b="1" dirty="0" smtClean="0">
                <a:solidFill>
                  <a:schemeClr val="accent2"/>
                </a:solidFill>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e </a:t>
            </a:r>
            <a:r>
              <a:rPr lang="ru-RU"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GIF, JPEG, SVG </a:t>
            </a:r>
            <a:r>
              <a:rPr lang="ru-RU" dirty="0">
                <a:latin typeface="Times New Roman" panose="02020603050405020304" pitchFamily="18" charset="0"/>
                <a:cs typeface="Times New Roman" panose="02020603050405020304" pitchFamily="18" charset="0"/>
              </a:rPr>
              <a:t>или </a:t>
            </a:r>
            <a:r>
              <a:rPr lang="en-US" dirty="0">
                <a:latin typeface="Times New Roman" panose="02020603050405020304" pitchFamily="18" charset="0"/>
                <a:cs typeface="Times New Roman" panose="02020603050405020304" pitchFamily="18" charset="0"/>
              </a:rPr>
              <a:t>PNG</a:t>
            </a:r>
            <a:endParaRPr lang="ru-RU" dirty="0">
              <a:latin typeface="Times New Roman" panose="02020603050405020304" pitchFamily="18" charset="0"/>
              <a:cs typeface="Times New Roman" panose="02020603050405020304" pitchFamily="18" charset="0"/>
            </a:endParaRPr>
          </a:p>
        </p:txBody>
      </p:sp>
      <p:sp>
        <p:nvSpPr>
          <p:cNvPr id="14" name="Прямоугольник 13"/>
          <p:cNvSpPr/>
          <p:nvPr/>
        </p:nvSpPr>
        <p:spPr>
          <a:xfrm>
            <a:off x="1120140" y="4388806"/>
            <a:ext cx="3789435" cy="369332"/>
          </a:xfrm>
          <a:prstGeom prst="rect">
            <a:avLst/>
          </a:prstGeom>
        </p:spPr>
        <p:txBody>
          <a:bodyPr wrap="none">
            <a:spAutoFit/>
          </a:bodyPr>
          <a:lstStyle/>
          <a:p>
            <a:r>
              <a:rPr lang="ru-RU" dirty="0">
                <a:solidFill>
                  <a:srgbClr val="000000"/>
                </a:solidFill>
                <a:latin typeface="Times New Roman" panose="02020603050405020304" pitchFamily="18" charset="0"/>
              </a:rPr>
              <a:t>Пример синтаксиса с </a:t>
            </a:r>
            <a:r>
              <a:rPr lang="en-US" dirty="0">
                <a:solidFill>
                  <a:srgbClr val="000000"/>
                </a:solidFill>
                <a:latin typeface="Times New Roman" panose="02020603050405020304" pitchFamily="18" charset="0"/>
              </a:rPr>
              <a:t>URL-</a:t>
            </a:r>
            <a:r>
              <a:rPr lang="ru-RU" dirty="0">
                <a:solidFill>
                  <a:srgbClr val="000000"/>
                </a:solidFill>
                <a:latin typeface="Times New Roman" panose="02020603050405020304" pitchFamily="18" charset="0"/>
              </a:rPr>
              <a:t>адресом: </a:t>
            </a:r>
            <a:endParaRPr lang="ru-RU" dirty="0"/>
          </a:p>
        </p:txBody>
      </p:sp>
      <p:pic>
        <p:nvPicPr>
          <p:cNvPr id="15" name="Рисунок 14"/>
          <p:cNvPicPr>
            <a:picLocks noChangeAspect="1"/>
          </p:cNvPicPr>
          <p:nvPr/>
        </p:nvPicPr>
        <p:blipFill>
          <a:blip r:embed="rId3"/>
          <a:stretch>
            <a:fillRect/>
          </a:stretch>
        </p:blipFill>
        <p:spPr>
          <a:xfrm>
            <a:off x="1729740" y="4901806"/>
            <a:ext cx="8145780" cy="685834"/>
          </a:xfrm>
          <a:prstGeom prst="rect">
            <a:avLst/>
          </a:prstGeom>
          <a:ln>
            <a:solidFill>
              <a:schemeClr val="tx1"/>
            </a:solidFill>
          </a:ln>
        </p:spPr>
      </p:pic>
      <p:sp>
        <p:nvSpPr>
          <p:cNvPr id="5" name="Номер слайда 4"/>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4110031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Изображения в </a:t>
            </a:r>
            <a:r>
              <a:rPr lang="en-US" sz="2500" dirty="0" smtClean="0">
                <a:latin typeface="Corbel" panose="020B0503020204020204" pitchFamily="34" charset="0"/>
              </a:rPr>
              <a:t>HTML</a:t>
            </a:r>
            <a:r>
              <a:rPr lang="ru-RU" sz="2500" dirty="0" smtClean="0">
                <a:latin typeface="Corbel" panose="020B0503020204020204" pitchFamily="34" charset="0"/>
              </a:rPr>
              <a:t>: АТРИБУТЫ ТЕГА </a:t>
            </a:r>
            <a:r>
              <a:rPr lang="en-US" sz="2500" b="1" cap="none" dirty="0" smtClean="0">
                <a:solidFill>
                  <a:srgbClr val="001F5F"/>
                </a:solidFill>
                <a:latin typeface="Courier New" panose="02070309020205020404" pitchFamily="49" charset="0"/>
                <a:ea typeface="+mn-ea"/>
                <a:cs typeface="+mn-cs"/>
              </a:rPr>
              <a:t>&lt;</a:t>
            </a:r>
            <a:r>
              <a:rPr lang="en-US" sz="2500" b="1" cap="none" dirty="0" err="1" smtClean="0">
                <a:solidFill>
                  <a:srgbClr val="001F5F"/>
                </a:solidFill>
                <a:latin typeface="Courier New" panose="02070309020205020404" pitchFamily="49" charset="0"/>
                <a:ea typeface="+mn-ea"/>
                <a:cs typeface="+mn-cs"/>
              </a:rPr>
              <a:t>img</a:t>
            </a:r>
            <a:r>
              <a:rPr lang="en-US" sz="2500" b="1" cap="none" dirty="0" smtClean="0">
                <a:solidFill>
                  <a:srgbClr val="001F5F"/>
                </a:solidFill>
                <a:latin typeface="Courier New" panose="02070309020205020404" pitchFamily="49" charset="0"/>
                <a:ea typeface="+mn-ea"/>
                <a:cs typeface="+mn-cs"/>
              </a:rPr>
              <a:t>&gt;</a:t>
            </a:r>
            <a:endParaRPr lang="ru-RU" sz="2500" b="1" dirty="0">
              <a:solidFill>
                <a:srgbClr val="001F5F"/>
              </a:solidFill>
              <a:latin typeface="Courier New" panose="02070309020205020404" pitchFamily="49" charset="0"/>
              <a:ea typeface="+mn-ea"/>
              <a:cs typeface="+mn-cs"/>
            </a:endParaRPr>
          </a:p>
        </p:txBody>
      </p:sp>
      <p:pic>
        <p:nvPicPr>
          <p:cNvPr id="2" name="Рисунок 1"/>
          <p:cNvPicPr>
            <a:picLocks noChangeAspect="1"/>
          </p:cNvPicPr>
          <p:nvPr/>
        </p:nvPicPr>
        <p:blipFill>
          <a:blip r:embed="rId2"/>
          <a:stretch>
            <a:fillRect/>
          </a:stretch>
        </p:blipFill>
        <p:spPr>
          <a:xfrm>
            <a:off x="2191772" y="1347938"/>
            <a:ext cx="7808455" cy="5250982"/>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4116272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029616" cy="501002"/>
          </a:xfrm>
        </p:spPr>
        <p:txBody>
          <a:bodyPr>
            <a:normAutofit/>
          </a:bodyPr>
          <a:lstStyle/>
          <a:p>
            <a:r>
              <a:rPr lang="ru-RU" sz="2500" dirty="0"/>
              <a:t>Изображения в </a:t>
            </a:r>
            <a:r>
              <a:rPr lang="en-US" sz="2500" dirty="0" smtClean="0">
                <a:latin typeface="Corbel" panose="020B0503020204020204" pitchFamily="34" charset="0"/>
              </a:rPr>
              <a:t>HTML</a:t>
            </a:r>
            <a:r>
              <a:rPr lang="ru-RU" sz="2500" dirty="0" smtClean="0">
                <a:latin typeface="Corbel" panose="020B0503020204020204" pitchFamily="34" charset="0"/>
              </a:rPr>
              <a:t>: АТРИБУТЫ ТЕГА </a:t>
            </a:r>
            <a:r>
              <a:rPr lang="en-US" sz="2500" b="1" cap="none" dirty="0">
                <a:solidFill>
                  <a:srgbClr val="001F5F"/>
                </a:solidFill>
                <a:latin typeface="Courier New" panose="02070309020205020404" pitchFamily="49" charset="0"/>
              </a:rPr>
              <a:t>&lt;</a:t>
            </a:r>
            <a:r>
              <a:rPr lang="en-US" sz="2500" b="1" cap="none" dirty="0" err="1">
                <a:solidFill>
                  <a:srgbClr val="001F5F"/>
                </a:solidFill>
                <a:latin typeface="Courier New" panose="02070309020205020404" pitchFamily="49" charset="0"/>
              </a:rPr>
              <a:t>img</a:t>
            </a:r>
            <a:r>
              <a:rPr lang="en-US" sz="2500" b="1" cap="none" dirty="0">
                <a:solidFill>
                  <a:srgbClr val="001F5F"/>
                </a:solidFill>
                <a:latin typeface="Courier New" panose="02070309020205020404" pitchFamily="49" charset="0"/>
              </a:rPr>
              <a:t>&gt;</a:t>
            </a:r>
            <a:endParaRPr lang="ru-RU" sz="2500" dirty="0">
              <a:latin typeface="Corbel" panose="020B0503020204020204" pitchFamily="34" charset="0"/>
            </a:endParaRPr>
          </a:p>
        </p:txBody>
      </p:sp>
      <p:pic>
        <p:nvPicPr>
          <p:cNvPr id="3" name="Рисунок 2"/>
          <p:cNvPicPr>
            <a:picLocks noChangeAspect="1"/>
          </p:cNvPicPr>
          <p:nvPr/>
        </p:nvPicPr>
        <p:blipFill>
          <a:blip r:embed="rId2"/>
          <a:stretch>
            <a:fillRect/>
          </a:stretch>
        </p:blipFill>
        <p:spPr>
          <a:xfrm>
            <a:off x="1667921" y="1317458"/>
            <a:ext cx="8856157" cy="3668869"/>
          </a:xfrm>
          <a:prstGeom prst="rect">
            <a:avLst/>
          </a:prstGeom>
        </p:spPr>
      </p:pic>
      <p:sp>
        <p:nvSpPr>
          <p:cNvPr id="4" name="Прямоугольник 3"/>
          <p:cNvSpPr/>
          <p:nvPr/>
        </p:nvSpPr>
        <p:spPr>
          <a:xfrm>
            <a:off x="938295" y="5185417"/>
            <a:ext cx="10315408" cy="1338828"/>
          </a:xfrm>
          <a:prstGeom prst="rect">
            <a:avLst/>
          </a:prstGeom>
        </p:spPr>
        <p:txBody>
          <a:bodyPr wrap="square">
            <a:spAutoFit/>
          </a:bodyPr>
          <a:lstStyle/>
          <a:p>
            <a:pPr algn="ctr">
              <a:lnSpc>
                <a:spcPct val="150000"/>
              </a:lnSpc>
            </a:pPr>
            <a:r>
              <a:rPr lang="ru-RU" b="1" dirty="0">
                <a:solidFill>
                  <a:srgbClr val="000000"/>
                </a:solidFill>
                <a:latin typeface="Times New Roman" panose="02020603050405020304" pitchFamily="18" charset="0"/>
              </a:rPr>
              <a:t>Примечание: </a:t>
            </a:r>
            <a:r>
              <a:rPr lang="ru-RU" dirty="0">
                <a:solidFill>
                  <a:srgbClr val="000000"/>
                </a:solidFill>
                <a:latin typeface="Times New Roman" panose="02020603050405020304" pitchFamily="18" charset="0"/>
              </a:rPr>
              <a:t>альтернативный текст (</a:t>
            </a:r>
            <a:r>
              <a:rPr lang="ru-RU" b="1" dirty="0" err="1">
                <a:solidFill>
                  <a:srgbClr val="008080"/>
                </a:solidFill>
                <a:latin typeface="Courier New" panose="02070309020205020404" pitchFamily="49" charset="0"/>
              </a:rPr>
              <a:t>alt</a:t>
            </a:r>
            <a:r>
              <a:rPr lang="ru-RU" dirty="0">
                <a:solidFill>
                  <a:srgbClr val="000000"/>
                </a:solidFill>
                <a:latin typeface="Times New Roman" panose="02020603050405020304" pitchFamily="18" charset="0"/>
              </a:rPr>
              <a:t>) используется программами чтения с экрана для слабовидящих пользователей и поисковыми системами. Поэтому важно написать хороший альтернативный текст для ваших изображений. </a:t>
            </a:r>
            <a:endParaRPr lang="ru-RU" dirty="0"/>
          </a:p>
        </p:txBody>
      </p:sp>
      <p:sp>
        <p:nvSpPr>
          <p:cNvPr id="7" name="Номер слайда 6"/>
          <p:cNvSpPr>
            <a:spLocks noGrp="1"/>
          </p:cNvSpPr>
          <p:nvPr>
            <p:ph type="sldNum" sz="quarter" idx="12"/>
          </p:nvPr>
        </p:nvSpPr>
        <p:spPr/>
        <p:txBody>
          <a:bodyPr/>
          <a:lstStyle/>
          <a:p>
            <a:pPr rtl="0"/>
            <a:fld id="{3A98EE3D-8CD1-4C3F-BD1C-C98C9596463C}" type="slidenum">
              <a:rPr lang="en-US" smtClean="0"/>
              <a:t>32</a:t>
            </a:fld>
            <a:endParaRPr lang="en-US" dirty="0"/>
          </a:p>
        </p:txBody>
      </p:sp>
    </p:spTree>
    <p:extLst>
      <p:ext uri="{BB962C8B-B14F-4D97-AF65-F5344CB8AC3E}">
        <p14:creationId xmlns:p14="http://schemas.microsoft.com/office/powerpoint/2010/main" val="2046358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534608" cy="501002"/>
          </a:xfrm>
        </p:spPr>
        <p:txBody>
          <a:bodyPr>
            <a:normAutofit/>
          </a:bodyPr>
          <a:lstStyle/>
          <a:p>
            <a:r>
              <a:rPr lang="ru-RU" sz="2200" dirty="0"/>
              <a:t>Изображения в </a:t>
            </a:r>
            <a:r>
              <a:rPr lang="en-US" sz="2200" dirty="0" smtClean="0">
                <a:latin typeface="Corbel" panose="020B0503020204020204" pitchFamily="34" charset="0"/>
              </a:rPr>
              <a:t>HTML</a:t>
            </a:r>
            <a:r>
              <a:rPr lang="ru-RU" sz="2200" dirty="0"/>
              <a:t>: </a:t>
            </a:r>
            <a:r>
              <a:rPr lang="ru-RU" sz="2200" dirty="0" smtClean="0"/>
              <a:t>иллюстрация </a:t>
            </a:r>
            <a:r>
              <a:rPr lang="ru-RU" sz="2200" dirty="0"/>
              <a:t>с необязательной подписью </a:t>
            </a:r>
            <a:r>
              <a:rPr lang="ru-RU" sz="2200" b="1" cap="none" dirty="0">
                <a:solidFill>
                  <a:srgbClr val="001F5F"/>
                </a:solidFill>
                <a:latin typeface="Courier New" panose="02070309020205020404" pitchFamily="49" charset="0"/>
                <a:ea typeface="+mn-ea"/>
                <a:cs typeface="+mn-cs"/>
              </a:rPr>
              <a:t>&lt;</a:t>
            </a:r>
            <a:r>
              <a:rPr lang="ru-RU" sz="2200" b="1" cap="none" dirty="0" err="1">
                <a:solidFill>
                  <a:srgbClr val="001F5F"/>
                </a:solidFill>
                <a:latin typeface="Courier New" panose="02070309020205020404" pitchFamily="49" charset="0"/>
                <a:ea typeface="+mn-ea"/>
                <a:cs typeface="+mn-cs"/>
              </a:rPr>
              <a:t>figure</a:t>
            </a:r>
            <a:r>
              <a:rPr lang="ru-RU" sz="2200" b="1" cap="none" dirty="0">
                <a:solidFill>
                  <a:srgbClr val="001F5F"/>
                </a:solidFill>
                <a:latin typeface="Courier New" panose="02070309020205020404" pitchFamily="49" charset="0"/>
                <a:ea typeface="+mn-ea"/>
                <a:cs typeface="+mn-cs"/>
              </a:rPr>
              <a:t>&gt;</a:t>
            </a:r>
          </a:p>
        </p:txBody>
      </p:sp>
      <p:pic>
        <p:nvPicPr>
          <p:cNvPr id="2" name="Рисунок 1"/>
          <p:cNvPicPr>
            <a:picLocks noChangeAspect="1"/>
          </p:cNvPicPr>
          <p:nvPr/>
        </p:nvPicPr>
        <p:blipFill>
          <a:blip r:embed="rId2"/>
          <a:stretch>
            <a:fillRect/>
          </a:stretch>
        </p:blipFill>
        <p:spPr>
          <a:xfrm>
            <a:off x="677627" y="3725896"/>
            <a:ext cx="9284793" cy="1320716"/>
          </a:xfrm>
          <a:prstGeom prst="rect">
            <a:avLst/>
          </a:prstGeom>
        </p:spPr>
      </p:pic>
      <p:pic>
        <p:nvPicPr>
          <p:cNvPr id="5" name="Рисунок 4"/>
          <p:cNvPicPr>
            <a:picLocks noChangeAspect="1"/>
          </p:cNvPicPr>
          <p:nvPr/>
        </p:nvPicPr>
        <p:blipFill>
          <a:blip r:embed="rId3"/>
          <a:stretch>
            <a:fillRect/>
          </a:stretch>
        </p:blipFill>
        <p:spPr>
          <a:xfrm>
            <a:off x="8337815" y="2876809"/>
            <a:ext cx="2736299" cy="3018889"/>
          </a:xfrm>
          <a:prstGeom prst="rect">
            <a:avLst/>
          </a:prstGeom>
        </p:spPr>
      </p:pic>
      <p:sp>
        <p:nvSpPr>
          <p:cNvPr id="7" name="Прямоугольник 6"/>
          <p:cNvSpPr/>
          <p:nvPr/>
        </p:nvSpPr>
        <p:spPr>
          <a:xfrm>
            <a:off x="677627" y="1722571"/>
            <a:ext cx="6316986" cy="369332"/>
          </a:xfrm>
          <a:prstGeom prst="rect">
            <a:avLst/>
          </a:prstGeom>
          <a:ln>
            <a:solidFill>
              <a:schemeClr val="tx1"/>
            </a:solidFill>
          </a:ln>
        </p:spPr>
        <p:txBody>
          <a:bodyPr wrap="none">
            <a:spAutoFit/>
          </a:bodyPr>
          <a:lstStyle/>
          <a:p>
            <a:r>
              <a:rPr lang="en-US" b="1" dirty="0" smtClean="0">
                <a:solidFill>
                  <a:srgbClr val="001F5F"/>
                </a:solidFill>
                <a:latin typeface="Courier New" panose="02070309020205020404" pitchFamily="49" charset="0"/>
              </a:rPr>
              <a:t>&lt;figure&gt;</a:t>
            </a:r>
            <a:r>
              <a:rPr lang="en-US" b="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иллюстрации, диаграммы, фотографии или коды</a:t>
            </a:r>
          </a:p>
        </p:txBody>
      </p:sp>
      <p:sp>
        <p:nvSpPr>
          <p:cNvPr id="8" name="Прямоугольник 7"/>
          <p:cNvSpPr/>
          <p:nvPr/>
        </p:nvSpPr>
        <p:spPr>
          <a:xfrm>
            <a:off x="677627" y="2241984"/>
            <a:ext cx="5426678" cy="369332"/>
          </a:xfrm>
          <a:prstGeom prst="rect">
            <a:avLst/>
          </a:prstGeom>
          <a:ln>
            <a:solidFill>
              <a:schemeClr val="tx1"/>
            </a:solidFill>
          </a:ln>
        </p:spPr>
        <p:txBody>
          <a:bodyPr wrap="none">
            <a:spAutoFit/>
          </a:bodyPr>
          <a:lstStyle/>
          <a:p>
            <a:r>
              <a:rPr lang="en-US" b="1" dirty="0" smtClean="0">
                <a:solidFill>
                  <a:srgbClr val="001F5F"/>
                </a:solidFill>
                <a:latin typeface="Courier New" panose="02070309020205020404" pitchFamily="49" charset="0"/>
              </a:rPr>
              <a:t>&lt;</a:t>
            </a:r>
            <a:r>
              <a:rPr lang="en-US" b="1" dirty="0" err="1" smtClean="0">
                <a:solidFill>
                  <a:srgbClr val="001F5F"/>
                </a:solidFill>
                <a:latin typeface="Courier New" panose="02070309020205020404" pitchFamily="49" charset="0"/>
              </a:rPr>
              <a:t>figcaption</a:t>
            </a:r>
            <a:r>
              <a:rPr lang="en-US" b="1" dirty="0" smtClean="0">
                <a:solidFill>
                  <a:srgbClr val="001F5F"/>
                </a:solidFill>
                <a:latin typeface="Courier New" panose="02070309020205020404" pitchFamily="49" charset="0"/>
              </a:rPr>
              <a:t>&gt;</a:t>
            </a:r>
            <a:r>
              <a:rPr lang="en-US" b="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подпись </a:t>
            </a:r>
            <a:r>
              <a:rPr lang="ru-RU" dirty="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заголовок</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иллюстрации</a:t>
            </a:r>
            <a:endParaRPr lang="ru-RU" dirty="0">
              <a:latin typeface="Times New Roman" panose="02020603050405020304" pitchFamily="18" charset="0"/>
              <a:cs typeface="Times New Roman" panose="02020603050405020304" pitchFamily="18" charset="0"/>
            </a:endParaRPr>
          </a:p>
        </p:txBody>
      </p:sp>
      <p:sp>
        <p:nvSpPr>
          <p:cNvPr id="9" name="Номер слайда 8"/>
          <p:cNvSpPr>
            <a:spLocks noGrp="1"/>
          </p:cNvSpPr>
          <p:nvPr>
            <p:ph type="sldNum" sz="quarter" idx="12"/>
          </p:nvPr>
        </p:nvSpPr>
        <p:spPr/>
        <p:txBody>
          <a:bodyPr/>
          <a:lstStyle/>
          <a:p>
            <a:pPr rtl="0"/>
            <a:fld id="{3A98EE3D-8CD1-4C3F-BD1C-C98C9596463C}" type="slidenum">
              <a:rPr lang="en-US" smtClean="0"/>
              <a:t>33</a:t>
            </a:fld>
            <a:endParaRPr lang="en-US" dirty="0"/>
          </a:p>
        </p:txBody>
      </p:sp>
    </p:spTree>
    <p:extLst>
      <p:ext uri="{BB962C8B-B14F-4D97-AF65-F5344CB8AC3E}">
        <p14:creationId xmlns:p14="http://schemas.microsoft.com/office/powerpoint/2010/main" val="4243289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534608" cy="501002"/>
          </a:xfrm>
        </p:spPr>
        <p:txBody>
          <a:bodyPr>
            <a:normAutofit/>
          </a:bodyPr>
          <a:lstStyle/>
          <a:p>
            <a:r>
              <a:rPr lang="ru-RU" sz="2500" dirty="0"/>
              <a:t>Изображения в </a:t>
            </a:r>
            <a:r>
              <a:rPr lang="en-US" sz="2500" dirty="0" smtClean="0">
                <a:latin typeface="Corbel" panose="020B0503020204020204" pitchFamily="34" charset="0"/>
              </a:rPr>
              <a:t>HTML</a:t>
            </a:r>
            <a:r>
              <a:rPr lang="ru-RU" sz="2500" dirty="0"/>
              <a:t>: Карта изображения</a:t>
            </a:r>
            <a:endParaRPr lang="ru-RU" sz="2500" b="1" cap="none" dirty="0">
              <a:solidFill>
                <a:srgbClr val="001F5F"/>
              </a:solidFill>
              <a:latin typeface="Courier New" panose="02070309020205020404" pitchFamily="49" charset="0"/>
              <a:ea typeface="+mn-ea"/>
              <a:cs typeface="+mn-cs"/>
            </a:endParaRPr>
          </a:p>
        </p:txBody>
      </p:sp>
      <p:grpSp>
        <p:nvGrpSpPr>
          <p:cNvPr id="12" name="Группа 11"/>
          <p:cNvGrpSpPr/>
          <p:nvPr/>
        </p:nvGrpSpPr>
        <p:grpSpPr>
          <a:xfrm>
            <a:off x="659192" y="1626479"/>
            <a:ext cx="8550119" cy="371797"/>
            <a:chOff x="659192" y="1700162"/>
            <a:chExt cx="8550119" cy="371797"/>
          </a:xfrm>
        </p:grpSpPr>
        <p:sp>
          <p:nvSpPr>
            <p:cNvPr id="7" name="Прямоугольник 6"/>
            <p:cNvSpPr/>
            <p:nvPr/>
          </p:nvSpPr>
          <p:spPr>
            <a:xfrm>
              <a:off x="3177392" y="1700162"/>
              <a:ext cx="1634935" cy="369332"/>
            </a:xfrm>
            <a:prstGeom prst="rect">
              <a:avLst/>
            </a:prstGeom>
            <a:ln>
              <a:solidFill>
                <a:schemeClr val="tx1"/>
              </a:solidFill>
            </a:ln>
          </p:spPr>
          <p:txBody>
            <a:bodyPr wrap="none">
              <a:spAutoFit/>
            </a:bodyPr>
            <a:lstStyle/>
            <a:p>
              <a:r>
                <a:rPr lang="en-US" b="1" dirty="0">
                  <a:solidFill>
                    <a:srgbClr val="001F5F"/>
                  </a:solidFill>
                  <a:latin typeface="Courier New" panose="02070309020205020404" pitchFamily="49" charset="0"/>
                </a:rPr>
                <a:t>&lt;map&gt;</a:t>
              </a:r>
              <a:r>
                <a:rPr lang="en-US" b="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карта</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4954107" y="1702627"/>
              <a:ext cx="4255204" cy="369332"/>
            </a:xfrm>
            <a:prstGeom prst="rect">
              <a:avLst/>
            </a:prstGeom>
            <a:ln>
              <a:solidFill>
                <a:schemeClr val="tx1"/>
              </a:solidFill>
            </a:ln>
          </p:spPr>
          <p:txBody>
            <a:bodyPr wrap="none">
              <a:spAutoFit/>
            </a:bodyPr>
            <a:lstStyle/>
            <a:p>
              <a:r>
                <a:rPr lang="en-US" b="1" dirty="0">
                  <a:solidFill>
                    <a:srgbClr val="001F5F"/>
                  </a:solidFill>
                  <a:latin typeface="Courier New" panose="02070309020205020404" pitchFamily="49" charset="0"/>
                </a:rPr>
                <a:t>&lt;area&gt;</a:t>
              </a:r>
              <a:r>
                <a:rPr lang="en-US" b="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кликабельная</a:t>
              </a:r>
              <a:r>
                <a:rPr lang="ru-RU" dirty="0" smtClean="0">
                  <a:latin typeface="Times New Roman" panose="02020603050405020304" pitchFamily="18" charset="0"/>
                  <a:cs typeface="Times New Roman" panose="02020603050405020304" pitchFamily="18" charset="0"/>
                </a:rPr>
                <a:t> область на карте</a:t>
              </a:r>
              <a:endParaRPr lang="ru-RU" dirty="0">
                <a:latin typeface="Times New Roman" panose="02020603050405020304" pitchFamily="18" charset="0"/>
                <a:cs typeface="Times New Roman" panose="02020603050405020304" pitchFamily="18" charset="0"/>
              </a:endParaRPr>
            </a:p>
          </p:txBody>
        </p:sp>
        <p:sp>
          <p:nvSpPr>
            <p:cNvPr id="11" name="Прямоугольник 10"/>
            <p:cNvSpPr/>
            <p:nvPr/>
          </p:nvSpPr>
          <p:spPr>
            <a:xfrm>
              <a:off x="659192" y="1700162"/>
              <a:ext cx="2376420" cy="369332"/>
            </a:xfrm>
            <a:prstGeom prst="rect">
              <a:avLst/>
            </a:prstGeom>
            <a:ln>
              <a:solidFill>
                <a:schemeClr val="tx1"/>
              </a:solidFill>
            </a:ln>
          </p:spPr>
          <p:txBody>
            <a:bodyPr wrap="none">
              <a:spAutoFit/>
            </a:bodyPr>
            <a:lstStyle/>
            <a:p>
              <a:r>
                <a:rPr lang="en-US" b="1" dirty="0" smtClean="0">
                  <a:solidFill>
                    <a:srgbClr val="001F5F"/>
                  </a:solidFill>
                  <a:latin typeface="Courier New" panose="02070309020205020404" pitchFamily="49" charset="0"/>
                </a:rPr>
                <a:t>&lt;</a:t>
              </a:r>
              <a:r>
                <a:rPr lang="en-US" b="1" dirty="0" err="1" smtClean="0">
                  <a:solidFill>
                    <a:srgbClr val="001F5F"/>
                  </a:solidFill>
                  <a:latin typeface="Courier New" panose="02070309020205020404" pitchFamily="49" charset="0"/>
                </a:rPr>
                <a:t>img</a:t>
              </a:r>
              <a:r>
                <a:rPr lang="en-US" b="1" dirty="0" smtClean="0">
                  <a:solidFill>
                    <a:srgbClr val="001F5F"/>
                  </a:solidFill>
                  <a:latin typeface="Courier New" panose="02070309020205020404" pitchFamily="49" charset="0"/>
                </a:rPr>
                <a:t>&gt;</a:t>
              </a:r>
              <a:r>
                <a:rPr lang="en-US" b="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изображение</a:t>
              </a:r>
              <a:endParaRPr lang="ru-RU" dirty="0">
                <a:latin typeface="Times New Roman" panose="02020603050405020304" pitchFamily="18" charset="0"/>
                <a:cs typeface="Times New Roman" panose="02020603050405020304" pitchFamily="18" charset="0"/>
              </a:endParaRPr>
            </a:p>
          </p:txBody>
        </p:sp>
      </p:grpSp>
      <p:pic>
        <p:nvPicPr>
          <p:cNvPr id="4" name="Рисунок 3"/>
          <p:cNvPicPr>
            <a:picLocks noChangeAspect="1"/>
          </p:cNvPicPr>
          <p:nvPr/>
        </p:nvPicPr>
        <p:blipFill>
          <a:blip r:embed="rId2"/>
          <a:stretch>
            <a:fillRect/>
          </a:stretch>
        </p:blipFill>
        <p:spPr>
          <a:xfrm>
            <a:off x="1847402" y="3089813"/>
            <a:ext cx="8335084" cy="2763892"/>
          </a:xfrm>
          <a:prstGeom prst="rect">
            <a:avLst/>
          </a:prstGeom>
        </p:spPr>
      </p:pic>
      <p:sp>
        <p:nvSpPr>
          <p:cNvPr id="14" name="Прямоугольник 13"/>
          <p:cNvSpPr/>
          <p:nvPr/>
        </p:nvSpPr>
        <p:spPr>
          <a:xfrm>
            <a:off x="581192" y="2551137"/>
            <a:ext cx="3423886" cy="369332"/>
          </a:xfrm>
          <a:prstGeom prst="rect">
            <a:avLst/>
          </a:prstGeom>
        </p:spPr>
        <p:txBody>
          <a:bodyPr wrap="none">
            <a:spAutoFit/>
          </a:bodyPr>
          <a:lstStyle/>
          <a:p>
            <a:r>
              <a:rPr lang="en-US" b="1" dirty="0" err="1" smtClean="0">
                <a:solidFill>
                  <a:srgbClr val="000000"/>
                </a:solidFill>
                <a:latin typeface="Corbel" panose="020B0503020204020204" pitchFamily="34" charset="0"/>
              </a:rPr>
              <a:t>Атрибут</a:t>
            </a:r>
            <a:r>
              <a:rPr lang="ru-RU" b="1" dirty="0" smtClean="0">
                <a:solidFill>
                  <a:srgbClr val="000000"/>
                </a:solidFill>
                <a:latin typeface="Corbel" panose="020B0503020204020204" pitchFamily="34" charset="0"/>
              </a:rPr>
              <a:t>ы</a:t>
            </a:r>
            <a:r>
              <a:rPr lang="en-US" b="1" dirty="0" smtClean="0">
                <a:solidFill>
                  <a:srgbClr val="000000"/>
                </a:solidFill>
                <a:latin typeface="Times New Roman" panose="02020603050405020304" pitchFamily="18" charset="0"/>
              </a:rPr>
              <a:t> </a:t>
            </a:r>
            <a:r>
              <a:rPr lang="en-US" b="1" dirty="0" err="1" smtClean="0">
                <a:solidFill>
                  <a:srgbClr val="008080"/>
                </a:solidFill>
                <a:latin typeface="Courier New" panose="02070309020205020404" pitchFamily="49" charset="0"/>
              </a:rPr>
              <a:t>usemap</a:t>
            </a:r>
            <a:r>
              <a:rPr lang="en-US" b="1" dirty="0">
                <a:solidFill>
                  <a:srgbClr val="000000"/>
                </a:solidFill>
                <a:latin typeface="Times New Roman" panose="02020603050405020304" pitchFamily="18" charset="0"/>
                <a:cs typeface="Times New Roman" panose="02020603050405020304" pitchFamily="18" charset="0"/>
              </a:rPr>
              <a:t>,</a:t>
            </a:r>
            <a:r>
              <a:rPr lang="en-US" b="1" dirty="0" smtClean="0">
                <a:solidFill>
                  <a:srgbClr val="000000"/>
                </a:solidFill>
                <a:latin typeface="Corbel" panose="020B0503020204020204" pitchFamily="34" charset="0"/>
              </a:rPr>
              <a:t> </a:t>
            </a:r>
            <a:r>
              <a:rPr lang="en-US" b="1" dirty="0" smtClean="0">
                <a:solidFill>
                  <a:srgbClr val="008080"/>
                </a:solidFill>
                <a:latin typeface="Courier New" panose="02070309020205020404" pitchFamily="49" charset="0"/>
              </a:rPr>
              <a:t>name</a:t>
            </a:r>
            <a:r>
              <a:rPr lang="en-US" b="1" dirty="0" smtClean="0">
                <a:solidFill>
                  <a:srgbClr val="000000"/>
                </a:solidFill>
                <a:latin typeface="Times New Roman" panose="02020603050405020304" pitchFamily="18" charset="0"/>
              </a:rPr>
              <a:t> </a:t>
            </a:r>
            <a:r>
              <a:rPr lang="en-US" b="1" dirty="0" smtClean="0">
                <a:solidFill>
                  <a:srgbClr val="000000"/>
                </a:solidFill>
                <a:latin typeface="Corbel" panose="020B0503020204020204" pitchFamily="34" charset="0"/>
              </a:rPr>
              <a:t>и</a:t>
            </a:r>
            <a:r>
              <a:rPr lang="en-US" b="1" dirty="0">
                <a:solidFill>
                  <a:srgbClr val="000000"/>
                </a:solidFill>
                <a:latin typeface="Times New Roman" panose="02020603050405020304" pitchFamily="18" charset="0"/>
              </a:rPr>
              <a:t> </a:t>
            </a:r>
            <a:r>
              <a:rPr lang="en-US" b="1" dirty="0" smtClean="0">
                <a:solidFill>
                  <a:srgbClr val="008080"/>
                </a:solidFill>
                <a:latin typeface="Courier New" panose="02070309020205020404" pitchFamily="49" charset="0"/>
              </a:rPr>
              <a:t>alt</a:t>
            </a:r>
            <a:endParaRPr lang="en-US" b="1" dirty="0">
              <a:solidFill>
                <a:srgbClr val="008080"/>
              </a:solidFill>
              <a:latin typeface="Courier New" panose="02070309020205020404" pitchFamily="49" charset="0"/>
            </a:endParaRPr>
          </a:p>
        </p:txBody>
      </p:sp>
      <p:sp>
        <p:nvSpPr>
          <p:cNvPr id="5" name="Номер слайда 4"/>
          <p:cNvSpPr>
            <a:spLocks noGrp="1"/>
          </p:cNvSpPr>
          <p:nvPr>
            <p:ph type="sldNum" sz="quarter" idx="12"/>
          </p:nvPr>
        </p:nvSpPr>
        <p:spPr/>
        <p:txBody>
          <a:bodyPr/>
          <a:lstStyle/>
          <a:p>
            <a:pPr rtl="0"/>
            <a:fld id="{3A98EE3D-8CD1-4C3F-BD1C-C98C9596463C}" type="slidenum">
              <a:rPr lang="en-US" smtClean="0"/>
              <a:t>34</a:t>
            </a:fld>
            <a:endParaRPr lang="en-US" dirty="0"/>
          </a:p>
        </p:txBody>
      </p:sp>
    </p:spTree>
    <p:extLst>
      <p:ext uri="{BB962C8B-B14F-4D97-AF65-F5344CB8AC3E}">
        <p14:creationId xmlns:p14="http://schemas.microsoft.com/office/powerpoint/2010/main" val="1832889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534608" cy="501002"/>
          </a:xfrm>
        </p:spPr>
        <p:txBody>
          <a:bodyPr>
            <a:normAutofit/>
          </a:bodyPr>
          <a:lstStyle/>
          <a:p>
            <a:r>
              <a:rPr lang="ru-RU" sz="2500" dirty="0"/>
              <a:t>Изображения в </a:t>
            </a:r>
            <a:r>
              <a:rPr lang="en-US" sz="2500" dirty="0" smtClean="0">
                <a:latin typeface="Corbel" panose="020B0503020204020204" pitchFamily="34" charset="0"/>
              </a:rPr>
              <a:t>HTML</a:t>
            </a:r>
            <a:r>
              <a:rPr lang="ru-RU" sz="2500" dirty="0"/>
              <a:t>: Карта изображения</a:t>
            </a:r>
            <a:endParaRPr lang="ru-RU" sz="2500" b="1" cap="none" dirty="0">
              <a:solidFill>
                <a:srgbClr val="001F5F"/>
              </a:solidFill>
              <a:latin typeface="Courier New" panose="02070309020205020404" pitchFamily="49" charset="0"/>
              <a:ea typeface="+mn-ea"/>
              <a:cs typeface="+mn-cs"/>
            </a:endParaRPr>
          </a:p>
        </p:txBody>
      </p:sp>
      <p:pic>
        <p:nvPicPr>
          <p:cNvPr id="13" name="Рисунок 12"/>
          <p:cNvPicPr>
            <a:picLocks noChangeAspect="1"/>
          </p:cNvPicPr>
          <p:nvPr/>
        </p:nvPicPr>
        <p:blipFill>
          <a:blip r:embed="rId2"/>
          <a:stretch>
            <a:fillRect/>
          </a:stretch>
        </p:blipFill>
        <p:spPr>
          <a:xfrm>
            <a:off x="2414963" y="1750276"/>
            <a:ext cx="6801825" cy="2840517"/>
          </a:xfrm>
          <a:prstGeom prst="rect">
            <a:avLst/>
          </a:prstGeom>
        </p:spPr>
      </p:pic>
      <p:sp>
        <p:nvSpPr>
          <p:cNvPr id="9" name="Прямоугольник 8"/>
          <p:cNvSpPr/>
          <p:nvPr/>
        </p:nvSpPr>
        <p:spPr>
          <a:xfrm>
            <a:off x="581192" y="1292051"/>
            <a:ext cx="3667542" cy="369332"/>
          </a:xfrm>
          <a:prstGeom prst="rect">
            <a:avLst/>
          </a:prstGeom>
        </p:spPr>
        <p:txBody>
          <a:bodyPr wrap="none">
            <a:spAutoFit/>
          </a:bodyPr>
          <a:lstStyle/>
          <a:p>
            <a:r>
              <a:rPr lang="en-US" b="1" dirty="0" err="1" smtClean="0">
                <a:solidFill>
                  <a:srgbClr val="000000"/>
                </a:solidFill>
                <a:latin typeface="Corbel" panose="020B0503020204020204" pitchFamily="34" charset="0"/>
              </a:rPr>
              <a:t>Атрибут</a:t>
            </a:r>
            <a:r>
              <a:rPr lang="ru-RU" b="1" dirty="0" smtClean="0">
                <a:solidFill>
                  <a:srgbClr val="000000"/>
                </a:solidFill>
                <a:latin typeface="Corbel" panose="020B0503020204020204" pitchFamily="34" charset="0"/>
              </a:rPr>
              <a:t>ы</a:t>
            </a:r>
            <a:r>
              <a:rPr lang="en-US" b="1" dirty="0" smtClean="0">
                <a:solidFill>
                  <a:srgbClr val="000000"/>
                </a:solidFill>
                <a:latin typeface="Times New Roman" panose="02020603050405020304" pitchFamily="18" charset="0"/>
              </a:rPr>
              <a:t> </a:t>
            </a:r>
            <a:r>
              <a:rPr lang="en-US" b="1" dirty="0" err="1" smtClean="0">
                <a:solidFill>
                  <a:srgbClr val="008080"/>
                </a:solidFill>
                <a:latin typeface="Courier New" panose="02070309020205020404" pitchFamily="49" charset="0"/>
              </a:rPr>
              <a:t>coords</a:t>
            </a:r>
            <a:r>
              <a:rPr lang="en-US" b="1" dirty="0" smtClean="0">
                <a:solidFill>
                  <a:srgbClr val="000000"/>
                </a:solidFill>
                <a:latin typeface="Times New Roman" panose="02020603050405020304" pitchFamily="18" charset="0"/>
                <a:cs typeface="Times New Roman" panose="02020603050405020304" pitchFamily="18" charset="0"/>
              </a:rPr>
              <a:t>,</a:t>
            </a:r>
            <a:r>
              <a:rPr lang="en-US" b="1" dirty="0" smtClean="0">
                <a:solidFill>
                  <a:srgbClr val="000000"/>
                </a:solidFill>
                <a:latin typeface="Corbel" panose="020B0503020204020204" pitchFamily="34" charset="0"/>
              </a:rPr>
              <a:t> </a:t>
            </a:r>
            <a:r>
              <a:rPr lang="en-US" b="1" dirty="0" err="1" smtClean="0">
                <a:solidFill>
                  <a:srgbClr val="008080"/>
                </a:solidFill>
                <a:latin typeface="Courier New" panose="02070309020205020404" pitchFamily="49" charset="0"/>
              </a:rPr>
              <a:t>href</a:t>
            </a:r>
            <a:r>
              <a:rPr lang="en-US" b="1" dirty="0" smtClean="0">
                <a:solidFill>
                  <a:srgbClr val="000000"/>
                </a:solidFill>
                <a:latin typeface="Times New Roman" panose="02020603050405020304" pitchFamily="18" charset="0"/>
              </a:rPr>
              <a:t> </a:t>
            </a:r>
            <a:r>
              <a:rPr lang="en-US" b="1" dirty="0" smtClean="0">
                <a:solidFill>
                  <a:srgbClr val="000000"/>
                </a:solidFill>
                <a:latin typeface="Corbel" panose="020B0503020204020204" pitchFamily="34" charset="0"/>
              </a:rPr>
              <a:t>и</a:t>
            </a:r>
            <a:r>
              <a:rPr lang="en-US" b="1" dirty="0">
                <a:solidFill>
                  <a:srgbClr val="000000"/>
                </a:solidFill>
                <a:latin typeface="Times New Roman" panose="02020603050405020304" pitchFamily="18" charset="0"/>
              </a:rPr>
              <a:t> </a:t>
            </a:r>
            <a:r>
              <a:rPr lang="en-US" b="1" dirty="0" smtClean="0">
                <a:solidFill>
                  <a:srgbClr val="008080"/>
                </a:solidFill>
                <a:latin typeface="Courier New" panose="02070309020205020404" pitchFamily="49" charset="0"/>
              </a:rPr>
              <a:t>shape</a:t>
            </a:r>
            <a:endParaRPr lang="en-US" b="1" dirty="0">
              <a:solidFill>
                <a:srgbClr val="008080"/>
              </a:solidFill>
              <a:latin typeface="Courier New" panose="02070309020205020404" pitchFamily="49" charset="0"/>
            </a:endParaRPr>
          </a:p>
        </p:txBody>
      </p:sp>
      <p:sp>
        <p:nvSpPr>
          <p:cNvPr id="3" name="Прямоугольник 2"/>
          <p:cNvSpPr/>
          <p:nvPr/>
        </p:nvSpPr>
        <p:spPr>
          <a:xfrm>
            <a:off x="1817322" y="6238510"/>
            <a:ext cx="8420100" cy="369332"/>
          </a:xfrm>
          <a:prstGeom prst="rect">
            <a:avLst/>
          </a:prstGeom>
        </p:spPr>
        <p:txBody>
          <a:bodyPr wrap="square">
            <a:spAutoFit/>
          </a:bodyPr>
          <a:lstStyle/>
          <a:p>
            <a:r>
              <a:rPr lang="ru-RU" b="1" dirty="0">
                <a:solidFill>
                  <a:srgbClr val="000000"/>
                </a:solidFill>
                <a:latin typeface="Times New Roman" panose="02020603050405020304" pitchFamily="18" charset="0"/>
              </a:rPr>
              <a:t>Примечание: </a:t>
            </a:r>
            <a:r>
              <a:rPr lang="ru-RU" dirty="0">
                <a:solidFill>
                  <a:srgbClr val="000000"/>
                </a:solidFill>
                <a:latin typeface="Times New Roman" panose="02020603050405020304" pitchFamily="18" charset="0"/>
              </a:rPr>
              <a:t>браузер распознает области, когда курсор становится указателем. </a:t>
            </a:r>
            <a:endParaRPr lang="ru-RU" dirty="0"/>
          </a:p>
        </p:txBody>
      </p:sp>
      <p:pic>
        <p:nvPicPr>
          <p:cNvPr id="5" name="Рисунок 4"/>
          <p:cNvPicPr>
            <a:picLocks noChangeAspect="1"/>
          </p:cNvPicPr>
          <p:nvPr/>
        </p:nvPicPr>
        <p:blipFill>
          <a:blip r:embed="rId3"/>
          <a:stretch>
            <a:fillRect/>
          </a:stretch>
        </p:blipFill>
        <p:spPr>
          <a:xfrm>
            <a:off x="2172008" y="4718578"/>
            <a:ext cx="7287734" cy="1462612"/>
          </a:xfrm>
          <a:prstGeom prst="rect">
            <a:avLst/>
          </a:prstGeom>
        </p:spPr>
      </p:pic>
      <p:sp>
        <p:nvSpPr>
          <p:cNvPr id="7" name="Номер слайда 6"/>
          <p:cNvSpPr>
            <a:spLocks noGrp="1"/>
          </p:cNvSpPr>
          <p:nvPr>
            <p:ph type="sldNum" sz="quarter" idx="12"/>
          </p:nvPr>
        </p:nvSpPr>
        <p:spPr/>
        <p:txBody>
          <a:bodyPr/>
          <a:lstStyle/>
          <a:p>
            <a:pPr rtl="0"/>
            <a:fld id="{3A98EE3D-8CD1-4C3F-BD1C-C98C9596463C}" type="slidenum">
              <a:rPr lang="en-US" smtClean="0"/>
              <a:t>35</a:t>
            </a:fld>
            <a:endParaRPr lang="en-US" dirty="0"/>
          </a:p>
        </p:txBody>
      </p:sp>
    </p:spTree>
    <p:extLst>
      <p:ext uri="{BB962C8B-B14F-4D97-AF65-F5344CB8AC3E}">
        <p14:creationId xmlns:p14="http://schemas.microsoft.com/office/powerpoint/2010/main" val="2102595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FFE4887C-C787-41E7-9BF9-F56D252E2875}"/>
              </a:ext>
            </a:extLst>
          </p:cNvPr>
          <p:cNvSpPr>
            <a:spLocks noGrp="1"/>
          </p:cNvSpPr>
          <p:nvPr>
            <p:ph type="title"/>
          </p:nvPr>
        </p:nvSpPr>
        <p:spPr>
          <a:xfrm>
            <a:off x="581192" y="702156"/>
            <a:ext cx="11534608" cy="501002"/>
          </a:xfrm>
        </p:spPr>
        <p:txBody>
          <a:bodyPr>
            <a:normAutofit/>
          </a:bodyPr>
          <a:lstStyle/>
          <a:p>
            <a:r>
              <a:rPr lang="ru-RU" sz="2300" dirty="0" smtClean="0"/>
              <a:t>фавикон </a:t>
            </a:r>
            <a:r>
              <a:rPr lang="ru-RU" sz="2300" dirty="0"/>
              <a:t>в </a:t>
            </a:r>
            <a:r>
              <a:rPr lang="en-US" sz="2300" dirty="0" smtClean="0">
                <a:latin typeface="Corbel" panose="020B0503020204020204" pitchFamily="34" charset="0"/>
              </a:rPr>
              <a:t>HTML</a:t>
            </a:r>
            <a:endParaRPr lang="ru-RU" sz="2300" b="1" cap="none" dirty="0">
              <a:solidFill>
                <a:srgbClr val="001F5F"/>
              </a:solidFill>
              <a:latin typeface="Courier New" panose="02070309020205020404" pitchFamily="49" charset="0"/>
              <a:ea typeface="+mn-ea"/>
              <a:cs typeface="+mn-cs"/>
            </a:endParaRPr>
          </a:p>
        </p:txBody>
      </p:sp>
      <p:sp>
        <p:nvSpPr>
          <p:cNvPr id="5" name="Прямоугольник 4"/>
          <p:cNvSpPr/>
          <p:nvPr/>
        </p:nvSpPr>
        <p:spPr>
          <a:xfrm>
            <a:off x="1066800" y="1270053"/>
            <a:ext cx="10546080" cy="79149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ru-RU" sz="1600" b="1" dirty="0">
                <a:solidFill>
                  <a:srgbClr val="000000"/>
                </a:solidFill>
                <a:latin typeface="Times New Roman" panose="02020603050405020304" pitchFamily="18" charset="0"/>
              </a:rPr>
              <a:t>Фавикон</a:t>
            </a:r>
            <a:r>
              <a:rPr lang="ru-RU" sz="1600" dirty="0">
                <a:solidFill>
                  <a:srgbClr val="000000"/>
                </a:solidFill>
                <a:latin typeface="Times New Roman" panose="02020603050405020304" pitchFamily="18" charset="0"/>
              </a:rPr>
              <a:t> (</a:t>
            </a:r>
            <a:r>
              <a:rPr lang="ru-RU" sz="1600" i="1" dirty="0" err="1">
                <a:solidFill>
                  <a:srgbClr val="000000"/>
                </a:solidFill>
                <a:latin typeface="Times New Roman" panose="02020603050405020304" pitchFamily="18" charset="0"/>
              </a:rPr>
              <a:t>favicon</a:t>
            </a:r>
            <a:r>
              <a:rPr lang="ru-RU" sz="1600" dirty="0">
                <a:solidFill>
                  <a:srgbClr val="000000"/>
                </a:solidFill>
                <a:latin typeface="Times New Roman" panose="02020603050405020304" pitchFamily="18" charset="0"/>
              </a:rPr>
              <a:t>) – это крошечный значок, который отображается в адресной строке браузера, вкладках страниц и меню закладок. </a:t>
            </a:r>
            <a:endParaRPr lang="ru-RU" sz="1600" dirty="0"/>
          </a:p>
        </p:txBody>
      </p:sp>
      <p:sp>
        <p:nvSpPr>
          <p:cNvPr id="7" name="Прямоугольник 6"/>
          <p:cNvSpPr/>
          <p:nvPr/>
        </p:nvSpPr>
        <p:spPr>
          <a:xfrm>
            <a:off x="1590157" y="2128052"/>
            <a:ext cx="9499366" cy="430374"/>
          </a:xfrm>
          <a:prstGeom prst="rect">
            <a:avLst/>
          </a:prstGeom>
        </p:spPr>
        <p:txBody>
          <a:bodyPr wrap="square">
            <a:spAutoFit/>
          </a:bodyPr>
          <a:lstStyle/>
          <a:p>
            <a:pPr algn="ctr">
              <a:lnSpc>
                <a:spcPct val="150000"/>
              </a:lnSpc>
            </a:pPr>
            <a:r>
              <a:rPr lang="ru-RU" sz="1600" dirty="0">
                <a:solidFill>
                  <a:srgbClr val="000000"/>
                </a:solidFill>
                <a:latin typeface="Times New Roman" panose="02020603050405020304" pitchFamily="18" charset="0"/>
              </a:rPr>
              <a:t>П</a:t>
            </a:r>
            <a:r>
              <a:rPr lang="ru-RU" sz="1600" dirty="0" smtClean="0">
                <a:solidFill>
                  <a:srgbClr val="000000"/>
                </a:solidFill>
                <a:latin typeface="Times New Roman" panose="02020603050405020304" pitchFamily="18" charset="0"/>
              </a:rPr>
              <a:t>одключается </a:t>
            </a:r>
            <a:r>
              <a:rPr lang="ru-RU" sz="1600" dirty="0">
                <a:solidFill>
                  <a:srgbClr val="000000"/>
                </a:solidFill>
                <a:latin typeface="Times New Roman" panose="02020603050405020304" pitchFamily="18" charset="0"/>
              </a:rPr>
              <a:t>в коде между тегами </a:t>
            </a:r>
            <a:r>
              <a:rPr lang="ru-RU" sz="1600" b="1" dirty="0">
                <a:solidFill>
                  <a:srgbClr val="001F5F"/>
                </a:solidFill>
                <a:latin typeface="Courier New" panose="02070309020205020404" pitchFamily="49" charset="0"/>
              </a:rPr>
              <a:t>&lt;</a:t>
            </a:r>
            <a:r>
              <a:rPr lang="ru-RU" sz="1600" b="1" dirty="0" err="1">
                <a:solidFill>
                  <a:srgbClr val="001F5F"/>
                </a:solidFill>
                <a:latin typeface="Courier New" panose="02070309020205020404" pitchFamily="49" charset="0"/>
              </a:rPr>
              <a:t>head</a:t>
            </a:r>
            <a:r>
              <a:rPr lang="ru-RU" sz="1600" b="1" dirty="0" smtClean="0">
                <a:solidFill>
                  <a:srgbClr val="001F5F"/>
                </a:solidFill>
                <a:latin typeface="Courier New" panose="02070309020205020404" pitchFamily="49" charset="0"/>
              </a:rPr>
              <a:t>&gt;</a:t>
            </a:r>
            <a:r>
              <a:rPr lang="ru-RU" sz="1600" dirty="0">
                <a:solidFill>
                  <a:srgbClr val="000000"/>
                </a:solidFill>
                <a:latin typeface="Times New Roman" panose="02020603050405020304" pitchFamily="18" charset="0"/>
              </a:rPr>
              <a:t> </a:t>
            </a:r>
            <a:r>
              <a:rPr lang="ru-RU" sz="1600" dirty="0" smtClean="0">
                <a:solidFill>
                  <a:srgbClr val="000000"/>
                </a:solidFill>
                <a:latin typeface="Times New Roman" panose="02020603050405020304" pitchFamily="18" charset="0"/>
              </a:rPr>
              <a:t>и </a:t>
            </a:r>
            <a:r>
              <a:rPr lang="ru-RU" sz="1600" b="1" dirty="0">
                <a:solidFill>
                  <a:srgbClr val="001F5F"/>
                </a:solidFill>
                <a:latin typeface="Courier New" panose="02070309020205020404" pitchFamily="49" charset="0"/>
              </a:rPr>
              <a:t>&lt;/</a:t>
            </a:r>
            <a:r>
              <a:rPr lang="ru-RU" sz="1600" b="1" dirty="0" err="1">
                <a:solidFill>
                  <a:srgbClr val="001F5F"/>
                </a:solidFill>
                <a:latin typeface="Courier New" panose="02070309020205020404" pitchFamily="49" charset="0"/>
              </a:rPr>
              <a:t>head</a:t>
            </a:r>
            <a:r>
              <a:rPr lang="ru-RU" sz="1600" b="1" dirty="0" smtClean="0">
                <a:solidFill>
                  <a:srgbClr val="001F5F"/>
                </a:solidFill>
                <a:latin typeface="Courier New" panose="02070309020205020404" pitchFamily="49" charset="0"/>
              </a:rPr>
              <a:t>&gt;</a:t>
            </a:r>
            <a:r>
              <a:rPr lang="ru-RU" sz="1600" dirty="0">
                <a:solidFill>
                  <a:srgbClr val="000000"/>
                </a:solidFill>
                <a:latin typeface="Times New Roman" panose="02020603050405020304" pitchFamily="18" charset="0"/>
              </a:rPr>
              <a:t> </a:t>
            </a:r>
            <a:r>
              <a:rPr lang="ru-RU" sz="1600" dirty="0" smtClean="0">
                <a:solidFill>
                  <a:srgbClr val="000000"/>
                </a:solidFill>
                <a:latin typeface="Times New Roman" panose="02020603050405020304" pitchFamily="18" charset="0"/>
              </a:rPr>
              <a:t>после </a:t>
            </a:r>
            <a:r>
              <a:rPr lang="ru-RU" sz="1600" dirty="0">
                <a:solidFill>
                  <a:srgbClr val="000000"/>
                </a:solidFill>
                <a:latin typeface="Times New Roman" panose="02020603050405020304" pitchFamily="18" charset="0"/>
              </a:rPr>
              <a:t>элемента </a:t>
            </a:r>
            <a:r>
              <a:rPr lang="ru-RU" sz="1600" b="1" dirty="0">
                <a:solidFill>
                  <a:srgbClr val="001F5F"/>
                </a:solidFill>
                <a:latin typeface="Courier New" panose="02070309020205020404" pitchFamily="49" charset="0"/>
              </a:rPr>
              <a:t>&lt;</a:t>
            </a:r>
            <a:r>
              <a:rPr lang="ru-RU" sz="1600" b="1" dirty="0" err="1">
                <a:solidFill>
                  <a:srgbClr val="001F5F"/>
                </a:solidFill>
                <a:latin typeface="Courier New" panose="02070309020205020404" pitchFamily="49" charset="0"/>
              </a:rPr>
              <a:t>title</a:t>
            </a:r>
            <a:r>
              <a:rPr lang="ru-RU" sz="1600" b="1" dirty="0" smtClean="0">
                <a:solidFill>
                  <a:srgbClr val="001F5F"/>
                </a:solidFill>
                <a:latin typeface="Courier New" panose="02070309020205020404" pitchFamily="49" charset="0"/>
              </a:rPr>
              <a:t>&gt;</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grpSp>
        <p:nvGrpSpPr>
          <p:cNvPr id="15" name="Группа 14"/>
          <p:cNvGrpSpPr/>
          <p:nvPr/>
        </p:nvGrpSpPr>
        <p:grpSpPr>
          <a:xfrm>
            <a:off x="1651116" y="2703169"/>
            <a:ext cx="5801243" cy="2942397"/>
            <a:chOff x="581192" y="3849745"/>
            <a:chExt cx="5245073" cy="2628548"/>
          </a:xfrm>
        </p:grpSpPr>
        <p:pic>
          <p:nvPicPr>
            <p:cNvPr id="11" name="Рисунок 10"/>
            <p:cNvPicPr>
              <a:picLocks noChangeAspect="1"/>
            </p:cNvPicPr>
            <p:nvPr/>
          </p:nvPicPr>
          <p:blipFill>
            <a:blip r:embed="rId2"/>
            <a:stretch>
              <a:fillRect/>
            </a:stretch>
          </p:blipFill>
          <p:spPr>
            <a:xfrm>
              <a:off x="581192" y="3849745"/>
              <a:ext cx="5245073" cy="734540"/>
            </a:xfrm>
            <a:prstGeom prst="rect">
              <a:avLst/>
            </a:prstGeom>
          </p:spPr>
        </p:pic>
        <p:pic>
          <p:nvPicPr>
            <p:cNvPr id="12" name="Рисунок 11"/>
            <p:cNvPicPr>
              <a:picLocks noChangeAspect="1"/>
            </p:cNvPicPr>
            <p:nvPr/>
          </p:nvPicPr>
          <p:blipFill>
            <a:blip r:embed="rId3"/>
            <a:stretch>
              <a:fillRect/>
            </a:stretch>
          </p:blipFill>
          <p:spPr>
            <a:xfrm>
              <a:off x="581193" y="4660099"/>
              <a:ext cx="5042367" cy="722837"/>
            </a:xfrm>
            <a:prstGeom prst="rect">
              <a:avLst/>
            </a:prstGeom>
          </p:spPr>
        </p:pic>
        <p:pic>
          <p:nvPicPr>
            <p:cNvPr id="14" name="Рисунок 13"/>
            <p:cNvPicPr>
              <a:picLocks noChangeAspect="1"/>
            </p:cNvPicPr>
            <p:nvPr/>
          </p:nvPicPr>
          <p:blipFill>
            <a:blip r:embed="rId4"/>
            <a:stretch>
              <a:fillRect/>
            </a:stretch>
          </p:blipFill>
          <p:spPr>
            <a:xfrm>
              <a:off x="581193" y="5503178"/>
              <a:ext cx="5187148" cy="975115"/>
            </a:xfrm>
            <a:prstGeom prst="rect">
              <a:avLst/>
            </a:prstGeom>
          </p:spPr>
        </p:pic>
      </p:grpSp>
      <p:grpSp>
        <p:nvGrpSpPr>
          <p:cNvPr id="21" name="Группа 20"/>
          <p:cNvGrpSpPr/>
          <p:nvPr/>
        </p:nvGrpSpPr>
        <p:grpSpPr>
          <a:xfrm>
            <a:off x="8206405" y="3524300"/>
            <a:ext cx="2400635" cy="1300136"/>
            <a:chOff x="9318925" y="3960534"/>
            <a:chExt cx="2400635" cy="1300136"/>
          </a:xfrm>
        </p:grpSpPr>
        <p:pic>
          <p:nvPicPr>
            <p:cNvPr id="17" name="Рисунок 16"/>
            <p:cNvPicPr>
              <a:picLocks noChangeAspect="1"/>
            </p:cNvPicPr>
            <p:nvPr/>
          </p:nvPicPr>
          <p:blipFill>
            <a:blip r:embed="rId5"/>
            <a:stretch>
              <a:fillRect/>
            </a:stretch>
          </p:blipFill>
          <p:spPr>
            <a:xfrm>
              <a:off x="9318925" y="3960534"/>
              <a:ext cx="2400635" cy="314369"/>
            </a:xfrm>
            <a:prstGeom prst="rect">
              <a:avLst/>
            </a:prstGeom>
            <a:ln>
              <a:noFill/>
            </a:ln>
            <a:effectLst>
              <a:outerShdw blurRad="190500" algn="tl" rotWithShape="0">
                <a:srgbClr val="000000">
                  <a:alpha val="70000"/>
                </a:srgbClr>
              </a:outerShdw>
            </a:effectLst>
          </p:spPr>
        </p:pic>
        <p:pic>
          <p:nvPicPr>
            <p:cNvPr id="19" name="Рисунок 18"/>
            <p:cNvPicPr>
              <a:picLocks noChangeAspect="1"/>
            </p:cNvPicPr>
            <p:nvPr/>
          </p:nvPicPr>
          <p:blipFill>
            <a:blip r:embed="rId6"/>
            <a:stretch>
              <a:fillRect/>
            </a:stretch>
          </p:blipFill>
          <p:spPr>
            <a:xfrm>
              <a:off x="9318925" y="4431627"/>
              <a:ext cx="2391109" cy="333422"/>
            </a:xfrm>
            <a:prstGeom prst="rect">
              <a:avLst/>
            </a:prstGeom>
            <a:ln>
              <a:noFill/>
            </a:ln>
            <a:effectLst>
              <a:outerShdw blurRad="190500" algn="tl" rotWithShape="0">
                <a:srgbClr val="000000">
                  <a:alpha val="70000"/>
                </a:srgbClr>
              </a:outerShdw>
            </a:effectLst>
          </p:spPr>
        </p:pic>
        <p:pic>
          <p:nvPicPr>
            <p:cNvPr id="20" name="Рисунок 19"/>
            <p:cNvPicPr>
              <a:picLocks noChangeAspect="1"/>
            </p:cNvPicPr>
            <p:nvPr/>
          </p:nvPicPr>
          <p:blipFill>
            <a:blip r:embed="rId7"/>
            <a:stretch>
              <a:fillRect/>
            </a:stretch>
          </p:blipFill>
          <p:spPr>
            <a:xfrm>
              <a:off x="9328451" y="4921773"/>
              <a:ext cx="2391109" cy="338897"/>
            </a:xfrm>
            <a:prstGeom prst="rect">
              <a:avLst/>
            </a:prstGeom>
            <a:ln>
              <a:noFill/>
            </a:ln>
            <a:effectLst>
              <a:outerShdw blurRad="190500" algn="tl" rotWithShape="0">
                <a:srgbClr val="000000">
                  <a:alpha val="70000"/>
                </a:srgbClr>
              </a:outerShdw>
            </a:effectLst>
          </p:spPr>
        </p:pic>
      </p:grpSp>
      <p:sp>
        <p:nvSpPr>
          <p:cNvPr id="22" name="Прямоугольник 21"/>
          <p:cNvSpPr/>
          <p:nvPr/>
        </p:nvSpPr>
        <p:spPr>
          <a:xfrm>
            <a:off x="1417320" y="5790310"/>
            <a:ext cx="9845040" cy="738664"/>
          </a:xfrm>
          <a:prstGeom prst="rect">
            <a:avLst/>
          </a:prstGeom>
        </p:spPr>
        <p:txBody>
          <a:bodyPr wrap="square">
            <a:spAutoFit/>
          </a:bodyPr>
          <a:lstStyle/>
          <a:p>
            <a:pPr algn="ctr">
              <a:lnSpc>
                <a:spcPct val="150000"/>
              </a:lnSpc>
            </a:pPr>
            <a:r>
              <a:rPr lang="ru-RU" sz="1400" b="1" dirty="0">
                <a:solidFill>
                  <a:srgbClr val="000000"/>
                </a:solidFill>
                <a:latin typeface="Times New Roman" panose="02020603050405020304" pitchFamily="18" charset="0"/>
              </a:rPr>
              <a:t>Примечание: </a:t>
            </a:r>
            <a:r>
              <a:rPr lang="ru-RU" sz="1400" dirty="0" err="1">
                <a:solidFill>
                  <a:srgbClr val="000000"/>
                </a:solidFill>
                <a:latin typeface="Times New Roman" panose="02020603050405020304" pitchFamily="18" charset="0"/>
              </a:rPr>
              <a:t>фавиконку</a:t>
            </a:r>
            <a:r>
              <a:rPr lang="ru-RU" sz="1400" dirty="0">
                <a:solidFill>
                  <a:srgbClr val="000000"/>
                </a:solidFill>
                <a:latin typeface="Times New Roman" panose="02020603050405020304" pitchFamily="18" charset="0"/>
              </a:rPr>
              <a:t> в формате </a:t>
            </a:r>
            <a:r>
              <a:rPr lang="ru-RU" sz="1400" dirty="0" err="1">
                <a:solidFill>
                  <a:srgbClr val="000000"/>
                </a:solidFill>
                <a:latin typeface="Times New Roman" panose="02020603050405020304" pitchFamily="18" charset="0"/>
              </a:rPr>
              <a:t>ico</a:t>
            </a:r>
            <a:r>
              <a:rPr lang="ru-RU" sz="1400" dirty="0">
                <a:solidFill>
                  <a:srgbClr val="000000"/>
                </a:solidFill>
                <a:latin typeface="Times New Roman" panose="02020603050405020304" pitchFamily="18" charset="0"/>
              </a:rPr>
              <a:t> необходимо класть в корень проекта, так как любой веб-сервер всегда ищет favicon.ico в корне проекта и пытается её подключить к сайту. </a:t>
            </a:r>
            <a:endParaRPr lang="ru-RU" sz="1400" dirty="0"/>
          </a:p>
        </p:txBody>
      </p:sp>
      <p:sp>
        <p:nvSpPr>
          <p:cNvPr id="4" name="Номер слайда 3"/>
          <p:cNvSpPr>
            <a:spLocks noGrp="1"/>
          </p:cNvSpPr>
          <p:nvPr>
            <p:ph type="sldNum" sz="quarter" idx="12"/>
          </p:nvPr>
        </p:nvSpPr>
        <p:spPr/>
        <p:txBody>
          <a:bodyPr/>
          <a:lstStyle/>
          <a:p>
            <a:pPr rtl="0"/>
            <a:fld id="{3A98EE3D-8CD1-4C3F-BD1C-C98C9596463C}" type="slidenum">
              <a:rPr lang="en-US" smtClean="0"/>
              <a:t>36</a:t>
            </a:fld>
            <a:endParaRPr lang="en-US" dirty="0"/>
          </a:p>
        </p:txBody>
      </p:sp>
    </p:spTree>
    <p:extLst>
      <p:ext uri="{BB962C8B-B14F-4D97-AF65-F5344CB8AC3E}">
        <p14:creationId xmlns:p14="http://schemas.microsoft.com/office/powerpoint/2010/main" val="3028988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D49D4C-BCDF-45B9-99D5-298892422108}"/>
              </a:ext>
            </a:extLst>
          </p:cNvPr>
          <p:cNvSpPr>
            <a:spLocks noGrp="1"/>
          </p:cNvSpPr>
          <p:nvPr>
            <p:ph type="title"/>
          </p:nvPr>
        </p:nvSpPr>
        <p:spPr>
          <a:xfrm>
            <a:off x="581192" y="702156"/>
            <a:ext cx="11029616" cy="564582"/>
          </a:xfrm>
        </p:spPr>
        <p:txBody>
          <a:bodyPr/>
          <a:lstStyle/>
          <a:p>
            <a:r>
              <a:rPr lang="ru-RU" dirty="0"/>
              <a:t>Структура языка </a:t>
            </a:r>
            <a:r>
              <a:rPr lang="en-US" dirty="0"/>
              <a:t>HTML</a:t>
            </a:r>
            <a:endParaRPr lang="ru-RU" dirty="0"/>
          </a:p>
        </p:txBody>
      </p:sp>
      <p:pic>
        <p:nvPicPr>
          <p:cNvPr id="6" name="Рисунок 5">
            <a:extLst>
              <a:ext uri="{FF2B5EF4-FFF2-40B4-BE49-F238E27FC236}">
                <a16:creationId xmlns:a16="http://schemas.microsoft.com/office/drawing/2014/main" id="{A2A21DF8-8BD7-43A4-BE74-9749315ACA91}"/>
              </a:ext>
            </a:extLst>
          </p:cNvPr>
          <p:cNvPicPr>
            <a:picLocks noChangeAspect="1"/>
          </p:cNvPicPr>
          <p:nvPr/>
        </p:nvPicPr>
        <p:blipFill>
          <a:blip r:embed="rId2"/>
          <a:stretch>
            <a:fillRect/>
          </a:stretch>
        </p:blipFill>
        <p:spPr>
          <a:xfrm>
            <a:off x="1475730" y="1753270"/>
            <a:ext cx="9240540" cy="4086795"/>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3104935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D91CE2-3586-434D-9F67-C7E4FE101835}"/>
              </a:ext>
            </a:extLst>
          </p:cNvPr>
          <p:cNvSpPr>
            <a:spLocks noGrp="1"/>
          </p:cNvSpPr>
          <p:nvPr>
            <p:ph type="title"/>
          </p:nvPr>
        </p:nvSpPr>
        <p:spPr>
          <a:xfrm>
            <a:off x="581192" y="702156"/>
            <a:ext cx="11029616" cy="581360"/>
          </a:xfrm>
        </p:spPr>
        <p:txBody>
          <a:bodyPr/>
          <a:lstStyle/>
          <a:p>
            <a:r>
              <a:rPr lang="ru-RU" dirty="0"/>
              <a:t>Что такое «тег» (</a:t>
            </a:r>
            <a:r>
              <a:rPr lang="ru-RU" dirty="0" err="1"/>
              <a:t>Tag</a:t>
            </a:r>
            <a:r>
              <a:rPr lang="ru-RU" dirty="0"/>
              <a:t>) и «элемент» (</a:t>
            </a:r>
            <a:r>
              <a:rPr lang="ru-RU" dirty="0" err="1"/>
              <a:t>Element</a:t>
            </a:r>
            <a:r>
              <a:rPr lang="ru-RU" dirty="0"/>
              <a:t>)?</a:t>
            </a:r>
          </a:p>
        </p:txBody>
      </p:sp>
      <p:pic>
        <p:nvPicPr>
          <p:cNvPr id="6" name="Рисунок 5">
            <a:extLst>
              <a:ext uri="{FF2B5EF4-FFF2-40B4-BE49-F238E27FC236}">
                <a16:creationId xmlns:a16="http://schemas.microsoft.com/office/drawing/2014/main" id="{FC5F4BAD-B8B9-4ABD-9BD5-3826400CDFE3}"/>
              </a:ext>
            </a:extLst>
          </p:cNvPr>
          <p:cNvPicPr>
            <a:picLocks noChangeAspect="1"/>
          </p:cNvPicPr>
          <p:nvPr/>
        </p:nvPicPr>
        <p:blipFill>
          <a:blip r:embed="rId2"/>
          <a:stretch>
            <a:fillRect/>
          </a:stretch>
        </p:blipFill>
        <p:spPr>
          <a:xfrm>
            <a:off x="899386" y="1937790"/>
            <a:ext cx="10393225" cy="552527"/>
          </a:xfrm>
          <a:prstGeom prst="rect">
            <a:avLst/>
          </a:prstGeom>
        </p:spPr>
      </p:pic>
      <p:pic>
        <p:nvPicPr>
          <p:cNvPr id="10" name="Рисунок 9">
            <a:extLst>
              <a:ext uri="{FF2B5EF4-FFF2-40B4-BE49-F238E27FC236}">
                <a16:creationId xmlns:a16="http://schemas.microsoft.com/office/drawing/2014/main" id="{D29C8852-E78E-4DD2-ABC0-B74568914F3C}"/>
              </a:ext>
            </a:extLst>
          </p:cNvPr>
          <p:cNvPicPr>
            <a:picLocks noChangeAspect="1"/>
          </p:cNvPicPr>
          <p:nvPr/>
        </p:nvPicPr>
        <p:blipFill>
          <a:blip r:embed="rId3"/>
          <a:stretch>
            <a:fillRect/>
          </a:stretch>
        </p:blipFill>
        <p:spPr>
          <a:xfrm>
            <a:off x="899386" y="3081675"/>
            <a:ext cx="10393226" cy="579919"/>
          </a:xfrm>
          <a:prstGeom prst="rect">
            <a:avLst/>
          </a:prstGeom>
        </p:spPr>
      </p:pic>
      <p:pic>
        <p:nvPicPr>
          <p:cNvPr id="17" name="Рисунок 16">
            <a:extLst>
              <a:ext uri="{FF2B5EF4-FFF2-40B4-BE49-F238E27FC236}">
                <a16:creationId xmlns:a16="http://schemas.microsoft.com/office/drawing/2014/main" id="{C72E6721-5BB6-4C45-B14C-4260557AEADC}"/>
              </a:ext>
            </a:extLst>
          </p:cNvPr>
          <p:cNvPicPr>
            <a:picLocks noChangeAspect="1"/>
          </p:cNvPicPr>
          <p:nvPr/>
        </p:nvPicPr>
        <p:blipFill>
          <a:blip r:embed="rId4"/>
          <a:stretch>
            <a:fillRect/>
          </a:stretch>
        </p:blipFill>
        <p:spPr>
          <a:xfrm>
            <a:off x="6339897" y="5766782"/>
            <a:ext cx="752580" cy="276264"/>
          </a:xfrm>
          <a:prstGeom prst="rect">
            <a:avLst/>
          </a:prstGeom>
        </p:spPr>
      </p:pic>
      <p:pic>
        <p:nvPicPr>
          <p:cNvPr id="19" name="Рисунок 18">
            <a:extLst>
              <a:ext uri="{FF2B5EF4-FFF2-40B4-BE49-F238E27FC236}">
                <a16:creationId xmlns:a16="http://schemas.microsoft.com/office/drawing/2014/main" id="{BE6C0AB2-DD28-429C-BB81-99D4A508764E}"/>
              </a:ext>
            </a:extLst>
          </p:cNvPr>
          <p:cNvPicPr>
            <a:picLocks noChangeAspect="1"/>
          </p:cNvPicPr>
          <p:nvPr/>
        </p:nvPicPr>
        <p:blipFill>
          <a:blip r:embed="rId5"/>
          <a:stretch>
            <a:fillRect/>
          </a:stretch>
        </p:blipFill>
        <p:spPr>
          <a:xfrm>
            <a:off x="6224599" y="5097474"/>
            <a:ext cx="866896" cy="333422"/>
          </a:xfrm>
          <a:prstGeom prst="rect">
            <a:avLst/>
          </a:prstGeom>
        </p:spPr>
      </p:pic>
      <p:pic>
        <p:nvPicPr>
          <p:cNvPr id="21" name="Рисунок 20">
            <a:extLst>
              <a:ext uri="{FF2B5EF4-FFF2-40B4-BE49-F238E27FC236}">
                <a16:creationId xmlns:a16="http://schemas.microsoft.com/office/drawing/2014/main" id="{3F5A6489-2492-4D90-9CC6-50F86F3AE07B}"/>
              </a:ext>
            </a:extLst>
          </p:cNvPr>
          <p:cNvPicPr>
            <a:picLocks noChangeAspect="1"/>
          </p:cNvPicPr>
          <p:nvPr/>
        </p:nvPicPr>
        <p:blipFill>
          <a:blip r:embed="rId6"/>
          <a:stretch>
            <a:fillRect/>
          </a:stretch>
        </p:blipFill>
        <p:spPr>
          <a:xfrm>
            <a:off x="6720001" y="4390292"/>
            <a:ext cx="885949" cy="323895"/>
          </a:xfrm>
          <a:prstGeom prst="rect">
            <a:avLst/>
          </a:prstGeom>
        </p:spPr>
      </p:pic>
      <p:pic>
        <p:nvPicPr>
          <p:cNvPr id="23" name="Рисунок 22">
            <a:extLst>
              <a:ext uri="{FF2B5EF4-FFF2-40B4-BE49-F238E27FC236}">
                <a16:creationId xmlns:a16="http://schemas.microsoft.com/office/drawing/2014/main" id="{449330D9-AC3E-4D1C-BFC0-4BDDAFE4007F}"/>
              </a:ext>
            </a:extLst>
          </p:cNvPr>
          <p:cNvPicPr>
            <a:picLocks noChangeAspect="1"/>
          </p:cNvPicPr>
          <p:nvPr/>
        </p:nvPicPr>
        <p:blipFill>
          <a:blip r:embed="rId7"/>
          <a:stretch>
            <a:fillRect/>
          </a:stretch>
        </p:blipFill>
        <p:spPr>
          <a:xfrm>
            <a:off x="7964826" y="5963442"/>
            <a:ext cx="1000265" cy="314369"/>
          </a:xfrm>
          <a:prstGeom prst="rect">
            <a:avLst/>
          </a:prstGeom>
        </p:spPr>
      </p:pic>
      <p:pic>
        <p:nvPicPr>
          <p:cNvPr id="25" name="Рисунок 24">
            <a:extLst>
              <a:ext uri="{FF2B5EF4-FFF2-40B4-BE49-F238E27FC236}">
                <a16:creationId xmlns:a16="http://schemas.microsoft.com/office/drawing/2014/main" id="{C82D4984-AC39-4CFB-8D5B-C75ED75F9D00}"/>
              </a:ext>
            </a:extLst>
          </p:cNvPr>
          <p:cNvPicPr>
            <a:picLocks noChangeAspect="1"/>
          </p:cNvPicPr>
          <p:nvPr/>
        </p:nvPicPr>
        <p:blipFill>
          <a:blip r:embed="rId8"/>
          <a:stretch>
            <a:fillRect/>
          </a:stretch>
        </p:blipFill>
        <p:spPr>
          <a:xfrm>
            <a:off x="7301108" y="5421196"/>
            <a:ext cx="609685" cy="295316"/>
          </a:xfrm>
          <a:prstGeom prst="rect">
            <a:avLst/>
          </a:prstGeom>
        </p:spPr>
      </p:pic>
      <p:pic>
        <p:nvPicPr>
          <p:cNvPr id="27" name="Рисунок 26">
            <a:extLst>
              <a:ext uri="{FF2B5EF4-FFF2-40B4-BE49-F238E27FC236}">
                <a16:creationId xmlns:a16="http://schemas.microsoft.com/office/drawing/2014/main" id="{B58DCD78-69DD-42A9-90ED-1443924EE64F}"/>
              </a:ext>
            </a:extLst>
          </p:cNvPr>
          <p:cNvPicPr>
            <a:picLocks noChangeAspect="1"/>
          </p:cNvPicPr>
          <p:nvPr/>
        </p:nvPicPr>
        <p:blipFill>
          <a:blip r:embed="rId9"/>
          <a:stretch>
            <a:fillRect/>
          </a:stretch>
        </p:blipFill>
        <p:spPr>
          <a:xfrm>
            <a:off x="7480867" y="4830880"/>
            <a:ext cx="590632" cy="295316"/>
          </a:xfrm>
          <a:prstGeom prst="rect">
            <a:avLst/>
          </a:prstGeom>
        </p:spPr>
      </p:pic>
      <p:sp>
        <p:nvSpPr>
          <p:cNvPr id="28" name="TextBox 27">
            <a:extLst>
              <a:ext uri="{FF2B5EF4-FFF2-40B4-BE49-F238E27FC236}">
                <a16:creationId xmlns:a16="http://schemas.microsoft.com/office/drawing/2014/main" id="{5772B921-E945-4337-96D7-546CD5A3BEB4}"/>
              </a:ext>
            </a:extLst>
          </p:cNvPr>
          <p:cNvSpPr txBox="1"/>
          <p:nvPr/>
        </p:nvSpPr>
        <p:spPr>
          <a:xfrm>
            <a:off x="2837028" y="5192107"/>
            <a:ext cx="3387571" cy="458177"/>
          </a:xfrm>
          <a:prstGeom prst="rect">
            <a:avLst/>
          </a:prstGeom>
        </p:spPr>
        <p:txBody>
          <a:bodyPr vert="horz" lIns="91440" tIns="45720" rIns="91440" bIns="45720" rtlCol="0" anchor="b">
            <a:normAutofit fontScale="92500" lnSpcReduction="10000"/>
          </a:bodyPr>
          <a:lstStyle>
            <a:lvl1pPr defTabSz="457200">
              <a:lnSpc>
                <a:spcPct val="100000"/>
              </a:lnSpc>
              <a:spcBef>
                <a:spcPct val="0"/>
              </a:spcBef>
              <a:buNone/>
              <a:defRPr sz="2800" b="0" cap="all">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ru-RU" dirty="0"/>
              <a:t>Одиночные теги</a:t>
            </a:r>
          </a:p>
        </p:txBody>
      </p:sp>
      <p:sp>
        <p:nvSpPr>
          <p:cNvPr id="5" name="Номер слайда 4"/>
          <p:cNvSpPr>
            <a:spLocks noGrp="1"/>
          </p:cNvSpPr>
          <p:nvPr>
            <p:ph type="sldNum" sz="quarter" idx="12"/>
          </p:nvPr>
        </p:nvSpPr>
        <p:spPr/>
        <p:txBody>
          <a:bodyPr/>
          <a:lstStyle/>
          <a:p>
            <a:pPr rtl="0"/>
            <a:fld id="{3A98EE3D-8CD1-4C3F-BD1C-C98C9596463C}" type="slidenum">
              <a:rPr lang="en-US" smtClean="0"/>
              <a:t>5</a:t>
            </a:fld>
            <a:endParaRPr lang="en-US" dirty="0"/>
          </a:p>
        </p:txBody>
      </p:sp>
    </p:spTree>
    <p:extLst>
      <p:ext uri="{BB962C8B-B14F-4D97-AF65-F5344CB8AC3E}">
        <p14:creationId xmlns:p14="http://schemas.microsoft.com/office/powerpoint/2010/main" val="1501332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04301B-3D85-45C7-B841-4E866C2385AB}"/>
              </a:ext>
            </a:extLst>
          </p:cNvPr>
          <p:cNvSpPr>
            <a:spLocks noGrp="1"/>
          </p:cNvSpPr>
          <p:nvPr>
            <p:ph type="title"/>
          </p:nvPr>
        </p:nvSpPr>
        <p:spPr>
          <a:xfrm>
            <a:off x="581192" y="702156"/>
            <a:ext cx="11029616" cy="572971"/>
          </a:xfrm>
        </p:spPr>
        <p:txBody>
          <a:bodyPr/>
          <a:lstStyle/>
          <a:p>
            <a:r>
              <a:rPr lang="ru-RU" dirty="0"/>
              <a:t>Что такое «атрибут» (</a:t>
            </a:r>
            <a:r>
              <a:rPr lang="en-US" dirty="0"/>
              <a:t>Attribute)?</a:t>
            </a:r>
            <a:endParaRPr lang="ru-RU" dirty="0"/>
          </a:p>
        </p:txBody>
      </p:sp>
      <p:pic>
        <p:nvPicPr>
          <p:cNvPr id="6" name="Рисунок 5">
            <a:extLst>
              <a:ext uri="{FF2B5EF4-FFF2-40B4-BE49-F238E27FC236}">
                <a16:creationId xmlns:a16="http://schemas.microsoft.com/office/drawing/2014/main" id="{0869350D-1633-4E35-A286-CCBB379BD745}"/>
              </a:ext>
            </a:extLst>
          </p:cNvPr>
          <p:cNvPicPr>
            <a:picLocks noChangeAspect="1"/>
          </p:cNvPicPr>
          <p:nvPr/>
        </p:nvPicPr>
        <p:blipFill>
          <a:blip r:embed="rId2"/>
          <a:stretch>
            <a:fillRect/>
          </a:stretch>
        </p:blipFill>
        <p:spPr>
          <a:xfrm>
            <a:off x="1699598" y="2221914"/>
            <a:ext cx="8792802" cy="381053"/>
          </a:xfrm>
          <a:prstGeom prst="rect">
            <a:avLst/>
          </a:prstGeom>
        </p:spPr>
      </p:pic>
      <p:pic>
        <p:nvPicPr>
          <p:cNvPr id="8" name="Рисунок 7">
            <a:extLst>
              <a:ext uri="{FF2B5EF4-FFF2-40B4-BE49-F238E27FC236}">
                <a16:creationId xmlns:a16="http://schemas.microsoft.com/office/drawing/2014/main" id="{18D23B50-146A-4214-9064-CBBECBAE5245}"/>
              </a:ext>
            </a:extLst>
          </p:cNvPr>
          <p:cNvPicPr>
            <a:picLocks noChangeAspect="1"/>
          </p:cNvPicPr>
          <p:nvPr/>
        </p:nvPicPr>
        <p:blipFill>
          <a:blip r:embed="rId3"/>
          <a:stretch>
            <a:fillRect/>
          </a:stretch>
        </p:blipFill>
        <p:spPr>
          <a:xfrm>
            <a:off x="1280440" y="4427298"/>
            <a:ext cx="9631119" cy="1124107"/>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3" name="Рисунок 2"/>
          <p:cNvPicPr>
            <a:picLocks noChangeAspect="1"/>
          </p:cNvPicPr>
          <p:nvPr/>
        </p:nvPicPr>
        <p:blipFill>
          <a:blip r:embed="rId4"/>
          <a:stretch>
            <a:fillRect/>
          </a:stretch>
        </p:blipFill>
        <p:spPr>
          <a:xfrm>
            <a:off x="4128812" y="3099458"/>
            <a:ext cx="3934374" cy="571580"/>
          </a:xfrm>
          <a:prstGeom prst="rect">
            <a:avLst/>
          </a:prstGeom>
          <a:ln>
            <a:solidFill>
              <a:schemeClr val="tx1"/>
            </a:solidFill>
          </a:ln>
        </p:spPr>
      </p:pic>
    </p:spTree>
    <p:extLst>
      <p:ext uri="{BB962C8B-B14F-4D97-AF65-F5344CB8AC3E}">
        <p14:creationId xmlns:p14="http://schemas.microsoft.com/office/powerpoint/2010/main" val="116550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EA3301-32AD-4546-81AA-3F62BFDF473B}"/>
              </a:ext>
            </a:extLst>
          </p:cNvPr>
          <p:cNvSpPr>
            <a:spLocks noGrp="1"/>
          </p:cNvSpPr>
          <p:nvPr>
            <p:ph type="title"/>
          </p:nvPr>
        </p:nvSpPr>
        <p:spPr>
          <a:xfrm>
            <a:off x="581192" y="702156"/>
            <a:ext cx="11029616" cy="581360"/>
          </a:xfrm>
        </p:spPr>
        <p:txBody>
          <a:bodyPr/>
          <a:lstStyle/>
          <a:p>
            <a:r>
              <a:rPr lang="ru-RU" dirty="0"/>
              <a:t>Базовая структура </a:t>
            </a:r>
            <a:r>
              <a:rPr lang="en-US" dirty="0"/>
              <a:t>HTML-</a:t>
            </a:r>
            <a:r>
              <a:rPr lang="ru-RU" dirty="0"/>
              <a:t>документа</a:t>
            </a:r>
          </a:p>
        </p:txBody>
      </p:sp>
      <p:sp>
        <p:nvSpPr>
          <p:cNvPr id="5" name="Подзаголовок 2">
            <a:extLst>
              <a:ext uri="{FF2B5EF4-FFF2-40B4-BE49-F238E27FC236}">
                <a16:creationId xmlns:a16="http://schemas.microsoft.com/office/drawing/2014/main" id="{98D9AD2A-6900-41FB-9B0A-A69826B678CA}"/>
              </a:ext>
            </a:extLst>
          </p:cNvPr>
          <p:cNvSpPr txBox="1">
            <a:spLocks/>
          </p:cNvSpPr>
          <p:nvPr/>
        </p:nvSpPr>
        <p:spPr>
          <a:xfrm>
            <a:off x="581192" y="1783059"/>
            <a:ext cx="6444688" cy="423224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DOCTYPE</a:t>
            </a:r>
            <a:r>
              <a:rPr lang="en-US" sz="1400" dirty="0">
                <a:solidFill>
                  <a:srgbClr val="5FB3B3"/>
                </a:solidFill>
                <a:latin typeface="Consolas" panose="020B0609020204030204" pitchFamily="49" charset="0"/>
              </a:rPr>
              <a:t> </a:t>
            </a:r>
            <a:r>
              <a:rPr lang="en-US" sz="1400" dirty="0">
                <a:solidFill>
                  <a:srgbClr val="BB80B3"/>
                </a:solidFill>
                <a:latin typeface="Consolas" panose="020B0609020204030204" pitchFamily="49" charset="0"/>
              </a:rPr>
              <a:t>html</a:t>
            </a:r>
            <a:r>
              <a:rPr lang="en-US" sz="1400" dirty="0">
                <a:solidFill>
                  <a:srgbClr val="5FB3B3"/>
                </a:solidFill>
                <a:latin typeface="Consolas" panose="020B0609020204030204" pitchFamily="49" charset="0"/>
              </a:rPr>
              <a:t>&gt;</a:t>
            </a:r>
            <a:r>
              <a:rPr lang="ru-RU" sz="1400" dirty="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a:t>
            </a:r>
            <a:r>
              <a:rPr lang="en-US" sz="1400" dirty="0">
                <a:solidFill>
                  <a:srgbClr val="5FB3B3"/>
                </a:solidFill>
                <a:latin typeface="Consolas" panose="020B0609020204030204" pitchFamily="49" charset="0"/>
              </a:rPr>
              <a:t> </a:t>
            </a:r>
            <a:r>
              <a:rPr lang="ru-RU" sz="1400" dirty="0">
                <a:solidFill>
                  <a:srgbClr val="5FB3B3"/>
                </a:solidFill>
                <a:latin typeface="Consolas" panose="020B0609020204030204" pitchFamily="49" charset="0"/>
              </a:rPr>
              <a:t>Тип документа для браузера --</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html</a:t>
            </a:r>
            <a:r>
              <a:rPr lang="en-US" sz="1400" dirty="0">
                <a:solidFill>
                  <a:srgbClr val="5FB3B3"/>
                </a:solidFill>
                <a:latin typeface="Consolas" panose="020B0609020204030204" pitchFamily="49" charset="0"/>
              </a:rPr>
              <a:t> </a:t>
            </a:r>
            <a:r>
              <a:rPr lang="en-US" sz="1400" dirty="0" err="1">
                <a:solidFill>
                  <a:srgbClr val="BB80B3"/>
                </a:solidFill>
                <a:latin typeface="Consolas" panose="020B0609020204030204" pitchFamily="49" charset="0"/>
              </a:rPr>
              <a:t>lang</a:t>
            </a:r>
            <a:r>
              <a:rPr lang="en-US" sz="1400" dirty="0" smtClean="0">
                <a:solidFill>
                  <a:srgbClr val="5FB3B3"/>
                </a:solidFill>
                <a:latin typeface="Consolas" panose="020B0609020204030204" pitchFamily="49" charset="0"/>
              </a:rPr>
              <a:t>="</a:t>
            </a:r>
            <a:r>
              <a:rPr lang="en-US" sz="1400" dirty="0" err="1">
                <a:solidFill>
                  <a:srgbClr val="99C794"/>
                </a:solidFill>
                <a:latin typeface="Consolas" panose="020B0609020204030204" pitchFamily="49" charset="0"/>
              </a:rPr>
              <a:t>ru</a:t>
            </a:r>
            <a:r>
              <a:rPr lang="en-US" sz="1400" dirty="0" smtClean="0">
                <a:solidFill>
                  <a:srgbClr val="5FB3B3"/>
                </a:solidFill>
                <a:latin typeface="Consolas" panose="020B0609020204030204" pitchFamily="49" charset="0"/>
              </a:rPr>
              <a:t>"&gt;</a:t>
            </a:r>
            <a:r>
              <a:rPr lang="ru-RU" sz="1400" dirty="0" smtClean="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 Самый главный тег --</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head</a:t>
            </a:r>
            <a:r>
              <a:rPr lang="en-US" sz="1400" dirty="0">
                <a:solidFill>
                  <a:srgbClr val="5FB3B3"/>
                </a:solidFill>
                <a:latin typeface="Consolas" panose="020B0609020204030204" pitchFamily="49" charset="0"/>
              </a:rPr>
              <a:t>&gt;</a:t>
            </a:r>
            <a:r>
              <a:rPr lang="ru-RU" sz="1400" dirty="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 Вся техническая информация о странице --</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CDD3DE"/>
                </a:solidFill>
                <a:latin typeface="Consolas" panose="020B0609020204030204" pitchFamily="49" charset="0"/>
              </a:rPr>
              <a:t>    </a:t>
            </a: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meta</a:t>
            </a:r>
            <a:r>
              <a:rPr lang="en-US" sz="1400" dirty="0">
                <a:solidFill>
                  <a:srgbClr val="5FB3B3"/>
                </a:solidFill>
                <a:latin typeface="Consolas" panose="020B0609020204030204" pitchFamily="49" charset="0"/>
              </a:rPr>
              <a:t> </a:t>
            </a:r>
            <a:r>
              <a:rPr lang="en-US" sz="1400" dirty="0">
                <a:solidFill>
                  <a:srgbClr val="BB80B3"/>
                </a:solidFill>
                <a:latin typeface="Consolas" panose="020B0609020204030204" pitchFamily="49" charset="0"/>
              </a:rPr>
              <a:t>charset</a:t>
            </a:r>
            <a:r>
              <a:rPr lang="en-US" sz="1400" dirty="0">
                <a:solidFill>
                  <a:srgbClr val="5FB3B3"/>
                </a:solidFill>
                <a:latin typeface="Consolas" panose="020B0609020204030204" pitchFamily="49" charset="0"/>
              </a:rPr>
              <a:t>="</a:t>
            </a:r>
            <a:r>
              <a:rPr lang="en-US" sz="1400" dirty="0">
                <a:solidFill>
                  <a:srgbClr val="99C794"/>
                </a:solidFill>
                <a:latin typeface="Consolas" panose="020B0609020204030204" pitchFamily="49" charset="0"/>
              </a:rPr>
              <a:t>UTF-8</a:t>
            </a:r>
            <a:r>
              <a:rPr lang="en-US" sz="1400" dirty="0">
                <a:solidFill>
                  <a:srgbClr val="5FB3B3"/>
                </a:solidFill>
                <a:latin typeface="Consolas" panose="020B0609020204030204" pitchFamily="49" charset="0"/>
              </a:rPr>
              <a:t>"&gt;</a:t>
            </a:r>
            <a:r>
              <a:rPr lang="ru-RU" sz="1400" dirty="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 Кодировка страницы--</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CDD3DE"/>
                </a:solidFill>
                <a:latin typeface="Consolas" panose="020B0609020204030204" pitchFamily="49" charset="0"/>
              </a:rPr>
              <a:t>    </a:t>
            </a: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meta</a:t>
            </a:r>
            <a:r>
              <a:rPr lang="en-US" sz="1400" dirty="0">
                <a:solidFill>
                  <a:srgbClr val="5FB3B3"/>
                </a:solidFill>
                <a:latin typeface="Consolas" panose="020B0609020204030204" pitchFamily="49" charset="0"/>
              </a:rPr>
              <a:t> </a:t>
            </a:r>
            <a:r>
              <a:rPr lang="en-US" sz="1400" dirty="0">
                <a:solidFill>
                  <a:srgbClr val="BB80B3"/>
                </a:solidFill>
                <a:latin typeface="Consolas" panose="020B0609020204030204" pitchFamily="49" charset="0"/>
              </a:rPr>
              <a:t>http-</a:t>
            </a:r>
            <a:r>
              <a:rPr lang="en-US" sz="1400" dirty="0" err="1">
                <a:solidFill>
                  <a:srgbClr val="BB80B3"/>
                </a:solidFill>
                <a:latin typeface="Consolas" panose="020B0609020204030204" pitchFamily="49" charset="0"/>
              </a:rPr>
              <a:t>equiv</a:t>
            </a:r>
            <a:r>
              <a:rPr lang="en-US" sz="1400" dirty="0">
                <a:solidFill>
                  <a:srgbClr val="5FB3B3"/>
                </a:solidFill>
                <a:latin typeface="Consolas" panose="020B0609020204030204" pitchFamily="49" charset="0"/>
              </a:rPr>
              <a:t>="</a:t>
            </a:r>
            <a:r>
              <a:rPr lang="en-US" sz="1400" dirty="0">
                <a:solidFill>
                  <a:srgbClr val="99C794"/>
                </a:solidFill>
                <a:latin typeface="Consolas" panose="020B0609020204030204" pitchFamily="49" charset="0"/>
              </a:rPr>
              <a:t>X-UA-Compatible</a:t>
            </a:r>
            <a:r>
              <a:rPr lang="en-US" sz="1400" dirty="0">
                <a:solidFill>
                  <a:srgbClr val="5FB3B3"/>
                </a:solidFill>
                <a:latin typeface="Consolas" panose="020B0609020204030204" pitchFamily="49" charset="0"/>
              </a:rPr>
              <a:t>" </a:t>
            </a:r>
            <a:r>
              <a:rPr lang="en-US" sz="1400" dirty="0">
                <a:solidFill>
                  <a:srgbClr val="BB80B3"/>
                </a:solidFill>
                <a:latin typeface="Consolas" panose="020B0609020204030204" pitchFamily="49" charset="0"/>
              </a:rPr>
              <a:t>content</a:t>
            </a:r>
            <a:r>
              <a:rPr lang="en-US" sz="1400" dirty="0">
                <a:solidFill>
                  <a:srgbClr val="5FB3B3"/>
                </a:solidFill>
                <a:latin typeface="Consolas" panose="020B0609020204030204" pitchFamily="49" charset="0"/>
              </a:rPr>
              <a:t>="</a:t>
            </a:r>
            <a:r>
              <a:rPr lang="en-US" sz="1400" dirty="0">
                <a:solidFill>
                  <a:srgbClr val="99C794"/>
                </a:solidFill>
                <a:latin typeface="Consolas" panose="020B0609020204030204" pitchFamily="49" charset="0"/>
              </a:rPr>
              <a:t>IE=edge</a:t>
            </a:r>
            <a:r>
              <a:rPr lang="en-US" sz="1400" dirty="0">
                <a:solidFill>
                  <a:srgbClr val="5FB3B3"/>
                </a:solidFill>
                <a:latin typeface="Consolas" panose="020B0609020204030204" pitchFamily="49" charset="0"/>
              </a:rPr>
              <a:t>"&gt;</a:t>
            </a:r>
          </a:p>
          <a:p>
            <a:pPr marL="0" indent="0">
              <a:spcBef>
                <a:spcPts val="0"/>
              </a:spcBef>
              <a:spcAft>
                <a:spcPts val="0"/>
              </a:spcAft>
              <a:buNone/>
            </a:pPr>
            <a:r>
              <a:rPr lang="en-US" sz="1400" dirty="0">
                <a:solidFill>
                  <a:srgbClr val="5FB3B3"/>
                </a:solidFill>
                <a:latin typeface="Consolas" panose="020B0609020204030204" pitchFamily="49" charset="0"/>
              </a:rPr>
              <a:t>    &lt;!</a:t>
            </a:r>
            <a:r>
              <a:rPr lang="ru-RU" sz="1400" dirty="0">
                <a:solidFill>
                  <a:srgbClr val="5FB3B3"/>
                </a:solidFill>
                <a:latin typeface="Consolas" panose="020B0609020204030204" pitchFamily="49" charset="0"/>
              </a:rPr>
              <a:t>-- Для совместимости с </a:t>
            </a:r>
            <a:r>
              <a:rPr lang="en-US" sz="1400" dirty="0">
                <a:solidFill>
                  <a:srgbClr val="5FB3B3"/>
                </a:solidFill>
                <a:latin typeface="Consolas" panose="020B0609020204030204" pitchFamily="49" charset="0"/>
              </a:rPr>
              <a:t>IE</a:t>
            </a:r>
            <a:r>
              <a:rPr lang="ru-RU" sz="1400" dirty="0">
                <a:solidFill>
                  <a:srgbClr val="5FB3B3"/>
                </a:solidFill>
                <a:latin typeface="Consolas" panose="020B0609020204030204" pitchFamily="49" charset="0"/>
              </a:rPr>
              <a:t>--</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CDD3DE"/>
                </a:solidFill>
                <a:latin typeface="Consolas" panose="020B0609020204030204" pitchFamily="49" charset="0"/>
              </a:rPr>
              <a:t>    </a:t>
            </a: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meta</a:t>
            </a:r>
            <a:r>
              <a:rPr lang="en-US" sz="1400" dirty="0">
                <a:solidFill>
                  <a:srgbClr val="5FB3B3"/>
                </a:solidFill>
                <a:latin typeface="Consolas" panose="020B0609020204030204" pitchFamily="49" charset="0"/>
              </a:rPr>
              <a:t> </a:t>
            </a:r>
            <a:r>
              <a:rPr lang="en-US" sz="1400" dirty="0">
                <a:solidFill>
                  <a:srgbClr val="BB80B3"/>
                </a:solidFill>
                <a:latin typeface="Consolas" panose="020B0609020204030204" pitchFamily="49" charset="0"/>
              </a:rPr>
              <a:t>name</a:t>
            </a:r>
            <a:r>
              <a:rPr lang="en-US" sz="1400" dirty="0">
                <a:solidFill>
                  <a:srgbClr val="5FB3B3"/>
                </a:solidFill>
                <a:latin typeface="Consolas" panose="020B0609020204030204" pitchFamily="49" charset="0"/>
              </a:rPr>
              <a:t>="</a:t>
            </a:r>
            <a:r>
              <a:rPr lang="en-US" sz="1400" dirty="0">
                <a:solidFill>
                  <a:srgbClr val="99C794"/>
                </a:solidFill>
                <a:latin typeface="Consolas" panose="020B0609020204030204" pitchFamily="49" charset="0"/>
              </a:rPr>
              <a:t>viewport</a:t>
            </a:r>
            <a:r>
              <a:rPr lang="en-US" sz="1400" dirty="0">
                <a:solidFill>
                  <a:srgbClr val="5FB3B3"/>
                </a:solidFill>
                <a:latin typeface="Consolas" panose="020B0609020204030204" pitchFamily="49" charset="0"/>
              </a:rPr>
              <a:t>" </a:t>
            </a:r>
            <a:r>
              <a:rPr lang="en-US" sz="1400" dirty="0">
                <a:solidFill>
                  <a:srgbClr val="BB80B3"/>
                </a:solidFill>
                <a:latin typeface="Consolas" panose="020B0609020204030204" pitchFamily="49" charset="0"/>
              </a:rPr>
              <a:t>content</a:t>
            </a:r>
            <a:r>
              <a:rPr lang="en-US" sz="1400" dirty="0">
                <a:solidFill>
                  <a:srgbClr val="5FB3B3"/>
                </a:solidFill>
                <a:latin typeface="Consolas" panose="020B0609020204030204" pitchFamily="49" charset="0"/>
              </a:rPr>
              <a:t>="</a:t>
            </a:r>
            <a:r>
              <a:rPr lang="en-US" sz="1400" dirty="0">
                <a:solidFill>
                  <a:srgbClr val="99C794"/>
                </a:solidFill>
                <a:latin typeface="Consolas" panose="020B0609020204030204" pitchFamily="49" charset="0"/>
              </a:rPr>
              <a:t>width=device-width, initial-scale=1.0</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ru-RU" sz="1400" dirty="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 Для красивого отображения на мобильных устройствах--</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CDD3DE"/>
                </a:solidFill>
                <a:latin typeface="Consolas" panose="020B0609020204030204" pitchFamily="49" charset="0"/>
              </a:rPr>
              <a:t>    </a:t>
            </a: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title</a:t>
            </a:r>
            <a:r>
              <a:rPr lang="en-US" sz="1400" dirty="0">
                <a:solidFill>
                  <a:srgbClr val="5FB3B3"/>
                </a:solidFill>
                <a:latin typeface="Consolas" panose="020B0609020204030204" pitchFamily="49" charset="0"/>
              </a:rPr>
              <a:t>&gt;</a:t>
            </a:r>
            <a:r>
              <a:rPr lang="en-US" sz="1400" dirty="0">
                <a:solidFill>
                  <a:srgbClr val="CDD3DE"/>
                </a:solidFill>
                <a:latin typeface="Consolas" panose="020B0609020204030204" pitchFamily="49" charset="0"/>
              </a:rPr>
              <a:t>Document</a:t>
            </a: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title</a:t>
            </a:r>
            <a:r>
              <a:rPr lang="en-US" sz="1400" dirty="0">
                <a:solidFill>
                  <a:srgbClr val="5FB3B3"/>
                </a:solidFill>
                <a:latin typeface="Consolas" panose="020B0609020204030204" pitchFamily="49" charset="0"/>
              </a:rPr>
              <a:t>&gt;</a:t>
            </a:r>
            <a:r>
              <a:rPr lang="ru-RU" sz="1400" dirty="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 Заголовок страницы --</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head</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body</a:t>
            </a:r>
            <a:r>
              <a:rPr lang="en-US" sz="1400" dirty="0">
                <a:solidFill>
                  <a:srgbClr val="5FB3B3"/>
                </a:solidFill>
                <a:latin typeface="Consolas" panose="020B0609020204030204" pitchFamily="49" charset="0"/>
              </a:rPr>
              <a:t>&gt;</a:t>
            </a:r>
            <a:r>
              <a:rPr lang="ru-RU" sz="1400" dirty="0">
                <a:solidFill>
                  <a:srgbClr val="5FB3B3"/>
                </a:solidFill>
                <a:latin typeface="Consolas" panose="020B0609020204030204" pitchFamily="49" charset="0"/>
              </a:rPr>
              <a:t> </a:t>
            </a:r>
            <a:r>
              <a:rPr lang="en-US" sz="1400" dirty="0">
                <a:solidFill>
                  <a:srgbClr val="5FB3B3"/>
                </a:solidFill>
                <a:latin typeface="Consolas" panose="020B0609020204030204" pitchFamily="49" charset="0"/>
              </a:rPr>
              <a:t>&lt;!</a:t>
            </a:r>
            <a:r>
              <a:rPr lang="ru-RU" sz="1400" dirty="0">
                <a:solidFill>
                  <a:srgbClr val="5FB3B3"/>
                </a:solidFill>
                <a:latin typeface="Consolas" panose="020B0609020204030204" pitchFamily="49" charset="0"/>
              </a:rPr>
              <a:t>–- Тело веб-страницы --</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body</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0" indent="0">
              <a:spcBef>
                <a:spcPts val="0"/>
              </a:spcBef>
              <a:spcAft>
                <a:spcPts val="0"/>
              </a:spcAft>
              <a:buNone/>
            </a:pPr>
            <a:r>
              <a:rPr lang="en-US" sz="1400" dirty="0">
                <a:solidFill>
                  <a:srgbClr val="5FB3B3"/>
                </a:solidFill>
                <a:latin typeface="Consolas" panose="020B0609020204030204" pitchFamily="49" charset="0"/>
              </a:rPr>
              <a:t>&lt;/</a:t>
            </a:r>
            <a:r>
              <a:rPr lang="en-US" sz="1400" dirty="0">
                <a:solidFill>
                  <a:srgbClr val="EB606B"/>
                </a:solidFill>
                <a:latin typeface="Consolas" panose="020B0609020204030204" pitchFamily="49" charset="0"/>
              </a:rPr>
              <a:t>html</a:t>
            </a:r>
            <a:r>
              <a:rPr lang="en-US" sz="1400" dirty="0">
                <a:solidFill>
                  <a:srgbClr val="5FB3B3"/>
                </a:solidFill>
                <a:latin typeface="Consolas" panose="020B0609020204030204" pitchFamily="49" charset="0"/>
              </a:rPr>
              <a:t>&gt;</a:t>
            </a:r>
            <a:endParaRPr lang="en-US" sz="1400" dirty="0">
              <a:solidFill>
                <a:srgbClr val="CDD3DE"/>
              </a:solidFill>
              <a:latin typeface="Consolas" panose="020B0609020204030204" pitchFamily="49" charset="0"/>
            </a:endParaRPr>
          </a:p>
          <a:p>
            <a:pPr marL="342900" indent="-342900" algn="just">
              <a:buSzPct val="102000"/>
              <a:buFont typeface="Arial" panose="020B0604020202020204" pitchFamily="34" charset="0"/>
              <a:buChar char="•"/>
            </a:pPr>
            <a:endParaRPr lang="ru-RU" sz="1600" dirty="0">
              <a:ln w="0"/>
              <a:solidFill>
                <a:schemeClr val="accent1"/>
              </a:solidFill>
              <a:effectLst>
                <a:outerShdw blurRad="38100" dist="25400" dir="5400000" algn="ctr" rotWithShape="0">
                  <a:srgbClr val="6E747A">
                    <a:alpha val="43000"/>
                  </a:srgbClr>
                </a:outerShdw>
              </a:effectLst>
            </a:endParaRPr>
          </a:p>
        </p:txBody>
      </p:sp>
      <p:pic>
        <p:nvPicPr>
          <p:cNvPr id="7" name="Рисунок 6">
            <a:extLst>
              <a:ext uri="{FF2B5EF4-FFF2-40B4-BE49-F238E27FC236}">
                <a16:creationId xmlns:a16="http://schemas.microsoft.com/office/drawing/2014/main" id="{2BB50C34-8512-42B5-997A-6B27DAE5AE15}"/>
              </a:ext>
            </a:extLst>
          </p:cNvPr>
          <p:cNvPicPr>
            <a:picLocks noChangeAspect="1"/>
          </p:cNvPicPr>
          <p:nvPr/>
        </p:nvPicPr>
        <p:blipFill>
          <a:blip r:embed="rId2"/>
          <a:stretch>
            <a:fillRect/>
          </a:stretch>
        </p:blipFill>
        <p:spPr>
          <a:xfrm>
            <a:off x="7179866" y="1783059"/>
            <a:ext cx="4677385" cy="4232246"/>
          </a:xfrm>
          <a:prstGeom prst="rect">
            <a:avLst/>
          </a:prstGeom>
        </p:spPr>
      </p:pic>
      <p:sp>
        <p:nvSpPr>
          <p:cNvPr id="6" name="Номер слайда 5"/>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76919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75DED3-79C1-41D7-B5B0-F04835598AAF}"/>
              </a:ext>
            </a:extLst>
          </p:cNvPr>
          <p:cNvSpPr>
            <a:spLocks noGrp="1"/>
          </p:cNvSpPr>
          <p:nvPr>
            <p:ph type="title"/>
          </p:nvPr>
        </p:nvSpPr>
        <p:spPr>
          <a:xfrm>
            <a:off x="581192" y="702156"/>
            <a:ext cx="11029616" cy="539415"/>
          </a:xfrm>
        </p:spPr>
        <p:txBody>
          <a:bodyPr/>
          <a:lstStyle/>
          <a:p>
            <a:r>
              <a:rPr lang="ru-RU" dirty="0"/>
              <a:t>Комментарии в коде </a:t>
            </a:r>
            <a:r>
              <a:rPr lang="en-US" dirty="0"/>
              <a:t>HTML</a:t>
            </a:r>
            <a:endParaRPr lang="ru-RU" dirty="0"/>
          </a:p>
        </p:txBody>
      </p:sp>
      <p:pic>
        <p:nvPicPr>
          <p:cNvPr id="6" name="Рисунок 5">
            <a:extLst>
              <a:ext uri="{FF2B5EF4-FFF2-40B4-BE49-F238E27FC236}">
                <a16:creationId xmlns:a16="http://schemas.microsoft.com/office/drawing/2014/main" id="{AE8F0939-80B7-4925-8C79-E946D7825CAA}"/>
              </a:ext>
            </a:extLst>
          </p:cNvPr>
          <p:cNvPicPr>
            <a:picLocks noChangeAspect="1"/>
          </p:cNvPicPr>
          <p:nvPr/>
        </p:nvPicPr>
        <p:blipFill>
          <a:blip r:embed="rId2"/>
          <a:stretch>
            <a:fillRect/>
          </a:stretch>
        </p:blipFill>
        <p:spPr>
          <a:xfrm>
            <a:off x="4095469" y="2497871"/>
            <a:ext cx="4001058" cy="257211"/>
          </a:xfrm>
          <a:prstGeom prst="rect">
            <a:avLst/>
          </a:prstGeom>
        </p:spPr>
      </p:pic>
      <p:pic>
        <p:nvPicPr>
          <p:cNvPr id="8" name="Рисунок 7">
            <a:extLst>
              <a:ext uri="{FF2B5EF4-FFF2-40B4-BE49-F238E27FC236}">
                <a16:creationId xmlns:a16="http://schemas.microsoft.com/office/drawing/2014/main" id="{C975C21F-7ADF-4A37-82C0-DB9F6B3B0778}"/>
              </a:ext>
            </a:extLst>
          </p:cNvPr>
          <p:cNvPicPr>
            <a:picLocks noChangeAspect="1"/>
          </p:cNvPicPr>
          <p:nvPr/>
        </p:nvPicPr>
        <p:blipFill rotWithShape="1">
          <a:blip r:embed="rId3"/>
          <a:srcRect t="39769"/>
          <a:stretch/>
        </p:blipFill>
        <p:spPr>
          <a:xfrm>
            <a:off x="1342360" y="5089681"/>
            <a:ext cx="9507277" cy="998373"/>
          </a:xfrm>
          <a:prstGeom prst="rect">
            <a:avLst/>
          </a:prstGeom>
        </p:spPr>
      </p:pic>
      <p:pic>
        <p:nvPicPr>
          <p:cNvPr id="9" name="Рисунок 8">
            <a:extLst>
              <a:ext uri="{FF2B5EF4-FFF2-40B4-BE49-F238E27FC236}">
                <a16:creationId xmlns:a16="http://schemas.microsoft.com/office/drawing/2014/main" id="{B079337D-13C7-41A6-9B97-97FB93FE6297}"/>
              </a:ext>
            </a:extLst>
          </p:cNvPr>
          <p:cNvPicPr>
            <a:picLocks noChangeAspect="1"/>
          </p:cNvPicPr>
          <p:nvPr/>
        </p:nvPicPr>
        <p:blipFill rotWithShape="1">
          <a:blip r:embed="rId3"/>
          <a:srcRect b="67458"/>
          <a:stretch/>
        </p:blipFill>
        <p:spPr>
          <a:xfrm>
            <a:off x="1342360" y="3036754"/>
            <a:ext cx="9507277" cy="539416"/>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228196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A2AFB-292F-42E1-A8A1-FFCE64E00FB0}"/>
              </a:ext>
            </a:extLst>
          </p:cNvPr>
          <p:cNvSpPr>
            <a:spLocks noGrp="1"/>
          </p:cNvSpPr>
          <p:nvPr>
            <p:ph type="title"/>
          </p:nvPr>
        </p:nvSpPr>
        <p:spPr>
          <a:xfrm>
            <a:off x="581192" y="702156"/>
            <a:ext cx="11029616" cy="522637"/>
          </a:xfrm>
        </p:spPr>
        <p:txBody>
          <a:bodyPr/>
          <a:lstStyle/>
          <a:p>
            <a:r>
              <a:rPr lang="ru-RU" dirty="0"/>
              <a:t>Вложенные элементы </a:t>
            </a:r>
            <a:r>
              <a:rPr lang="en-US" dirty="0"/>
              <a:t>HTML</a:t>
            </a:r>
            <a:endParaRPr lang="ru-RU" dirty="0"/>
          </a:p>
        </p:txBody>
      </p:sp>
      <p:pic>
        <p:nvPicPr>
          <p:cNvPr id="6" name="Рисунок 5">
            <a:extLst>
              <a:ext uri="{FF2B5EF4-FFF2-40B4-BE49-F238E27FC236}">
                <a16:creationId xmlns:a16="http://schemas.microsoft.com/office/drawing/2014/main" id="{885EA51F-BDFC-4C7D-94AC-DE8A10AFF25D}"/>
              </a:ext>
            </a:extLst>
          </p:cNvPr>
          <p:cNvPicPr>
            <a:picLocks noChangeAspect="1"/>
          </p:cNvPicPr>
          <p:nvPr/>
        </p:nvPicPr>
        <p:blipFill>
          <a:blip r:embed="rId2"/>
          <a:stretch>
            <a:fillRect/>
          </a:stretch>
        </p:blipFill>
        <p:spPr>
          <a:xfrm>
            <a:off x="1251860" y="2116907"/>
            <a:ext cx="9688277" cy="990738"/>
          </a:xfrm>
          <a:prstGeom prst="rect">
            <a:avLst/>
          </a:prstGeom>
        </p:spPr>
      </p:pic>
      <p:pic>
        <p:nvPicPr>
          <p:cNvPr id="8" name="Рисунок 7">
            <a:extLst>
              <a:ext uri="{FF2B5EF4-FFF2-40B4-BE49-F238E27FC236}">
                <a16:creationId xmlns:a16="http://schemas.microsoft.com/office/drawing/2014/main" id="{4D537D5C-6A10-469F-81A5-5B4F245FFFC1}"/>
              </a:ext>
            </a:extLst>
          </p:cNvPr>
          <p:cNvPicPr>
            <a:picLocks noChangeAspect="1"/>
          </p:cNvPicPr>
          <p:nvPr/>
        </p:nvPicPr>
        <p:blipFill>
          <a:blip r:embed="rId3"/>
          <a:stretch>
            <a:fillRect/>
          </a:stretch>
        </p:blipFill>
        <p:spPr>
          <a:xfrm>
            <a:off x="1199466" y="4002025"/>
            <a:ext cx="9793067" cy="1924319"/>
          </a:xfrm>
          <a:prstGeom prst="rect">
            <a:avLst/>
          </a:prstGeom>
        </p:spPr>
      </p:pic>
      <p:sp>
        <p:nvSpPr>
          <p:cNvPr id="5" name="Номер слайда 4"/>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81333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Дивиденд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98_TF33552983" id="{160FF37C-0DDC-4D2E-AEAD-253EF6364DF1}" vid="{EC99DBC3-C858-4F3A-82DD-48D686A36DB8}"/>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{889877DC-8583-4718-B918-062FB3213B91}tf33552983_win32</Template>
  <TotalTime>782</TotalTime>
  <Words>944</Words>
  <Application>Microsoft Office PowerPoint</Application>
  <PresentationFormat>Широкоэкранный</PresentationFormat>
  <Paragraphs>174</Paragraphs>
  <Slides>36</Slides>
  <Notes>0</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36</vt:i4>
      </vt:variant>
    </vt:vector>
  </HeadingPairs>
  <TitlesOfParts>
    <vt:vector size="48" baseType="lpstr">
      <vt:lpstr>Arial</vt:lpstr>
      <vt:lpstr>Calibri</vt:lpstr>
      <vt:lpstr>Consolas</vt:lpstr>
      <vt:lpstr>Corbel</vt:lpstr>
      <vt:lpstr>Corbel (Заголовки)</vt:lpstr>
      <vt:lpstr>Courier New</vt:lpstr>
      <vt:lpstr>Fira Sans</vt:lpstr>
      <vt:lpstr>Franklin Gothic Book</vt:lpstr>
      <vt:lpstr>Franklin Gothic Demi</vt:lpstr>
      <vt:lpstr>Times New Roman</vt:lpstr>
      <vt:lpstr>Wingdings 2</vt:lpstr>
      <vt:lpstr>ДивидендVTI</vt:lpstr>
      <vt:lpstr>Разработка клиентских частей интернет-ресурсов</vt:lpstr>
      <vt:lpstr>telegram</vt:lpstr>
      <vt:lpstr>Введение</vt:lpstr>
      <vt:lpstr>Структура языка HTML</vt:lpstr>
      <vt:lpstr>Что такое «тег» (Tag) и «элемент» (Element)?</vt:lpstr>
      <vt:lpstr>Что такое «атрибут» (Attribute)?</vt:lpstr>
      <vt:lpstr>Базовая структура HTML-документа</vt:lpstr>
      <vt:lpstr>Комментарии в коде HTML</vt:lpstr>
      <vt:lpstr>Вложенные элементы HTML</vt:lpstr>
      <vt:lpstr>Заголовки в HTML</vt:lpstr>
      <vt:lpstr>Форматирование текста в HTML</vt:lpstr>
      <vt:lpstr>Презентация PowerPoint</vt:lpstr>
      <vt:lpstr>Презентация PowerPoint</vt:lpstr>
      <vt:lpstr>&lt;div&gt;</vt:lpstr>
      <vt:lpstr>ошибочно</vt:lpstr>
      <vt:lpstr>Якоря и гиперссылки в HTML</vt:lpstr>
      <vt:lpstr>Ссылка на другой сайт</vt:lpstr>
      <vt:lpstr>Ссылка-якорь</vt:lpstr>
      <vt:lpstr>Ссылка-якорь</vt:lpstr>
      <vt:lpstr>Ссылка на номер телефона</vt:lpstr>
      <vt:lpstr>Ссылка на почтовый клиент: Копия (CC) и скрытая копия (BCC) </vt:lpstr>
      <vt:lpstr>Списки в HTML</vt:lpstr>
      <vt:lpstr>Списки в HTML: упорядоченный список (ordered list)</vt:lpstr>
      <vt:lpstr>Списки в HTML: упорядоченный список (ordered list)</vt:lpstr>
      <vt:lpstr>Списки в HTML: упорядоченный список (ordered list)</vt:lpstr>
      <vt:lpstr>Списки в HTML: упорядоченный список (ordered list)</vt:lpstr>
      <vt:lpstr>Списки в HTML: Неупорядоченный список (Unordered List)</vt:lpstr>
      <vt:lpstr>Списки в HTML: Неупорядоченный список (Unordered List)</vt:lpstr>
      <vt:lpstr>Списки в HTML: Список описаний (Description List)</vt:lpstr>
      <vt:lpstr>Изображения в HTML</vt:lpstr>
      <vt:lpstr>Изображения в HTML: АТРИБУТЫ ТЕГА &lt;img&gt;</vt:lpstr>
      <vt:lpstr>Изображения в HTML: АТРИБУТЫ ТЕГА &lt;img&gt;</vt:lpstr>
      <vt:lpstr>Изображения в HTML: иллюстрация с необязательной подписью &lt;figure&gt;</vt:lpstr>
      <vt:lpstr>Изображения в HTML: Карта изображения</vt:lpstr>
      <vt:lpstr>Изображения в HTML: Карта изображения</vt:lpstr>
      <vt:lpstr>фавикон в 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клиентских частей интернет-ресурсов</dc:title>
  <dc:creator>Alex Ruslyakov</dc:creator>
  <cp:lastModifiedBy>i212</cp:lastModifiedBy>
  <cp:revision>50</cp:revision>
  <dcterms:created xsi:type="dcterms:W3CDTF">2023-08-31T14:49:30Z</dcterms:created>
  <dcterms:modified xsi:type="dcterms:W3CDTF">2023-09-05T08:49:37Z</dcterms:modified>
</cp:coreProperties>
</file>