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3" r:id="rId1"/>
  </p:sldMasterIdLst>
  <p:notesMasterIdLst>
    <p:notesMasterId r:id="rId3"/>
  </p:notesMasterIdLst>
  <p:handoutMasterIdLst>
    <p:handoutMasterId r:id="rId4"/>
  </p:handoutMasterIdLst>
  <p:sldIdLst>
    <p:sldId id="394" r:id="rId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C"/>
    <a:srgbClr val="A8A8AA"/>
    <a:srgbClr val="003366"/>
    <a:srgbClr val="000000"/>
    <a:srgbClr val="5F5F5F"/>
    <a:srgbClr val="BFBFBF"/>
    <a:srgbClr val="E3E3E3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000" autoAdjust="0"/>
  </p:normalViewPr>
  <p:slideViewPr>
    <p:cSldViewPr snapToGrid="0">
      <p:cViewPr varScale="1">
        <p:scale>
          <a:sx n="120" d="100"/>
          <a:sy n="120" d="100"/>
        </p:scale>
        <p:origin x="7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3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defTabSz="914889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defTabSz="914889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B9B6FA-7D75-425B-97B4-78B38E0A1C4E}" type="datetimeFigureOut">
              <a:rPr lang="ru-RU" altLang="ru-RU"/>
              <a:pPr>
                <a:defRPr/>
              </a:pPr>
              <a:t>17.03.2021</a:t>
            </a:fld>
            <a:endParaRPr lang="ru-RU" altLang="ru-RU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defTabSz="914889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defTabSz="914889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AB7DFE-F1DC-42A6-8D30-A7D7E4DF463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defTabSz="914889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defTabSz="914889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5C34BF-B785-48D6-9BB3-55F7B2E674AB}" type="datetimeFigureOut">
              <a:rPr lang="ru-RU" altLang="ru-RU"/>
              <a:pPr>
                <a:defRPr/>
              </a:pPr>
              <a:t>17.03.2021</a:t>
            </a:fld>
            <a:endParaRPr lang="ru-RU" altLang="ru-RU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7187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defTabSz="914889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defTabSz="914889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736524-8B0E-4E10-9D44-314FF379C4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36524-8B0E-4E10-9D44-314FF379C4AD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744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404813" y="5751513"/>
            <a:ext cx="8328025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5" name="Объект 9"/>
          <p:cNvGraphicFramePr>
            <a:graphicFrameLocks noChangeAspect="1"/>
          </p:cNvGraphicFramePr>
          <p:nvPr userDrawn="1"/>
        </p:nvGraphicFramePr>
        <p:xfrm>
          <a:off x="7289800" y="312738"/>
          <a:ext cx="148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Точечный рисунок" r:id="rId3" imgW="9457143" imgH="3858164" progId="PBrush">
                  <p:embed/>
                </p:oleObj>
              </mc:Choice>
              <mc:Fallback>
                <p:oleObj name="Точечный рисунок" r:id="rId3" imgW="9457143" imgH="3858164" progId="PBrush">
                  <p:embed/>
                  <p:pic>
                    <p:nvPicPr>
                      <p:cNvPr id="2051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12738"/>
                        <a:ext cx="148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903913"/>
            <a:ext cx="13906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karovmm\Desktop\Предложения для регионов и правительства\Для Презентации\liaz5292_Scania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15085" r="3030" b="15744"/>
          <a:stretch>
            <a:fillRect/>
          </a:stretch>
        </p:blipFill>
        <p:spPr bwMode="auto">
          <a:xfrm>
            <a:off x="4565650" y="5907088"/>
            <a:ext cx="16129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Arho\Фотографии\MCV\LDT NEXT\Двухрядка LDT NEXT\special_gazon_double_02.jpg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5894388"/>
            <a:ext cx="1346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97563"/>
            <a:ext cx="9636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Arho\Фотографии\Урал\Урал_М.jpg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927725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3" descr="Без имени-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5918200"/>
            <a:ext cx="130016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812" y="5201824"/>
            <a:ext cx="5190088" cy="538480"/>
          </a:xfrm>
        </p:spPr>
        <p:txBody>
          <a:bodyPr lIns="0" rIns="0" anchor="b">
            <a:noAutofit/>
          </a:bodyPr>
          <a:lstStyle>
            <a:lvl1pPr marL="0" indent="0" algn="l">
              <a:buNone/>
              <a:defRPr sz="1400" baseline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13" name="Заголовок 1"/>
          <p:cNvSpPr>
            <a:spLocks noGrp="1"/>
          </p:cNvSpPr>
          <p:nvPr>
            <p:ph type="ctrTitle"/>
          </p:nvPr>
        </p:nvSpPr>
        <p:spPr>
          <a:xfrm>
            <a:off x="404811" y="2303145"/>
            <a:ext cx="6002339" cy="592455"/>
          </a:xfrm>
        </p:spPr>
        <p:txBody>
          <a:bodyPr lIns="0" rIns="0">
            <a:noAutofit/>
          </a:bodyPr>
          <a:lstStyle>
            <a:lvl1pPr algn="l">
              <a:defRPr sz="2400" b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74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07963" y="811213"/>
            <a:ext cx="8716962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07963" y="6575425"/>
            <a:ext cx="8716962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6" name="Объект 8"/>
          <p:cNvGraphicFramePr>
            <a:graphicFrameLocks noChangeAspect="1"/>
          </p:cNvGraphicFramePr>
          <p:nvPr userDrawn="1"/>
        </p:nvGraphicFramePr>
        <p:xfrm>
          <a:off x="7734300" y="228600"/>
          <a:ext cx="1239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Точечный рисунок" r:id="rId3" imgW="9457143" imgH="3858164" progId="PBrush">
                  <p:embed/>
                </p:oleObj>
              </mc:Choice>
              <mc:Fallback>
                <p:oleObj name="Точечный рисунок" r:id="rId3" imgW="9457143" imgH="3858164" progId="PBrush">
                  <p:embed/>
                  <p:pic>
                    <p:nvPicPr>
                      <p:cNvPr id="3076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28600"/>
                        <a:ext cx="12398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223807" y="1122680"/>
            <a:ext cx="4265883" cy="1366520"/>
          </a:xfrm>
        </p:spPr>
        <p:txBody>
          <a:bodyPr lIns="0">
            <a:noAutofit/>
          </a:bodyPr>
          <a:lstStyle>
            <a:lvl1pPr marL="172800" indent="-172800">
              <a:lnSpc>
                <a:spcPct val="11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8400" indent="-172800">
              <a:lnSpc>
                <a:spcPct val="11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13297" y="273452"/>
            <a:ext cx="7043553" cy="524352"/>
          </a:xfrm>
        </p:spPr>
        <p:txBody>
          <a:bodyPr lIns="0" rIns="0" anchor="b">
            <a:normAutofit/>
          </a:bodyPr>
          <a:lstStyle>
            <a:lvl1pPr algn="l">
              <a:defRPr sz="2200" b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4122738" y="6575425"/>
            <a:ext cx="898525" cy="215900"/>
          </a:xfrm>
        </p:spPr>
        <p:txBody>
          <a:bodyPr lIns="0" rIns="0"/>
          <a:lstStyle>
            <a:lvl1pPr algn="ctr">
              <a:defRPr sz="10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E6C13D-188F-4073-98D0-FB4169CCE74B}" type="datetime4">
              <a:rPr lang="ru-RU"/>
              <a:pPr>
                <a:defRPr/>
              </a:pPr>
              <a:t>17 марта 2021 г.</a:t>
            </a:fld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594725" y="6569075"/>
            <a:ext cx="334963" cy="215900"/>
          </a:xfrm>
        </p:spPr>
        <p:txBody>
          <a:bodyPr lIns="0" rIns="0"/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5F3A820-5589-409A-880B-4987A90A4F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212725" y="6575425"/>
            <a:ext cx="1393825" cy="215900"/>
          </a:xfrm>
        </p:spPr>
        <p:txBody>
          <a:bodyPr lIns="0" rIns="0"/>
          <a:lstStyle>
            <a:lvl1pPr algn="l">
              <a:defRPr sz="10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gazgroup</a:t>
            </a:r>
            <a:r>
              <a:rPr lang="en-US"/>
              <a:t>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 userDrawn="1"/>
        </p:nvGraphicFramePr>
        <p:xfrm>
          <a:off x="7734300" y="228600"/>
          <a:ext cx="1239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Точечный рисунок" r:id="rId3" imgW="9457143" imgH="3858164" progId="PBrush">
                  <p:embed/>
                </p:oleObj>
              </mc:Choice>
              <mc:Fallback>
                <p:oleObj name="Точечный рисунок" r:id="rId3" imgW="9457143" imgH="3858164" progId="PBrush">
                  <p:embed/>
                  <p:pic>
                    <p:nvPicPr>
                      <p:cNvPr id="4098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28600"/>
                        <a:ext cx="12398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207963" y="811213"/>
            <a:ext cx="8716962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07963" y="6575425"/>
            <a:ext cx="8716962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Объект 2"/>
          <p:cNvSpPr>
            <a:spLocks noGrp="1"/>
          </p:cNvSpPr>
          <p:nvPr>
            <p:ph idx="29"/>
          </p:nvPr>
        </p:nvSpPr>
        <p:spPr>
          <a:xfrm>
            <a:off x="217097" y="1328331"/>
            <a:ext cx="4283881" cy="879098"/>
          </a:xfrm>
          <a:solidFill>
            <a:srgbClr val="A8A8AA"/>
          </a:solidFill>
        </p:spPr>
        <p:txBody>
          <a:bodyPr lIns="0">
            <a:noAutofit/>
          </a:bodyPr>
          <a:lstStyle>
            <a:lvl1pPr marL="269875" indent="-171450">
              <a:lnSpc>
                <a:spcPct val="11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2913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5738">
              <a:lnSpc>
                <a:spcPct val="11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35"/>
          </p:nvPr>
        </p:nvSpPr>
        <p:spPr>
          <a:xfrm>
            <a:off x="4722920" y="1303177"/>
            <a:ext cx="4201692" cy="879098"/>
          </a:xfrm>
          <a:solidFill>
            <a:srgbClr val="00468C"/>
          </a:solidFill>
        </p:spPr>
        <p:txBody>
          <a:bodyPr lIns="0">
            <a:noAutofit/>
          </a:bodyPr>
          <a:lstStyle>
            <a:lvl1pPr marL="269875" indent="-171450">
              <a:lnSpc>
                <a:spcPct val="110000"/>
              </a:lnSpc>
              <a:spcBef>
                <a:spcPts val="6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2913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573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41"/>
          </p:nvPr>
        </p:nvSpPr>
        <p:spPr>
          <a:xfrm>
            <a:off x="4722920" y="2319020"/>
            <a:ext cx="4201692" cy="864000"/>
          </a:xfrm>
        </p:spPr>
        <p:txBody>
          <a:bodyPr lIns="0">
            <a:noAutofit/>
          </a:bodyPr>
          <a:lstStyle>
            <a:lvl1pPr marL="172800" indent="-172800">
              <a:lnSpc>
                <a:spcPct val="11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8400" indent="-172800">
              <a:lnSpc>
                <a:spcPct val="11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42"/>
          </p:nvPr>
        </p:nvSpPr>
        <p:spPr>
          <a:xfrm>
            <a:off x="217097" y="2327898"/>
            <a:ext cx="4283881" cy="864000"/>
          </a:xfrm>
        </p:spPr>
        <p:txBody>
          <a:bodyPr lIns="0">
            <a:noAutofit/>
          </a:bodyPr>
          <a:lstStyle>
            <a:lvl1pPr marL="172800" indent="-172800">
              <a:lnSpc>
                <a:spcPct val="11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8400" indent="-172800">
              <a:lnSpc>
                <a:spcPct val="11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213297" y="273452"/>
            <a:ext cx="7043553" cy="524352"/>
          </a:xfrm>
        </p:spPr>
        <p:txBody>
          <a:bodyPr lIns="0" rIns="0" anchor="b">
            <a:normAutofit/>
          </a:bodyPr>
          <a:lstStyle>
            <a:lvl1pPr algn="l">
              <a:defRPr sz="2200" b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43"/>
          </p:nvPr>
        </p:nvSpPr>
        <p:spPr>
          <a:xfrm>
            <a:off x="4122738" y="6575425"/>
            <a:ext cx="898525" cy="215900"/>
          </a:xfrm>
        </p:spPr>
        <p:txBody>
          <a:bodyPr lIns="0" rIns="0"/>
          <a:lstStyle>
            <a:lvl1pPr algn="ctr">
              <a:defRPr sz="10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97AEDC-3F2A-4769-9674-8B341C807461}" type="datetime4">
              <a:rPr lang="ru-RU"/>
              <a:pPr>
                <a:defRPr/>
              </a:pPr>
              <a:t>17 марта 2021 г.</a:t>
            </a:fld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4"/>
          </p:nvPr>
        </p:nvSpPr>
        <p:spPr>
          <a:xfrm>
            <a:off x="8594725" y="6569075"/>
            <a:ext cx="334963" cy="215900"/>
          </a:xfrm>
        </p:spPr>
        <p:txBody>
          <a:bodyPr lIns="0" rIns="0"/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8573A3CD-9B98-44DD-9C2D-99BE1E501F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45"/>
          </p:nvPr>
        </p:nvSpPr>
        <p:spPr>
          <a:xfrm>
            <a:off x="212725" y="6575425"/>
            <a:ext cx="1393825" cy="215900"/>
          </a:xfrm>
        </p:spPr>
        <p:txBody>
          <a:bodyPr lIns="0" rIns="0"/>
          <a:lstStyle>
            <a:lvl1pPr algn="l">
              <a:defRPr sz="10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gazgroup</a:t>
            </a:r>
            <a:r>
              <a:rPr lang="en-US"/>
              <a:t>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E23A-DF62-4B06-9A15-22B17B92D454}" type="datetime4">
              <a:rPr lang="ru-RU"/>
              <a:pPr>
                <a:defRPr/>
              </a:pPr>
              <a:t>17 марта 2021 г.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8FC1F-AF01-41DE-B313-E47BD3F9AB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3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0D139E-F79E-47EF-A3EB-F3BD9CC78FBB}" type="datetime4">
              <a:rPr lang="ru-RU"/>
              <a:pPr>
                <a:defRPr/>
              </a:pPr>
              <a:t>17 марта 2021 г.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rm.ru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756FC1-AD90-4629-B38D-7397C511D3A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5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"/>
          <p:cNvSpPr>
            <a:spLocks noGrp="1"/>
          </p:cNvSpPr>
          <p:nvPr>
            <p:ph type="title"/>
          </p:nvPr>
        </p:nvSpPr>
        <p:spPr>
          <a:xfrm>
            <a:off x="212725" y="263525"/>
            <a:ext cx="7043738" cy="525463"/>
          </a:xfrm>
        </p:spPr>
        <p:txBody>
          <a:bodyPr/>
          <a:lstStyle/>
          <a:p>
            <a:r>
              <a:rPr lang="ru-RU" altLang="ru-RU" sz="1600" dirty="0" smtClean="0"/>
              <a:t>ПАЗ-320405</a:t>
            </a:r>
          </a:p>
        </p:txBody>
      </p:sp>
      <p:sp>
        <p:nvSpPr>
          <p:cNvPr id="8195" name="Дата 3"/>
          <p:cNvSpPr>
            <a:spLocks noGrp="1"/>
          </p:cNvSpPr>
          <p:nvPr>
            <p:ph type="dt" sz="quarter" idx="10"/>
          </p:nvPr>
        </p:nvSpPr>
        <p:spPr bwMode="auto">
          <a:xfrm>
            <a:off x="4122738" y="6575425"/>
            <a:ext cx="9683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17B1A-BD86-4968-A3EA-33EE51BF7166}" type="datetime4">
              <a:rPr lang="ru-RU" altLang="ru-RU" sz="1000" smtClean="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17 марта 2021 г.</a:t>
            </a:fld>
            <a:endParaRPr lang="ru-RU" altLang="ru-RU" sz="1000" smtClean="0">
              <a:solidFill>
                <a:srgbClr val="5F5F5F"/>
              </a:solidFill>
            </a:endParaRPr>
          </a:p>
        </p:txBody>
      </p:sp>
      <p:sp>
        <p:nvSpPr>
          <p:cNvPr id="8196" name="Номер слайда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95B35E-0245-4952-BCE3-62937CC5E1C9}" type="slidenum">
              <a:rPr lang="ru-RU" altLang="ru-RU" sz="1000" smtClean="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000" dirty="0" smtClean="0">
              <a:solidFill>
                <a:srgbClr val="5F5F5F"/>
              </a:solidFill>
            </a:endParaRPr>
          </a:p>
        </p:txBody>
      </p:sp>
      <p:sp>
        <p:nvSpPr>
          <p:cNvPr id="8197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ru-RU" sz="1000" smtClean="0">
                <a:solidFill>
                  <a:srgbClr val="5F5F5F"/>
                </a:solidFill>
              </a:rPr>
              <a:t>gazgroup</a:t>
            </a:r>
            <a:r>
              <a:rPr lang="en-US" altLang="ru-RU" sz="1000" smtClean="0">
                <a:solidFill>
                  <a:srgbClr val="5F5F5F"/>
                </a:solidFill>
              </a:rPr>
              <a:t>.ru</a:t>
            </a:r>
            <a:endParaRPr lang="ru-RU" altLang="ru-RU" sz="1000" smtClean="0">
              <a:solidFill>
                <a:srgbClr val="5F5F5F"/>
              </a:solidFill>
            </a:endParaRPr>
          </a:p>
        </p:txBody>
      </p:sp>
      <p:sp>
        <p:nvSpPr>
          <p:cNvPr id="8198" name="IsText"/>
          <p:cNvSpPr txBox="1">
            <a:spLocks/>
          </p:cNvSpPr>
          <p:nvPr/>
        </p:nvSpPr>
        <p:spPr bwMode="auto">
          <a:xfrm>
            <a:off x="6283325" y="2116138"/>
            <a:ext cx="124936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altLang="ru-RU" sz="2800" dirty="0"/>
              <a:t>Стало</a:t>
            </a:r>
            <a:endParaRPr lang="ru-RU" altLang="ru-RU" dirty="0"/>
          </a:p>
        </p:txBody>
      </p:sp>
      <p:sp>
        <p:nvSpPr>
          <p:cNvPr id="8199" name="WasText"/>
          <p:cNvSpPr txBox="1">
            <a:spLocks/>
          </p:cNvSpPr>
          <p:nvPr/>
        </p:nvSpPr>
        <p:spPr bwMode="auto">
          <a:xfrm>
            <a:off x="1677988" y="2101850"/>
            <a:ext cx="10858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altLang="ru-RU" sz="2800" dirty="0"/>
              <a:t>Было</a:t>
            </a:r>
            <a:endParaRPr lang="ru-RU" altLang="ru-RU" dirty="0"/>
          </a:p>
        </p:txBody>
      </p:sp>
      <p:graphicFrame>
        <p:nvGraphicFramePr>
          <p:cNvPr id="14" name="Table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46281"/>
              </p:ext>
            </p:extLst>
          </p:nvPr>
        </p:nvGraphicFramePr>
        <p:xfrm>
          <a:off x="212725" y="885186"/>
          <a:ext cx="8716963" cy="979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36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Компонент</a:t>
                      </a:r>
                      <a:endParaRPr lang="ru-RU" sz="1400" dirty="0"/>
                    </a:p>
                  </a:txBody>
                  <a:tcPr marT="45766" marB="45766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45766" marB="45766"/>
                </a:tc>
                <a:extLst>
                  <a:ext uri="{0D108BD9-81ED-4DB2-BD59-A6C34878D82A}">
                    <a16:rowId xmlns:a16="http://schemas.microsoft.com/office/drawing/2014/main" val="1406850122"/>
                  </a:ext>
                </a:extLst>
              </a:tr>
              <a:tr h="27557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Дефект</a:t>
                      </a:r>
                      <a:endParaRPr lang="ru-RU" sz="1400" dirty="0"/>
                    </a:p>
                  </a:txBody>
                  <a:tcPr marT="45766" marB="45766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7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Мероприятие</a:t>
                      </a:r>
                      <a:endParaRPr lang="ru-RU" sz="1400" dirty="0"/>
                    </a:p>
                  </a:txBody>
                  <a:tcPr marT="45766" marB="45766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Стрелка вправо 11"/>
          <p:cNvSpPr/>
          <p:nvPr/>
        </p:nvSpPr>
        <p:spPr>
          <a:xfrm>
            <a:off x="4348163" y="3597275"/>
            <a:ext cx="438150" cy="21272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ts val="600"/>
              </a:spcBef>
              <a:buFont typeface="+mj-lt"/>
              <a:buNone/>
              <a:defRPr/>
            </a:pPr>
            <a:endParaRPr lang="ru-RU" sz="14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Специальное оформление">
  <a:themeElements>
    <a:clrScheme name="РМ 1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00468C"/>
      </a:accent1>
      <a:accent2>
        <a:srgbClr val="A8A8AA"/>
      </a:accent2>
      <a:accent3>
        <a:srgbClr val="6290B9"/>
      </a:accent3>
      <a:accent4>
        <a:srgbClr val="645546"/>
      </a:accent4>
      <a:accent5>
        <a:srgbClr val="008696"/>
      </a:accent5>
      <a:accent6>
        <a:srgbClr val="C00000"/>
      </a:accent6>
      <a:hlink>
        <a:srgbClr val="003366"/>
      </a:hlink>
      <a:folHlink>
        <a:srgbClr val="800080"/>
      </a:folHlink>
    </a:clrScheme>
    <a:fontScheme name="РМ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spcBef>
            <a:spcPts val="600"/>
          </a:spcBef>
          <a:buFont typeface="+mj-lt"/>
          <a:buNone/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00468C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marL="0" indent="0">
          <a:spcBef>
            <a:spcPts val="600"/>
          </a:spcBef>
          <a:buFont typeface="Arial" panose="020B0604020202020204" pitchFamily="34" charset="0"/>
          <a:buNone/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42814</TotalTime>
  <Words>11</Words>
  <Application>Microsoft Office PowerPoint</Application>
  <PresentationFormat>Экран (4:3)</PresentationFormat>
  <Paragraphs>10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3_Специальное оформление</vt:lpstr>
      <vt:lpstr>Точечный рисунок</vt:lpstr>
      <vt:lpstr>ПАЗ-320405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Belyakov Alexandr</dc:creator>
  <cp:lastModifiedBy>Голубин Дмитрий Андреевич</cp:lastModifiedBy>
  <cp:revision>759</cp:revision>
  <cp:lastPrinted>2018-08-24T05:32:23Z</cp:lastPrinted>
  <dcterms:created xsi:type="dcterms:W3CDTF">2012-11-01T06:51:37Z</dcterms:created>
  <dcterms:modified xsi:type="dcterms:W3CDTF">2021-03-17T11:49:17Z</dcterms:modified>
</cp:coreProperties>
</file>