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DDD690-F204-4542-82FB-13FC70335DD3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CD5F5B-3597-4320-A8C8-46607717839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851648" cy="3352800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>  </a:t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>Тема-</a:t>
            </a:r>
            <a:r>
              <a:rPr lang="mk-MK" dirty="0"/>
              <a:t/>
            </a:r>
            <a:br>
              <a:rPr lang="mk-MK" dirty="0"/>
            </a:br>
            <a:r>
              <a:rPr lang="mk-MK" dirty="0" smtClean="0"/>
              <a:t>Софтвер за авто сервис и дијагностика</a:t>
            </a:r>
            <a:br>
              <a:rPr lang="mk-MK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762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Одбрана на дипломска работа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34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Ментор  - Проф. Вено Пачовски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15000"/>
            <a:ext cx="472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Претседател на комисијата – Гоце Гаврилов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72200"/>
            <a:ext cx="226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Член – Дејан Митов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334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Кандидат </a:t>
            </a:r>
            <a:r>
              <a:rPr lang="mk-MK" dirty="0" smtClean="0"/>
              <a:t> – </a:t>
            </a:r>
            <a:r>
              <a:rPr lang="mk-MK" dirty="0" smtClean="0"/>
              <a:t>Дарко Карапетковски </a:t>
            </a:r>
            <a:endParaRPr lang="mk-MK" dirty="0" smtClean="0"/>
          </a:p>
          <a:p>
            <a:r>
              <a:rPr lang="mk-MK" dirty="0" smtClean="0"/>
              <a:t> ИД - 2583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mk-MK" dirty="0" smtClean="0"/>
              <a:t>Заклучок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mk-MK" dirty="0" smtClean="0"/>
              <a:t>Со оваа десктоп апликација создадов можност, за работа на една или на повеќе фирми во иднина, со простор и за понатамошно усовршување на апликацијата.</a:t>
            </a:r>
          </a:p>
          <a:p>
            <a:pPr algn="just">
              <a:buFont typeface="Arial" pitchFamily="34" charset="0"/>
              <a:buChar char="•"/>
            </a:pPr>
            <a:r>
              <a:rPr lang="mk-MK" dirty="0" smtClean="0"/>
              <a:t>Иако технологијата постојано се менува и расте побарувачката за нова технологија, јас се одлучив апликацијата да биде изработена во програмскиот јазик </a:t>
            </a:r>
            <a:r>
              <a:rPr lang="en-US" dirty="0" smtClean="0"/>
              <a:t>Delphi</a:t>
            </a:r>
            <a:r>
              <a:rPr lang="mk-MK" dirty="0" smtClean="0"/>
              <a:t>, кој иако се смета за постар јазик, служи како моја основа за почеток во програмирањето и понатомошното искуство со други програмски јазици.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Опис  на проблемот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/>
          <a:lstStyle/>
          <a:p>
            <a:r>
              <a:rPr lang="mk-MK" dirty="0" smtClean="0"/>
              <a:t>Идеја за креирање на апликацијата</a:t>
            </a:r>
          </a:p>
          <a:p>
            <a:r>
              <a:rPr lang="mk-MK" dirty="0" smtClean="0"/>
              <a:t>Запознавање со програмскиот јазик</a:t>
            </a:r>
          </a:p>
          <a:p>
            <a:r>
              <a:rPr lang="mk-MK" dirty="0" smtClean="0"/>
              <a:t>Базата на податоци и нејзиниот изглед</a:t>
            </a:r>
          </a:p>
          <a:p>
            <a:r>
              <a:rPr lang="mk-MK" dirty="0" smtClean="0"/>
              <a:t>Опис на формите низ апликацијата</a:t>
            </a:r>
            <a:endParaRPr lang="en-US" dirty="0" smtClean="0"/>
          </a:p>
          <a:p>
            <a:pPr>
              <a:buNone/>
            </a:pPr>
            <a:r>
              <a:rPr lang="mk-MK" dirty="0" smtClean="0"/>
              <a:t/>
            </a:r>
            <a:br>
              <a:rPr lang="mk-MK" dirty="0" smtClean="0"/>
            </a:br>
            <a:r>
              <a:rPr lang="mk-MK" dirty="0" smtClean="0"/>
              <a:t/>
            </a:r>
            <a:br>
              <a:rPr lang="mk-MK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mk-MK" sz="4000" dirty="0" smtClean="0"/>
              <a:t>Идеја за креирање на апликацијата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077200" cy="4191000"/>
          </a:xfrm>
        </p:spPr>
        <p:txBody>
          <a:bodyPr>
            <a:normAutofit lnSpcReduction="10000"/>
          </a:bodyPr>
          <a:lstStyle/>
          <a:p>
            <a:r>
              <a:rPr lang="mk-MK" dirty="0" smtClean="0"/>
              <a:t>Љубовта кон програмирањето и воедно и кон автомобилите, ја создаде идејата за оваа апликација.</a:t>
            </a:r>
          </a:p>
          <a:p>
            <a:r>
              <a:rPr lang="mk-MK" dirty="0" smtClean="0"/>
              <a:t>Мојата цел е да се воведе помодерно решение за водење на евиденција на авто сервисите, подобрување на односите со клиентите и одржување на конкуренцијата на пазарот.</a:t>
            </a:r>
          </a:p>
          <a:p>
            <a:r>
              <a:rPr lang="mk-MK" dirty="0" smtClean="0"/>
              <a:t>Со оваа апликација како сопствен проект, се чувствувам чекор поблиску до започнување на мојата кариера во програмирањето. 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Програмски јазик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 fontScale="92500"/>
          </a:bodyPr>
          <a:lstStyle/>
          <a:p>
            <a:r>
              <a:rPr lang="mk-MK" sz="3500" i="1" dirty="0" smtClean="0">
                <a:solidFill>
                  <a:schemeClr val="accent1"/>
                </a:solidFill>
              </a:rPr>
              <a:t>Запознавање со </a:t>
            </a:r>
            <a:r>
              <a:rPr lang="en-US" sz="3500" i="1" dirty="0" smtClean="0">
                <a:solidFill>
                  <a:schemeClr val="accent1"/>
                </a:solidFill>
              </a:rPr>
              <a:t>Borland Delphi</a:t>
            </a:r>
            <a:endParaRPr lang="mk-MK" sz="3500" i="1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Delphi</a:t>
            </a:r>
            <a:r>
              <a:rPr lang="mk-MK" dirty="0" smtClean="0"/>
              <a:t> е програмски јазик, за брз апликациски развој на веб, компјутерски, мобилен и конзолен софтвер</a:t>
            </a:r>
          </a:p>
          <a:p>
            <a:pPr>
              <a:buFont typeface="Wingdings" pitchFamily="2" charset="2"/>
              <a:buChar char="§"/>
            </a:pPr>
            <a:r>
              <a:rPr lang="mk-MK" dirty="0" smtClean="0"/>
              <a:t>Заеднички основни компоненти со </a:t>
            </a:r>
            <a:r>
              <a:rPr lang="en-US" dirty="0" smtClean="0"/>
              <a:t>C++Builder</a:t>
            </a:r>
            <a:r>
              <a:rPr lang="mk-MK" dirty="0" smtClean="0"/>
              <a:t>, кој се користи за развивање на апликации во јазикот </a:t>
            </a:r>
            <a:r>
              <a:rPr lang="en-US" dirty="0" smtClean="0"/>
              <a:t>C++</a:t>
            </a:r>
            <a:endParaRPr lang="mk-MK" dirty="0" smtClean="0"/>
          </a:p>
          <a:p>
            <a:pPr>
              <a:buFont typeface="Wingdings" pitchFamily="2" charset="2"/>
              <a:buChar char="§"/>
            </a:pPr>
            <a:r>
              <a:rPr lang="mk-MK" dirty="0" smtClean="0"/>
              <a:t>Креатор – Андрес Хејлсберг</a:t>
            </a:r>
          </a:p>
          <a:p>
            <a:pPr>
              <a:buFont typeface="Wingdings" pitchFamily="2" charset="2"/>
              <a:buChar char="§"/>
            </a:pPr>
            <a:r>
              <a:rPr lang="mk-MK" dirty="0" smtClean="0"/>
              <a:t> Почеток на развивање во 1995 година</a:t>
            </a:r>
          </a:p>
          <a:p>
            <a:pPr>
              <a:buFont typeface="Wingdings" pitchFamily="2" charset="2"/>
              <a:buChar char="§"/>
            </a:pPr>
            <a:r>
              <a:rPr lang="mk-MK" dirty="0" smtClean="0"/>
              <a:t>Долгогодишна и стабилна платформа, која продолжува да се развива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mk-MK" dirty="0" smtClean="0"/>
              <a:t>База на податоци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r>
              <a:rPr lang="en-US" sz="3200" i="1" dirty="0" smtClean="0">
                <a:solidFill>
                  <a:schemeClr val="accent1"/>
                </a:solidFill>
              </a:rPr>
              <a:t>Microsoft Access </a:t>
            </a:r>
            <a:endParaRPr lang="mk-MK" sz="3200" i="1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mk-MK" dirty="0" smtClean="0"/>
              <a:t>Апликација за управување со база на податоци</a:t>
            </a:r>
          </a:p>
          <a:p>
            <a:pPr>
              <a:buFont typeface="Wingdings" pitchFamily="2" charset="2"/>
              <a:buChar char="§"/>
            </a:pPr>
            <a:r>
              <a:rPr lang="mk-MK" dirty="0" smtClean="0"/>
              <a:t>Дел од пакетот </a:t>
            </a:r>
            <a:r>
              <a:rPr lang="en-US" dirty="0" smtClean="0"/>
              <a:t>Microsoft Office </a:t>
            </a:r>
            <a:endParaRPr lang="mk-MK" dirty="0" smtClean="0"/>
          </a:p>
          <a:p>
            <a:pPr>
              <a:buFont typeface="Wingdings" pitchFamily="2" charset="2"/>
              <a:buChar char="§"/>
            </a:pPr>
            <a:r>
              <a:rPr lang="mk-MK" dirty="0" smtClean="0"/>
              <a:t>Нуди табели и релации, прашалници, извештаи, форми, веб-форми и програмски модули</a:t>
            </a:r>
          </a:p>
          <a:p>
            <a:pPr>
              <a:buFont typeface="Wingdings" pitchFamily="2" charset="2"/>
              <a:buChar char="§"/>
            </a:pPr>
            <a:r>
              <a:rPr lang="mk-MK" dirty="0" smtClean="0"/>
              <a:t>Постигнува добри резултати и во областа на обработка на информации</a:t>
            </a:r>
          </a:p>
          <a:p>
            <a:pPr>
              <a:buFont typeface="Wingdings" pitchFamily="2" charset="2"/>
              <a:buChar char="§"/>
            </a:pPr>
            <a:r>
              <a:rPr lang="mk-MK" dirty="0" smtClean="0"/>
              <a:t>Најчесто користени бази на податоци се</a:t>
            </a:r>
            <a:r>
              <a:rPr lang="en-US" dirty="0" smtClean="0"/>
              <a:t>: Oracle, Microsoft SQL Server, Informix, Paradox</a:t>
            </a:r>
            <a:r>
              <a:rPr lang="mk-MK" dirty="0" smtClean="0"/>
              <a:t>, итн.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mk-MK" dirty="0" smtClean="0"/>
              <a:t>Изглед на базата</a:t>
            </a:r>
            <a:endParaRPr lang="en-US" dirty="0"/>
          </a:p>
        </p:txBody>
      </p:sp>
      <p:pic>
        <p:nvPicPr>
          <p:cNvPr id="4" name="Content Placeholder 3" descr="Baz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077200" cy="502920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mk-MK" dirty="0" smtClean="0"/>
              <a:t>Дијаграм </a:t>
            </a:r>
            <a:endParaRPr lang="en-US" dirty="0"/>
          </a:p>
        </p:txBody>
      </p:sp>
      <p:pic>
        <p:nvPicPr>
          <p:cNvPr id="4" name="Content Placeholder 3" descr="Dij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77200" cy="4800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mk-MK" dirty="0" smtClean="0"/>
              <a:t>Форми на апликацијата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/>
          </a:bodyPr>
          <a:lstStyle/>
          <a:p>
            <a:r>
              <a:rPr lang="mk-MK" dirty="0" smtClean="0"/>
              <a:t>Апликацијата се состои од повеќе форми, </a:t>
            </a:r>
            <a:r>
              <a:rPr lang="mk-MK" dirty="0" smtClean="0"/>
              <a:t>сите меѓусебно поврзани</a:t>
            </a:r>
          </a:p>
          <a:p>
            <a:pPr marL="514350" indent="-514350">
              <a:buFont typeface="+mj-lt"/>
              <a:buAutoNum type="arabicPeriod"/>
            </a:pPr>
            <a:r>
              <a:rPr lang="mk-MK" dirty="0" smtClean="0"/>
              <a:t>Почетна форма – приказ на почетната страна, преку која може да се продолжи кон две нови форми</a:t>
            </a:r>
          </a:p>
          <a:p>
            <a:pPr marL="514350" indent="-514350">
              <a:buFont typeface="+mj-lt"/>
              <a:buAutoNum type="arabicPeriod"/>
            </a:pPr>
            <a:r>
              <a:rPr lang="mk-MK" dirty="0" smtClean="0"/>
              <a:t>Форма за најава – овде се внесува корисничко име и лозинка (опција за видливост на лозинката) </a:t>
            </a:r>
          </a:p>
          <a:p>
            <a:pPr marL="514350" indent="-514350">
              <a:buFont typeface="+mj-lt"/>
              <a:buAutoNum type="arabicPeriod"/>
            </a:pPr>
            <a:r>
              <a:rPr lang="mk-MK" dirty="0" smtClean="0"/>
              <a:t>Форма за авторот – основни податоци за авторот</a:t>
            </a:r>
          </a:p>
          <a:p>
            <a:pPr marL="514350" indent="-514350">
              <a:buFont typeface="+mj-lt"/>
              <a:buAutoNum type="arabicPeriod"/>
            </a:pPr>
            <a:r>
              <a:rPr lang="mk-MK" dirty="0" smtClean="0"/>
              <a:t>Главна форма – податоци за фирмата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mk-MK" dirty="0" smtClean="0"/>
              <a:t>Сопственици – евиденција за лични податоци на клиентите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mk-MK" dirty="0" smtClean="0"/>
              <a:t>Внес на нов сопственик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mk-MK" dirty="0" smtClean="0"/>
              <a:t>Внес на ново возило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mk-MK" dirty="0" smtClean="0"/>
              <a:t> Услуги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mk-MK" dirty="0" smtClean="0"/>
              <a:t>Персонал – вработени во фирмата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</TotalTime>
  <Words>410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                                        Тема- Софтвер за авто сервис и дијагностика </vt:lpstr>
      <vt:lpstr>Опис  на проблемот</vt:lpstr>
      <vt:lpstr>Идеја за креирање на апликацијата</vt:lpstr>
      <vt:lpstr>Програмски јазик</vt:lpstr>
      <vt:lpstr>База на податоци</vt:lpstr>
      <vt:lpstr>Изглед на базата</vt:lpstr>
      <vt:lpstr>Дијаграм </vt:lpstr>
      <vt:lpstr>Форми на апликацијата</vt:lpstr>
      <vt:lpstr>Slide 9</vt:lpstr>
      <vt:lpstr>Заклучок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Тема- Софтвер за авто сервис и дијагностика</dc:title>
  <dc:creator>Windows User</dc:creator>
  <cp:lastModifiedBy>Windows User</cp:lastModifiedBy>
  <cp:revision>18</cp:revision>
  <dcterms:created xsi:type="dcterms:W3CDTF">2020-09-26T17:08:30Z</dcterms:created>
  <dcterms:modified xsi:type="dcterms:W3CDTF">2020-09-28T19:06:00Z</dcterms:modified>
</cp:coreProperties>
</file>