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9296400" cy="7010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448">
          <p15:clr>
            <a:srgbClr val="A4A3A4"/>
          </p15:clr>
        </p15:guide>
        <p15:guide id="2" pos="15264">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h9Bfc3M0eWQQ2UIjovy+WkGAqM3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ECE6D1-A663-43C9-B927-8D9950350186}">
  <a:tblStyle styleId="{4EECE6D1-A663-43C9-B927-8D9950350186}" styleName="Table_0">
    <a:wholeTbl>
      <a:tcTxStyle b="off" i="off">
        <a:font>
          <a:latin typeface="Times New Roman"/>
          <a:ea typeface="Times New Roman"/>
          <a:cs typeface="Times New Roman"/>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4">
              <a:alpha val="20000"/>
            </a:schemeClr>
          </a:solidFill>
        </a:fill>
      </a:tcStyle>
    </a:band1H>
    <a:band2H>
      <a:tcTxStyle/>
      <a:tcStyle>
        <a:tcBdr/>
      </a:tcStyle>
    </a:band2H>
    <a:band1V>
      <a:tcTxStyle/>
      <a:tcStyle>
        <a:tcBdr/>
        <a:fill>
          <a:solidFill>
            <a:schemeClr val="accent4">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4"/>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4"/>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p:scale>
          <a:sx n="44" d="100"/>
          <a:sy n="44" d="100"/>
        </p:scale>
        <p:origin x="168" y="232"/>
      </p:cViewPr>
      <p:guideLst>
        <p:guide orient="horz" pos="8448"/>
        <p:guide pos="152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3"/>
            <a:ext cx="4028748" cy="349911"/>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3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4400" b="1" i="0" u="none" strike="noStrike" cap="none">
                <a:solidFill>
                  <a:srgbClr val="003399"/>
                </a:solidFill>
                <a:latin typeface="Arial"/>
                <a:ea typeface="Arial"/>
                <a:cs typeface="Arial"/>
                <a:sym typeface="Arial"/>
              </a:defRPr>
            </a:lvl2pPr>
            <a:lvl3pPr marR="0" lvl="2" algn="l" rtl="0">
              <a:spcBef>
                <a:spcPts val="0"/>
              </a:spcBef>
              <a:spcAft>
                <a:spcPts val="0"/>
              </a:spcAft>
              <a:buSzPts val="1400"/>
              <a:buNone/>
              <a:defRPr sz="4400" b="1" i="0" u="none" strike="noStrike" cap="none">
                <a:solidFill>
                  <a:srgbClr val="003399"/>
                </a:solidFill>
                <a:latin typeface="Arial"/>
                <a:ea typeface="Arial"/>
                <a:cs typeface="Arial"/>
                <a:sym typeface="Arial"/>
              </a:defRPr>
            </a:lvl3pPr>
            <a:lvl4pPr marR="0" lvl="3" algn="l" rtl="0">
              <a:spcBef>
                <a:spcPts val="0"/>
              </a:spcBef>
              <a:spcAft>
                <a:spcPts val="0"/>
              </a:spcAft>
              <a:buSzPts val="1400"/>
              <a:buNone/>
              <a:defRPr sz="4400" b="1" i="0" u="none" strike="noStrike" cap="none">
                <a:solidFill>
                  <a:srgbClr val="003399"/>
                </a:solidFill>
                <a:latin typeface="Arial"/>
                <a:ea typeface="Arial"/>
                <a:cs typeface="Arial"/>
                <a:sym typeface="Arial"/>
              </a:defRPr>
            </a:lvl4pPr>
            <a:lvl5pPr marR="0" lvl="4" algn="l" rtl="0">
              <a:spcBef>
                <a:spcPts val="0"/>
              </a:spcBef>
              <a:spcAft>
                <a:spcPts val="0"/>
              </a:spcAft>
              <a:buSzPts val="1400"/>
              <a:buNone/>
              <a:defRPr sz="4400" b="1" i="0" u="none" strike="noStrike" cap="none">
                <a:solidFill>
                  <a:srgbClr val="003399"/>
                </a:solidFill>
                <a:latin typeface="Arial"/>
                <a:ea typeface="Arial"/>
                <a:cs typeface="Arial"/>
                <a:sym typeface="Arial"/>
              </a:defRPr>
            </a:lvl5pPr>
            <a:lvl6pPr marR="0" lvl="5" algn="l" rtl="0">
              <a:spcBef>
                <a:spcPts val="0"/>
              </a:spcBef>
              <a:spcAft>
                <a:spcPts val="0"/>
              </a:spcAft>
              <a:buSzPts val="1400"/>
              <a:buNone/>
              <a:defRPr sz="4400" b="1" i="0" u="none" strike="noStrike" cap="none">
                <a:solidFill>
                  <a:srgbClr val="003399"/>
                </a:solidFill>
                <a:latin typeface="Arial"/>
                <a:ea typeface="Arial"/>
                <a:cs typeface="Arial"/>
                <a:sym typeface="Arial"/>
              </a:defRPr>
            </a:lvl6pPr>
            <a:lvl7pPr marR="0" lvl="6" algn="l" rtl="0">
              <a:spcBef>
                <a:spcPts val="0"/>
              </a:spcBef>
              <a:spcAft>
                <a:spcPts val="0"/>
              </a:spcAft>
              <a:buSzPts val="1400"/>
              <a:buNone/>
              <a:defRPr sz="4400" b="1" i="0" u="none" strike="noStrike" cap="none">
                <a:solidFill>
                  <a:srgbClr val="003399"/>
                </a:solidFill>
                <a:latin typeface="Arial"/>
                <a:ea typeface="Arial"/>
                <a:cs typeface="Arial"/>
                <a:sym typeface="Arial"/>
              </a:defRPr>
            </a:lvl7pPr>
            <a:lvl8pPr marR="0" lvl="7" algn="l" rtl="0">
              <a:spcBef>
                <a:spcPts val="0"/>
              </a:spcBef>
              <a:spcAft>
                <a:spcPts val="0"/>
              </a:spcAft>
              <a:buSzPts val="1400"/>
              <a:buNone/>
              <a:defRPr sz="4400" b="1" i="0" u="none" strike="noStrike" cap="none">
                <a:solidFill>
                  <a:srgbClr val="003399"/>
                </a:solidFill>
                <a:latin typeface="Arial"/>
                <a:ea typeface="Arial"/>
                <a:cs typeface="Arial"/>
                <a:sym typeface="Arial"/>
              </a:defRPr>
            </a:lvl8pPr>
            <a:lvl9pPr marR="0" lvl="8" algn="l" rtl="0">
              <a:spcBef>
                <a:spcPts val="0"/>
              </a:spcBef>
              <a:spcAft>
                <a:spcPts val="0"/>
              </a:spcAft>
              <a:buSzPts val="1400"/>
              <a:buNone/>
              <a:defRPr sz="4400" b="1" i="0" u="none" strike="noStrike" cap="none">
                <a:solidFill>
                  <a:srgbClr val="003399"/>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5264579" y="3"/>
            <a:ext cx="4030285" cy="349911"/>
          </a:xfrm>
          <a:prstGeom prst="rect">
            <a:avLst/>
          </a:prstGeom>
          <a:noFill/>
          <a:ln>
            <a:noFill/>
          </a:ln>
        </p:spPr>
        <p:txBody>
          <a:bodyPr spcFirstLastPara="1" wrap="square" lIns="92475" tIns="46225" rIns="92475" bIns="46225" anchor="t" anchorCtr="0">
            <a:noAutofit/>
          </a:bodyPr>
          <a:lstStyle>
            <a:lvl1pPr marR="0" lvl="0" algn="r" rtl="0">
              <a:spcBef>
                <a:spcPts val="0"/>
              </a:spcBef>
              <a:spcAft>
                <a:spcPts val="0"/>
              </a:spcAft>
              <a:buSzPts val="1400"/>
              <a:buNone/>
              <a:defRPr sz="13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4400" b="1" i="0" u="none" strike="noStrike" cap="none">
                <a:solidFill>
                  <a:srgbClr val="003399"/>
                </a:solidFill>
                <a:latin typeface="Arial"/>
                <a:ea typeface="Arial"/>
                <a:cs typeface="Arial"/>
                <a:sym typeface="Arial"/>
              </a:defRPr>
            </a:lvl2pPr>
            <a:lvl3pPr marR="0" lvl="2" algn="l" rtl="0">
              <a:spcBef>
                <a:spcPts val="0"/>
              </a:spcBef>
              <a:spcAft>
                <a:spcPts val="0"/>
              </a:spcAft>
              <a:buSzPts val="1400"/>
              <a:buNone/>
              <a:defRPr sz="4400" b="1" i="0" u="none" strike="noStrike" cap="none">
                <a:solidFill>
                  <a:srgbClr val="003399"/>
                </a:solidFill>
                <a:latin typeface="Arial"/>
                <a:ea typeface="Arial"/>
                <a:cs typeface="Arial"/>
                <a:sym typeface="Arial"/>
              </a:defRPr>
            </a:lvl3pPr>
            <a:lvl4pPr marR="0" lvl="3" algn="l" rtl="0">
              <a:spcBef>
                <a:spcPts val="0"/>
              </a:spcBef>
              <a:spcAft>
                <a:spcPts val="0"/>
              </a:spcAft>
              <a:buSzPts val="1400"/>
              <a:buNone/>
              <a:defRPr sz="4400" b="1" i="0" u="none" strike="noStrike" cap="none">
                <a:solidFill>
                  <a:srgbClr val="003399"/>
                </a:solidFill>
                <a:latin typeface="Arial"/>
                <a:ea typeface="Arial"/>
                <a:cs typeface="Arial"/>
                <a:sym typeface="Arial"/>
              </a:defRPr>
            </a:lvl4pPr>
            <a:lvl5pPr marR="0" lvl="4" algn="l" rtl="0">
              <a:spcBef>
                <a:spcPts val="0"/>
              </a:spcBef>
              <a:spcAft>
                <a:spcPts val="0"/>
              </a:spcAft>
              <a:buSzPts val="1400"/>
              <a:buNone/>
              <a:defRPr sz="4400" b="1" i="0" u="none" strike="noStrike" cap="none">
                <a:solidFill>
                  <a:srgbClr val="003399"/>
                </a:solidFill>
                <a:latin typeface="Arial"/>
                <a:ea typeface="Arial"/>
                <a:cs typeface="Arial"/>
                <a:sym typeface="Arial"/>
              </a:defRPr>
            </a:lvl5pPr>
            <a:lvl6pPr marR="0" lvl="5" algn="l" rtl="0">
              <a:spcBef>
                <a:spcPts val="0"/>
              </a:spcBef>
              <a:spcAft>
                <a:spcPts val="0"/>
              </a:spcAft>
              <a:buSzPts val="1400"/>
              <a:buNone/>
              <a:defRPr sz="4400" b="1" i="0" u="none" strike="noStrike" cap="none">
                <a:solidFill>
                  <a:srgbClr val="003399"/>
                </a:solidFill>
                <a:latin typeface="Arial"/>
                <a:ea typeface="Arial"/>
                <a:cs typeface="Arial"/>
                <a:sym typeface="Arial"/>
              </a:defRPr>
            </a:lvl6pPr>
            <a:lvl7pPr marR="0" lvl="6" algn="l" rtl="0">
              <a:spcBef>
                <a:spcPts val="0"/>
              </a:spcBef>
              <a:spcAft>
                <a:spcPts val="0"/>
              </a:spcAft>
              <a:buSzPts val="1400"/>
              <a:buNone/>
              <a:defRPr sz="4400" b="1" i="0" u="none" strike="noStrike" cap="none">
                <a:solidFill>
                  <a:srgbClr val="003399"/>
                </a:solidFill>
                <a:latin typeface="Arial"/>
                <a:ea typeface="Arial"/>
                <a:cs typeface="Arial"/>
                <a:sym typeface="Arial"/>
              </a:defRPr>
            </a:lvl7pPr>
            <a:lvl8pPr marR="0" lvl="7" algn="l" rtl="0">
              <a:spcBef>
                <a:spcPts val="0"/>
              </a:spcBef>
              <a:spcAft>
                <a:spcPts val="0"/>
              </a:spcAft>
              <a:buSzPts val="1400"/>
              <a:buNone/>
              <a:defRPr sz="4400" b="1" i="0" u="none" strike="noStrike" cap="none">
                <a:solidFill>
                  <a:srgbClr val="003399"/>
                </a:solidFill>
                <a:latin typeface="Arial"/>
                <a:ea typeface="Arial"/>
                <a:cs typeface="Arial"/>
                <a:sym typeface="Arial"/>
              </a:defRPr>
            </a:lvl8pPr>
            <a:lvl9pPr marR="0" lvl="8" algn="l" rtl="0">
              <a:spcBef>
                <a:spcPts val="0"/>
              </a:spcBef>
              <a:spcAft>
                <a:spcPts val="0"/>
              </a:spcAft>
              <a:buSzPts val="1400"/>
              <a:buNone/>
              <a:defRPr sz="4400" b="1" i="0" u="none" strike="noStrike" cap="none">
                <a:solidFill>
                  <a:srgbClr val="003399"/>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895600" y="527050"/>
            <a:ext cx="3505200" cy="2628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29948" y="3330247"/>
            <a:ext cx="7438042" cy="3153767"/>
          </a:xfrm>
          <a:prstGeom prst="rect">
            <a:avLst/>
          </a:prstGeom>
          <a:noFill/>
          <a:ln>
            <a:noFill/>
          </a:ln>
        </p:spPr>
        <p:txBody>
          <a:bodyPr spcFirstLastPara="1" wrap="square" lIns="92475" tIns="46225" rIns="92475" bIns="46225" anchor="t" anchorCtr="0">
            <a:noAutofit/>
          </a:bodyPr>
          <a:lstStyle>
            <a:lvl1pPr marL="457200" marR="0" lvl="0" indent="-228600" algn="l" rtl="0">
              <a:spcBef>
                <a:spcPts val="390"/>
              </a:spcBef>
              <a:spcAft>
                <a:spcPts val="0"/>
              </a:spcAft>
              <a:buSzPts val="1400"/>
              <a:buNone/>
              <a:defRPr sz="13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90"/>
              </a:spcBef>
              <a:spcAft>
                <a:spcPts val="0"/>
              </a:spcAft>
              <a:buSzPts val="1400"/>
              <a:buNone/>
              <a:defRPr sz="13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90"/>
              </a:spcBef>
              <a:spcAft>
                <a:spcPts val="0"/>
              </a:spcAft>
              <a:buSzPts val="1400"/>
              <a:buNone/>
              <a:defRPr sz="13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90"/>
              </a:spcBef>
              <a:spcAft>
                <a:spcPts val="0"/>
              </a:spcAft>
              <a:buSzPts val="1400"/>
              <a:buNone/>
              <a:defRPr sz="13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90"/>
              </a:spcBef>
              <a:spcAft>
                <a:spcPts val="0"/>
              </a:spcAft>
              <a:buSzPts val="1400"/>
              <a:buNone/>
              <a:defRPr sz="13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658969"/>
            <a:ext cx="4028748" cy="349911"/>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3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4400" b="1" i="0" u="none" strike="noStrike" cap="none">
                <a:solidFill>
                  <a:srgbClr val="003399"/>
                </a:solidFill>
                <a:latin typeface="Arial"/>
                <a:ea typeface="Arial"/>
                <a:cs typeface="Arial"/>
                <a:sym typeface="Arial"/>
              </a:defRPr>
            </a:lvl2pPr>
            <a:lvl3pPr marR="0" lvl="2" algn="l" rtl="0">
              <a:spcBef>
                <a:spcPts val="0"/>
              </a:spcBef>
              <a:spcAft>
                <a:spcPts val="0"/>
              </a:spcAft>
              <a:buSzPts val="1400"/>
              <a:buNone/>
              <a:defRPr sz="4400" b="1" i="0" u="none" strike="noStrike" cap="none">
                <a:solidFill>
                  <a:srgbClr val="003399"/>
                </a:solidFill>
                <a:latin typeface="Arial"/>
                <a:ea typeface="Arial"/>
                <a:cs typeface="Arial"/>
                <a:sym typeface="Arial"/>
              </a:defRPr>
            </a:lvl3pPr>
            <a:lvl4pPr marR="0" lvl="3" algn="l" rtl="0">
              <a:spcBef>
                <a:spcPts val="0"/>
              </a:spcBef>
              <a:spcAft>
                <a:spcPts val="0"/>
              </a:spcAft>
              <a:buSzPts val="1400"/>
              <a:buNone/>
              <a:defRPr sz="4400" b="1" i="0" u="none" strike="noStrike" cap="none">
                <a:solidFill>
                  <a:srgbClr val="003399"/>
                </a:solidFill>
                <a:latin typeface="Arial"/>
                <a:ea typeface="Arial"/>
                <a:cs typeface="Arial"/>
                <a:sym typeface="Arial"/>
              </a:defRPr>
            </a:lvl4pPr>
            <a:lvl5pPr marR="0" lvl="4" algn="l" rtl="0">
              <a:spcBef>
                <a:spcPts val="0"/>
              </a:spcBef>
              <a:spcAft>
                <a:spcPts val="0"/>
              </a:spcAft>
              <a:buSzPts val="1400"/>
              <a:buNone/>
              <a:defRPr sz="4400" b="1" i="0" u="none" strike="noStrike" cap="none">
                <a:solidFill>
                  <a:srgbClr val="003399"/>
                </a:solidFill>
                <a:latin typeface="Arial"/>
                <a:ea typeface="Arial"/>
                <a:cs typeface="Arial"/>
                <a:sym typeface="Arial"/>
              </a:defRPr>
            </a:lvl5pPr>
            <a:lvl6pPr marR="0" lvl="5" algn="l" rtl="0">
              <a:spcBef>
                <a:spcPts val="0"/>
              </a:spcBef>
              <a:spcAft>
                <a:spcPts val="0"/>
              </a:spcAft>
              <a:buSzPts val="1400"/>
              <a:buNone/>
              <a:defRPr sz="4400" b="1" i="0" u="none" strike="noStrike" cap="none">
                <a:solidFill>
                  <a:srgbClr val="003399"/>
                </a:solidFill>
                <a:latin typeface="Arial"/>
                <a:ea typeface="Arial"/>
                <a:cs typeface="Arial"/>
                <a:sym typeface="Arial"/>
              </a:defRPr>
            </a:lvl6pPr>
            <a:lvl7pPr marR="0" lvl="6" algn="l" rtl="0">
              <a:spcBef>
                <a:spcPts val="0"/>
              </a:spcBef>
              <a:spcAft>
                <a:spcPts val="0"/>
              </a:spcAft>
              <a:buSzPts val="1400"/>
              <a:buNone/>
              <a:defRPr sz="4400" b="1" i="0" u="none" strike="noStrike" cap="none">
                <a:solidFill>
                  <a:srgbClr val="003399"/>
                </a:solidFill>
                <a:latin typeface="Arial"/>
                <a:ea typeface="Arial"/>
                <a:cs typeface="Arial"/>
                <a:sym typeface="Arial"/>
              </a:defRPr>
            </a:lvl7pPr>
            <a:lvl8pPr marR="0" lvl="7" algn="l" rtl="0">
              <a:spcBef>
                <a:spcPts val="0"/>
              </a:spcBef>
              <a:spcAft>
                <a:spcPts val="0"/>
              </a:spcAft>
              <a:buSzPts val="1400"/>
              <a:buNone/>
              <a:defRPr sz="4400" b="1" i="0" u="none" strike="noStrike" cap="none">
                <a:solidFill>
                  <a:srgbClr val="003399"/>
                </a:solidFill>
                <a:latin typeface="Arial"/>
                <a:ea typeface="Arial"/>
                <a:cs typeface="Arial"/>
                <a:sym typeface="Arial"/>
              </a:defRPr>
            </a:lvl8pPr>
            <a:lvl9pPr marR="0" lvl="8" algn="l" rtl="0">
              <a:spcBef>
                <a:spcPts val="0"/>
              </a:spcBef>
              <a:spcAft>
                <a:spcPts val="0"/>
              </a:spcAft>
              <a:buSzPts val="1400"/>
              <a:buNone/>
              <a:defRPr sz="4400" b="1" i="0" u="none" strike="noStrike" cap="none">
                <a:solidFill>
                  <a:srgbClr val="003399"/>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5264579" y="6658969"/>
            <a:ext cx="4030285" cy="349911"/>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Times New Roman"/>
                <a:ea typeface="Times New Roman"/>
                <a:cs typeface="Times New Roman"/>
                <a:sym typeface="Times New Roman"/>
              </a:rPr>
              <a:t>‹#›</a:t>
            </a:fld>
            <a:endParaRPr sz="13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2895600" y="527050"/>
            <a:ext cx="3505200" cy="2628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Google Shape;86;p1:notes"/>
          <p:cNvSpPr txBox="1">
            <a:spLocks noGrp="1"/>
          </p:cNvSpPr>
          <p:nvPr>
            <p:ph type="body" idx="1"/>
          </p:nvPr>
        </p:nvSpPr>
        <p:spPr>
          <a:xfrm>
            <a:off x="929948" y="3330247"/>
            <a:ext cx="7438042" cy="315376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5264579" y="6658969"/>
            <a:ext cx="4030285" cy="349911"/>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
          <p:cNvSpPr txBox="1">
            <a:spLocks noGrp="1"/>
          </p:cNvSpPr>
          <p:nvPr>
            <p:ph type="dt" idx="10"/>
          </p:nvPr>
        </p:nvSpPr>
        <p:spPr>
          <a:xfrm>
            <a:off x="3300413" y="30016609"/>
            <a:ext cx="9144000" cy="2171700"/>
          </a:xfrm>
          <a:prstGeom prst="rect">
            <a:avLst/>
          </a:prstGeom>
          <a:noFill/>
          <a:ln>
            <a:noFill/>
          </a:ln>
        </p:spPr>
        <p:txBody>
          <a:bodyPr spcFirstLastPara="1" wrap="square" lIns="477975" tIns="238975" rIns="477975" bIns="2389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ftr" idx="11"/>
          </p:nvPr>
        </p:nvSpPr>
        <p:spPr>
          <a:xfrm>
            <a:off x="14987588" y="30016609"/>
            <a:ext cx="13916025" cy="2171700"/>
          </a:xfrm>
          <a:prstGeom prst="rect">
            <a:avLst/>
          </a:prstGeom>
          <a:noFill/>
          <a:ln>
            <a:noFill/>
          </a:ln>
        </p:spPr>
        <p:txBody>
          <a:bodyPr spcFirstLastPara="1" wrap="square" lIns="477975" tIns="238975" rIns="477975" bIns="2389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
          <p:cNvSpPr txBox="1">
            <a:spLocks noGrp="1"/>
          </p:cNvSpPr>
          <p:nvPr>
            <p:ph type="sldNum" idx="12"/>
          </p:nvPr>
        </p:nvSpPr>
        <p:spPr>
          <a:xfrm>
            <a:off x="31446788" y="30016609"/>
            <a:ext cx="9144000" cy="2171700"/>
          </a:xfrm>
          <a:prstGeom prst="rect">
            <a:avLst/>
          </a:prstGeom>
          <a:noFill/>
          <a:ln>
            <a:noFill/>
          </a:ln>
        </p:spPr>
        <p:txBody>
          <a:bodyPr spcFirstLastPara="1" wrap="square" lIns="477975" tIns="238975" rIns="477975" bIns="238975" anchor="t" anchorCtr="0">
            <a:noAutofit/>
          </a:bodyPr>
          <a:lstStyle>
            <a:lvl1pPr marL="0" marR="0" lvl="0" indent="0" algn="r">
              <a:spcBef>
                <a:spcPts val="0"/>
              </a:spcBef>
              <a:spcAft>
                <a:spcPts val="0"/>
              </a:spcAft>
              <a:buNone/>
              <a:defRPr sz="67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67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67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67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67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67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67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67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67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3300413" y="2927509"/>
            <a:ext cx="37290375" cy="5486400"/>
          </a:xfrm>
          <a:prstGeom prst="rect">
            <a:avLst/>
          </a:prstGeom>
          <a:noFill/>
          <a:ln>
            <a:noFill/>
          </a:ln>
        </p:spPr>
        <p:txBody>
          <a:bodyPr spcFirstLastPara="1" wrap="square" lIns="477975" tIns="238975" rIns="477975" bIns="2389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12058651" y="728663"/>
            <a:ext cx="19773900" cy="37290375"/>
          </a:xfrm>
          <a:prstGeom prst="rect">
            <a:avLst/>
          </a:prstGeom>
          <a:noFill/>
          <a:ln>
            <a:noFill/>
          </a:ln>
        </p:spPr>
        <p:txBody>
          <a:bodyPr spcFirstLastPara="1" wrap="square" lIns="477975" tIns="238975" rIns="477975" bIns="2389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3300413" y="30016609"/>
            <a:ext cx="9144000" cy="2171700"/>
          </a:xfrm>
          <a:prstGeom prst="rect">
            <a:avLst/>
          </a:prstGeom>
          <a:noFill/>
          <a:ln>
            <a:noFill/>
          </a:ln>
        </p:spPr>
        <p:txBody>
          <a:bodyPr spcFirstLastPara="1" wrap="square" lIns="477975" tIns="238975" rIns="477975" bIns="2389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4987588" y="30016609"/>
            <a:ext cx="13916025" cy="2171700"/>
          </a:xfrm>
          <a:prstGeom prst="rect">
            <a:avLst/>
          </a:prstGeom>
          <a:noFill/>
          <a:ln>
            <a:noFill/>
          </a:ln>
        </p:spPr>
        <p:txBody>
          <a:bodyPr spcFirstLastPara="1" wrap="square" lIns="477975" tIns="238975" rIns="477975" bIns="2389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31446788" y="30016609"/>
            <a:ext cx="9144000" cy="2171700"/>
          </a:xfrm>
          <a:prstGeom prst="rect">
            <a:avLst/>
          </a:prstGeom>
          <a:noFill/>
          <a:ln>
            <a:noFill/>
          </a:ln>
        </p:spPr>
        <p:txBody>
          <a:bodyPr spcFirstLastPara="1" wrap="square" lIns="477975" tIns="238975" rIns="477975" bIns="238975" anchor="t" anchorCtr="0">
            <a:noAutofit/>
          </a:bodyPr>
          <a:lstStyle>
            <a:lvl1pPr marL="0" marR="0" lvl="0" indent="0" algn="r">
              <a:spcBef>
                <a:spcPts val="0"/>
              </a:spcBef>
              <a:spcAft>
                <a:spcPts val="0"/>
              </a:spcAft>
              <a:buNone/>
              <a:defRPr sz="6700" b="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6700" b="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6700" b="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6700" b="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6700" b="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6700" b="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6700" b="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6700" b="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6700" b="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22762443" y="11432886"/>
            <a:ext cx="26333450" cy="9322377"/>
          </a:xfrm>
          <a:prstGeom prst="rect">
            <a:avLst/>
          </a:prstGeom>
          <a:noFill/>
          <a:ln>
            <a:noFill/>
          </a:ln>
        </p:spPr>
        <p:txBody>
          <a:bodyPr spcFirstLastPara="1" wrap="square" lIns="477975" tIns="238975" rIns="477975" bIns="2389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4034559" y="2193636"/>
            <a:ext cx="26333450" cy="27800878"/>
          </a:xfrm>
          <a:prstGeom prst="rect">
            <a:avLst/>
          </a:prstGeom>
          <a:noFill/>
          <a:ln>
            <a:noFill/>
          </a:ln>
        </p:spPr>
        <p:txBody>
          <a:bodyPr spcFirstLastPara="1" wrap="square" lIns="477975" tIns="238975" rIns="477975" bIns="2389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3300413" y="30016609"/>
            <a:ext cx="9144000" cy="2171700"/>
          </a:xfrm>
          <a:prstGeom prst="rect">
            <a:avLst/>
          </a:prstGeom>
          <a:noFill/>
          <a:ln>
            <a:noFill/>
          </a:ln>
        </p:spPr>
        <p:txBody>
          <a:bodyPr spcFirstLastPara="1" wrap="square" lIns="477975" tIns="238975" rIns="477975" bIns="2389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4987588" y="30016609"/>
            <a:ext cx="13916025" cy="2171700"/>
          </a:xfrm>
          <a:prstGeom prst="rect">
            <a:avLst/>
          </a:prstGeom>
          <a:noFill/>
          <a:ln>
            <a:noFill/>
          </a:ln>
        </p:spPr>
        <p:txBody>
          <a:bodyPr spcFirstLastPara="1" wrap="square" lIns="477975" tIns="238975" rIns="477975" bIns="2389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31446788" y="30016609"/>
            <a:ext cx="9144000" cy="2171700"/>
          </a:xfrm>
          <a:prstGeom prst="rect">
            <a:avLst/>
          </a:prstGeom>
          <a:noFill/>
          <a:ln>
            <a:noFill/>
          </a:ln>
        </p:spPr>
        <p:txBody>
          <a:bodyPr spcFirstLastPara="1" wrap="square" lIns="477975" tIns="238975" rIns="477975" bIns="238975" anchor="t" anchorCtr="0">
            <a:noAutofit/>
          </a:bodyPr>
          <a:lstStyle>
            <a:lvl1pPr marL="0" marR="0" lvl="0" indent="0" algn="r">
              <a:spcBef>
                <a:spcPts val="0"/>
              </a:spcBef>
              <a:spcAft>
                <a:spcPts val="0"/>
              </a:spcAft>
              <a:buNone/>
              <a:defRPr sz="6700" b="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6700" b="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6700" b="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6700" b="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6700" b="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6700" b="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6700" b="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6700" b="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6700" b="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4"/>
          <p:cNvSpPr txBox="1">
            <a:spLocks noGrp="1"/>
          </p:cNvSpPr>
          <p:nvPr>
            <p:ph type="ctrTitle"/>
          </p:nvPr>
        </p:nvSpPr>
        <p:spPr>
          <a:xfrm>
            <a:off x="3292189" y="10226675"/>
            <a:ext cx="37306827" cy="7054850"/>
          </a:xfrm>
          <a:prstGeom prst="rect">
            <a:avLst/>
          </a:prstGeom>
          <a:noFill/>
          <a:ln>
            <a:noFill/>
          </a:ln>
        </p:spPr>
        <p:txBody>
          <a:bodyPr spcFirstLastPara="1" wrap="square" lIns="477975" tIns="238975" rIns="477975" bIns="2389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4"/>
          <p:cNvSpPr txBox="1">
            <a:spLocks noGrp="1"/>
          </p:cNvSpPr>
          <p:nvPr>
            <p:ph type="subTitle" idx="1"/>
          </p:nvPr>
        </p:nvSpPr>
        <p:spPr>
          <a:xfrm>
            <a:off x="6584373" y="18653126"/>
            <a:ext cx="30722455" cy="8413750"/>
          </a:xfrm>
          <a:prstGeom prst="rect">
            <a:avLst/>
          </a:prstGeom>
          <a:noFill/>
          <a:ln>
            <a:noFill/>
          </a:ln>
        </p:spPr>
        <p:txBody>
          <a:bodyPr spcFirstLastPara="1" wrap="square" lIns="477975" tIns="238975" rIns="477975" bIns="238975" anchor="t" anchorCtr="0">
            <a:noAutofit/>
          </a:bodyPr>
          <a:lstStyle>
            <a:lvl1pPr lvl="0" algn="ctr">
              <a:spcBef>
                <a:spcPts val="3200"/>
              </a:spcBef>
              <a:spcAft>
                <a:spcPts val="0"/>
              </a:spcAft>
              <a:buClr>
                <a:schemeClr val="dk1"/>
              </a:buClr>
              <a:buSzPts val="16000"/>
              <a:buFont typeface="Times New Roman"/>
              <a:buNone/>
              <a:defRPr/>
            </a:lvl1pPr>
            <a:lvl2pPr lvl="1" algn="ctr">
              <a:spcBef>
                <a:spcPts val="2900"/>
              </a:spcBef>
              <a:spcAft>
                <a:spcPts val="0"/>
              </a:spcAft>
              <a:buClr>
                <a:schemeClr val="dk1"/>
              </a:buClr>
              <a:buSzPts val="14500"/>
              <a:buFont typeface="Times New Roman"/>
              <a:buNone/>
              <a:defRPr/>
            </a:lvl2pPr>
            <a:lvl3pPr lvl="2" algn="ctr">
              <a:spcBef>
                <a:spcPts val="2420"/>
              </a:spcBef>
              <a:spcAft>
                <a:spcPts val="0"/>
              </a:spcAft>
              <a:buClr>
                <a:schemeClr val="dk1"/>
              </a:buClr>
              <a:buSzPts val="12100"/>
              <a:buFont typeface="Times New Roman"/>
              <a:buNone/>
              <a:defRPr/>
            </a:lvl3pPr>
            <a:lvl4pPr lvl="3" algn="ctr">
              <a:spcBef>
                <a:spcPts val="2040"/>
              </a:spcBef>
              <a:spcAft>
                <a:spcPts val="0"/>
              </a:spcAft>
              <a:buClr>
                <a:schemeClr val="dk1"/>
              </a:buClr>
              <a:buSzPts val="10200"/>
              <a:buFont typeface="Times New Roman"/>
              <a:buNone/>
              <a:defRPr/>
            </a:lvl4pPr>
            <a:lvl5pPr lvl="4" algn="ctr">
              <a:spcBef>
                <a:spcPts val="2040"/>
              </a:spcBef>
              <a:spcAft>
                <a:spcPts val="0"/>
              </a:spcAft>
              <a:buClr>
                <a:schemeClr val="dk1"/>
              </a:buClr>
              <a:buSzPts val="10200"/>
              <a:buFont typeface="Times New Roman"/>
              <a:buNone/>
              <a:defRPr/>
            </a:lvl5pPr>
            <a:lvl6pPr lvl="5" algn="ctr">
              <a:spcBef>
                <a:spcPts val="2040"/>
              </a:spcBef>
              <a:spcAft>
                <a:spcPts val="0"/>
              </a:spcAft>
              <a:buClr>
                <a:schemeClr val="dk1"/>
              </a:buClr>
              <a:buSzPts val="10200"/>
              <a:buFont typeface="Times New Roman"/>
              <a:buNone/>
              <a:defRPr/>
            </a:lvl6pPr>
            <a:lvl7pPr lvl="6" algn="ctr">
              <a:spcBef>
                <a:spcPts val="2040"/>
              </a:spcBef>
              <a:spcAft>
                <a:spcPts val="0"/>
              </a:spcAft>
              <a:buClr>
                <a:schemeClr val="dk1"/>
              </a:buClr>
              <a:buSzPts val="10200"/>
              <a:buFont typeface="Times New Roman"/>
              <a:buNone/>
              <a:defRPr/>
            </a:lvl7pPr>
            <a:lvl8pPr lvl="7" algn="ctr">
              <a:spcBef>
                <a:spcPts val="2040"/>
              </a:spcBef>
              <a:spcAft>
                <a:spcPts val="0"/>
              </a:spcAft>
              <a:buClr>
                <a:schemeClr val="dk1"/>
              </a:buClr>
              <a:buSzPts val="10200"/>
              <a:buFont typeface="Times New Roman"/>
              <a:buNone/>
              <a:defRPr/>
            </a:lvl8pPr>
            <a:lvl9pPr lvl="8" algn="ctr">
              <a:spcBef>
                <a:spcPts val="2040"/>
              </a:spcBef>
              <a:spcAft>
                <a:spcPts val="0"/>
              </a:spcAft>
              <a:buClr>
                <a:schemeClr val="dk1"/>
              </a:buClr>
              <a:buSzPts val="10200"/>
              <a:buFont typeface="Times New Roman"/>
              <a:buNone/>
              <a:defRPr/>
            </a:lvl9pPr>
          </a:lstStyle>
          <a:p>
            <a:endParaRPr/>
          </a:p>
        </p:txBody>
      </p:sp>
      <p:sp>
        <p:nvSpPr>
          <p:cNvPr id="22" name="Google Shape;22;p4"/>
          <p:cNvSpPr txBox="1">
            <a:spLocks noGrp="1"/>
          </p:cNvSpPr>
          <p:nvPr>
            <p:ph type="dt" idx="10"/>
          </p:nvPr>
        </p:nvSpPr>
        <p:spPr>
          <a:xfrm>
            <a:off x="3300413" y="30016609"/>
            <a:ext cx="9144000" cy="2171700"/>
          </a:xfrm>
          <a:prstGeom prst="rect">
            <a:avLst/>
          </a:prstGeom>
          <a:noFill/>
          <a:ln>
            <a:noFill/>
          </a:ln>
        </p:spPr>
        <p:txBody>
          <a:bodyPr spcFirstLastPara="1" wrap="square" lIns="477975" tIns="238975" rIns="477975" bIns="2389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ftr" idx="11"/>
          </p:nvPr>
        </p:nvSpPr>
        <p:spPr>
          <a:xfrm>
            <a:off x="14987588" y="30016609"/>
            <a:ext cx="13916025" cy="2171700"/>
          </a:xfrm>
          <a:prstGeom prst="rect">
            <a:avLst/>
          </a:prstGeom>
          <a:noFill/>
          <a:ln>
            <a:noFill/>
          </a:ln>
        </p:spPr>
        <p:txBody>
          <a:bodyPr spcFirstLastPara="1" wrap="square" lIns="477975" tIns="238975" rIns="477975" bIns="2389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sldNum" idx="12"/>
          </p:nvPr>
        </p:nvSpPr>
        <p:spPr>
          <a:xfrm>
            <a:off x="31446788" y="30016609"/>
            <a:ext cx="9144000" cy="2171700"/>
          </a:xfrm>
          <a:prstGeom prst="rect">
            <a:avLst/>
          </a:prstGeom>
          <a:noFill/>
          <a:ln>
            <a:noFill/>
          </a:ln>
        </p:spPr>
        <p:txBody>
          <a:bodyPr spcFirstLastPara="1" wrap="square" lIns="477975" tIns="238975" rIns="477975" bIns="238975" anchor="t" anchorCtr="0">
            <a:noAutofit/>
          </a:bodyPr>
          <a:lstStyle>
            <a:lvl1pPr marL="0" marR="0" lvl="0" indent="0" algn="r">
              <a:spcBef>
                <a:spcPts val="0"/>
              </a:spcBef>
              <a:spcAft>
                <a:spcPts val="0"/>
              </a:spcAft>
              <a:buNone/>
              <a:defRPr sz="6700" b="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6700" b="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6700" b="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6700" b="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6700" b="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6700" b="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6700" b="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6700" b="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6700" b="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300413" y="2927509"/>
            <a:ext cx="37290375" cy="5486400"/>
          </a:xfrm>
          <a:prstGeom prst="rect">
            <a:avLst/>
          </a:prstGeom>
          <a:noFill/>
          <a:ln>
            <a:noFill/>
          </a:ln>
        </p:spPr>
        <p:txBody>
          <a:bodyPr spcFirstLastPara="1" wrap="square" lIns="477975" tIns="238975" rIns="477975" bIns="2389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5"/>
          <p:cNvSpPr txBox="1">
            <a:spLocks noGrp="1"/>
          </p:cNvSpPr>
          <p:nvPr>
            <p:ph type="body" idx="1"/>
          </p:nvPr>
        </p:nvSpPr>
        <p:spPr>
          <a:xfrm>
            <a:off x="3300413" y="9486900"/>
            <a:ext cx="37290375" cy="19773900"/>
          </a:xfrm>
          <a:prstGeom prst="rect">
            <a:avLst/>
          </a:prstGeom>
          <a:noFill/>
          <a:ln>
            <a:noFill/>
          </a:ln>
        </p:spPr>
        <p:txBody>
          <a:bodyPr spcFirstLastPara="1" wrap="square" lIns="477975" tIns="238975" rIns="477975" bIns="2389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5"/>
          <p:cNvSpPr txBox="1">
            <a:spLocks noGrp="1"/>
          </p:cNvSpPr>
          <p:nvPr>
            <p:ph type="dt" idx="10"/>
          </p:nvPr>
        </p:nvSpPr>
        <p:spPr>
          <a:xfrm>
            <a:off x="3300413" y="30016609"/>
            <a:ext cx="9144000" cy="2171700"/>
          </a:xfrm>
          <a:prstGeom prst="rect">
            <a:avLst/>
          </a:prstGeom>
          <a:noFill/>
          <a:ln>
            <a:noFill/>
          </a:ln>
        </p:spPr>
        <p:txBody>
          <a:bodyPr spcFirstLastPara="1" wrap="square" lIns="477975" tIns="238975" rIns="477975" bIns="2389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14987588" y="30016609"/>
            <a:ext cx="13916025" cy="2171700"/>
          </a:xfrm>
          <a:prstGeom prst="rect">
            <a:avLst/>
          </a:prstGeom>
          <a:noFill/>
          <a:ln>
            <a:noFill/>
          </a:ln>
        </p:spPr>
        <p:txBody>
          <a:bodyPr spcFirstLastPara="1" wrap="square" lIns="477975" tIns="238975" rIns="477975" bIns="2389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sldNum" idx="12"/>
          </p:nvPr>
        </p:nvSpPr>
        <p:spPr>
          <a:xfrm>
            <a:off x="31446788" y="30016609"/>
            <a:ext cx="9144000" cy="2171700"/>
          </a:xfrm>
          <a:prstGeom prst="rect">
            <a:avLst/>
          </a:prstGeom>
          <a:noFill/>
          <a:ln>
            <a:noFill/>
          </a:ln>
        </p:spPr>
        <p:txBody>
          <a:bodyPr spcFirstLastPara="1" wrap="square" lIns="477975" tIns="238975" rIns="477975" bIns="238975" anchor="t" anchorCtr="0">
            <a:noAutofit/>
          </a:bodyPr>
          <a:lstStyle>
            <a:lvl1pPr marL="0" marR="0" lvl="0" indent="0" algn="r">
              <a:spcBef>
                <a:spcPts val="0"/>
              </a:spcBef>
              <a:spcAft>
                <a:spcPts val="0"/>
              </a:spcAft>
              <a:buNone/>
              <a:defRPr sz="6700" b="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6700" b="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6700" b="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6700" b="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6700" b="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6700" b="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6700" b="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6700" b="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6700" b="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467102" y="21153439"/>
            <a:ext cx="37306827" cy="6537325"/>
          </a:xfrm>
          <a:prstGeom prst="rect">
            <a:avLst/>
          </a:prstGeom>
          <a:noFill/>
          <a:ln>
            <a:noFill/>
          </a:ln>
        </p:spPr>
        <p:txBody>
          <a:bodyPr spcFirstLastPara="1" wrap="square" lIns="477975" tIns="238975" rIns="477975" bIns="238975" anchor="t" anchorCtr="0">
            <a:noAutofit/>
          </a:bodyPr>
          <a:lstStyle>
            <a:lvl1pPr lvl="0" algn="l">
              <a:spcBef>
                <a:spcPts val="0"/>
              </a:spcBef>
              <a:spcAft>
                <a:spcPts val="0"/>
              </a:spcAft>
              <a:buSzPts val="1400"/>
              <a:buNone/>
              <a:defRPr sz="44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3467102" y="13952538"/>
            <a:ext cx="37306827" cy="7200900"/>
          </a:xfrm>
          <a:prstGeom prst="rect">
            <a:avLst/>
          </a:prstGeom>
          <a:noFill/>
          <a:ln>
            <a:noFill/>
          </a:ln>
        </p:spPr>
        <p:txBody>
          <a:bodyPr spcFirstLastPara="1" wrap="square" lIns="477975" tIns="238975" rIns="477975" bIns="238975" anchor="b" anchorCtr="0">
            <a:noAutofit/>
          </a:bodyPr>
          <a:lstStyle>
            <a:lvl1pPr marL="457200" lvl="0" indent="-228600" algn="l">
              <a:spcBef>
                <a:spcPts val="440"/>
              </a:spcBef>
              <a:spcAft>
                <a:spcPts val="0"/>
              </a:spcAft>
              <a:buClr>
                <a:schemeClr val="dk1"/>
              </a:buClr>
              <a:buSzPts val="2200"/>
              <a:buFont typeface="Times New Roman"/>
              <a:buNone/>
              <a:defRPr sz="2200"/>
            </a:lvl1pPr>
            <a:lvl2pPr marL="914400" lvl="1" indent="-228600" algn="l">
              <a:spcBef>
                <a:spcPts val="400"/>
              </a:spcBef>
              <a:spcAft>
                <a:spcPts val="0"/>
              </a:spcAft>
              <a:buClr>
                <a:schemeClr val="dk1"/>
              </a:buClr>
              <a:buSzPts val="2000"/>
              <a:buFont typeface="Times New Roman"/>
              <a:buNone/>
              <a:defRPr sz="2000"/>
            </a:lvl2pPr>
            <a:lvl3pPr marL="1371600" lvl="2" indent="-228600" algn="l">
              <a:spcBef>
                <a:spcPts val="360"/>
              </a:spcBef>
              <a:spcAft>
                <a:spcPts val="0"/>
              </a:spcAft>
              <a:buClr>
                <a:schemeClr val="dk1"/>
              </a:buClr>
              <a:buSzPts val="1800"/>
              <a:buFont typeface="Times New Roman"/>
              <a:buNone/>
              <a:defRPr sz="1800"/>
            </a:lvl3pPr>
            <a:lvl4pPr marL="1828800" lvl="3" indent="-228600" algn="l">
              <a:spcBef>
                <a:spcPts val="300"/>
              </a:spcBef>
              <a:spcAft>
                <a:spcPts val="0"/>
              </a:spcAft>
              <a:buClr>
                <a:schemeClr val="dk1"/>
              </a:buClr>
              <a:buSzPts val="1500"/>
              <a:buFont typeface="Times New Roman"/>
              <a:buNone/>
              <a:defRPr sz="1500"/>
            </a:lvl4pPr>
            <a:lvl5pPr marL="2286000" lvl="4" indent="-228600" algn="l">
              <a:spcBef>
                <a:spcPts val="300"/>
              </a:spcBef>
              <a:spcAft>
                <a:spcPts val="0"/>
              </a:spcAft>
              <a:buClr>
                <a:schemeClr val="dk1"/>
              </a:buClr>
              <a:buSzPts val="1500"/>
              <a:buFont typeface="Times New Roman"/>
              <a:buNone/>
              <a:defRPr sz="1500"/>
            </a:lvl5pPr>
            <a:lvl6pPr marL="2743200" lvl="5" indent="-228600" algn="l">
              <a:spcBef>
                <a:spcPts val="300"/>
              </a:spcBef>
              <a:spcAft>
                <a:spcPts val="0"/>
              </a:spcAft>
              <a:buClr>
                <a:schemeClr val="dk1"/>
              </a:buClr>
              <a:buSzPts val="1500"/>
              <a:buFont typeface="Times New Roman"/>
              <a:buNone/>
              <a:defRPr sz="1500"/>
            </a:lvl6pPr>
            <a:lvl7pPr marL="3200400" lvl="6" indent="-228600" algn="l">
              <a:spcBef>
                <a:spcPts val="300"/>
              </a:spcBef>
              <a:spcAft>
                <a:spcPts val="0"/>
              </a:spcAft>
              <a:buClr>
                <a:schemeClr val="dk1"/>
              </a:buClr>
              <a:buSzPts val="1500"/>
              <a:buFont typeface="Times New Roman"/>
              <a:buNone/>
              <a:defRPr sz="1500"/>
            </a:lvl7pPr>
            <a:lvl8pPr marL="3657600" lvl="7" indent="-228600" algn="l">
              <a:spcBef>
                <a:spcPts val="300"/>
              </a:spcBef>
              <a:spcAft>
                <a:spcPts val="0"/>
              </a:spcAft>
              <a:buClr>
                <a:schemeClr val="dk1"/>
              </a:buClr>
              <a:buSzPts val="1500"/>
              <a:buFont typeface="Times New Roman"/>
              <a:buNone/>
              <a:defRPr sz="1500"/>
            </a:lvl8pPr>
            <a:lvl9pPr marL="4114800" lvl="8" indent="-228600" algn="l">
              <a:spcBef>
                <a:spcPts val="300"/>
              </a:spcBef>
              <a:spcAft>
                <a:spcPts val="0"/>
              </a:spcAft>
              <a:buClr>
                <a:schemeClr val="dk1"/>
              </a:buClr>
              <a:buSzPts val="1500"/>
              <a:buFont typeface="Times New Roman"/>
              <a:buNone/>
              <a:defRPr sz="1500"/>
            </a:lvl9pPr>
          </a:lstStyle>
          <a:p>
            <a:endParaRPr/>
          </a:p>
        </p:txBody>
      </p:sp>
      <p:sp>
        <p:nvSpPr>
          <p:cNvPr id="34" name="Google Shape;34;p6"/>
          <p:cNvSpPr txBox="1">
            <a:spLocks noGrp="1"/>
          </p:cNvSpPr>
          <p:nvPr>
            <p:ph type="dt" idx="10"/>
          </p:nvPr>
        </p:nvSpPr>
        <p:spPr>
          <a:xfrm>
            <a:off x="3300413" y="30016609"/>
            <a:ext cx="9144000" cy="2171700"/>
          </a:xfrm>
          <a:prstGeom prst="rect">
            <a:avLst/>
          </a:prstGeom>
          <a:noFill/>
          <a:ln>
            <a:noFill/>
          </a:ln>
        </p:spPr>
        <p:txBody>
          <a:bodyPr spcFirstLastPara="1" wrap="square" lIns="477975" tIns="238975" rIns="477975" bIns="2389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ftr" idx="11"/>
          </p:nvPr>
        </p:nvSpPr>
        <p:spPr>
          <a:xfrm>
            <a:off x="14987588" y="30016609"/>
            <a:ext cx="13916025" cy="2171700"/>
          </a:xfrm>
          <a:prstGeom prst="rect">
            <a:avLst/>
          </a:prstGeom>
          <a:noFill/>
          <a:ln>
            <a:noFill/>
          </a:ln>
        </p:spPr>
        <p:txBody>
          <a:bodyPr spcFirstLastPara="1" wrap="square" lIns="477975" tIns="238975" rIns="477975" bIns="2389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sldNum" idx="12"/>
          </p:nvPr>
        </p:nvSpPr>
        <p:spPr>
          <a:xfrm>
            <a:off x="31446788" y="30016609"/>
            <a:ext cx="9144000" cy="2171700"/>
          </a:xfrm>
          <a:prstGeom prst="rect">
            <a:avLst/>
          </a:prstGeom>
          <a:noFill/>
          <a:ln>
            <a:noFill/>
          </a:ln>
        </p:spPr>
        <p:txBody>
          <a:bodyPr spcFirstLastPara="1" wrap="square" lIns="477975" tIns="238975" rIns="477975" bIns="238975" anchor="t" anchorCtr="0">
            <a:noAutofit/>
          </a:bodyPr>
          <a:lstStyle>
            <a:lvl1pPr marL="0" marR="0" lvl="0" indent="0" algn="r">
              <a:spcBef>
                <a:spcPts val="0"/>
              </a:spcBef>
              <a:spcAft>
                <a:spcPts val="0"/>
              </a:spcAft>
              <a:buNone/>
              <a:defRPr sz="6700" b="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6700" b="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6700" b="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6700" b="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6700" b="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6700" b="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6700" b="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6700" b="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6700" b="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3300413" y="2927509"/>
            <a:ext cx="37290375" cy="5486400"/>
          </a:xfrm>
          <a:prstGeom prst="rect">
            <a:avLst/>
          </a:prstGeom>
          <a:noFill/>
          <a:ln>
            <a:noFill/>
          </a:ln>
        </p:spPr>
        <p:txBody>
          <a:bodyPr spcFirstLastPara="1" wrap="square" lIns="477975" tIns="238975" rIns="477975" bIns="2389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3300847" y="9486900"/>
            <a:ext cx="18561627" cy="19773900"/>
          </a:xfrm>
          <a:prstGeom prst="rect">
            <a:avLst/>
          </a:prstGeom>
          <a:noFill/>
          <a:ln>
            <a:noFill/>
          </a:ln>
        </p:spPr>
        <p:txBody>
          <a:bodyPr spcFirstLastPara="1" wrap="square" lIns="477975" tIns="238975" rIns="477975" bIns="238975" anchor="t" anchorCtr="0">
            <a:noAutofit/>
          </a:bodyPr>
          <a:lstStyle>
            <a:lvl1pPr marL="457200" lvl="0" indent="-425450" algn="l">
              <a:spcBef>
                <a:spcPts val="620"/>
              </a:spcBef>
              <a:spcAft>
                <a:spcPts val="0"/>
              </a:spcAft>
              <a:buClr>
                <a:schemeClr val="dk1"/>
              </a:buClr>
              <a:buSzPts val="3100"/>
              <a:buFont typeface="Times New Roman"/>
              <a:buChar char="•"/>
              <a:defRPr sz="3100"/>
            </a:lvl1pPr>
            <a:lvl2pPr marL="914400" lvl="1" indent="-393700" algn="l">
              <a:spcBef>
                <a:spcPts val="520"/>
              </a:spcBef>
              <a:spcAft>
                <a:spcPts val="0"/>
              </a:spcAft>
              <a:buClr>
                <a:schemeClr val="dk1"/>
              </a:buClr>
              <a:buSzPts val="2600"/>
              <a:buFont typeface="Times New Roman"/>
              <a:buChar char="–"/>
              <a:defRPr sz="2600"/>
            </a:lvl2pPr>
            <a:lvl3pPr marL="1371600" lvl="2" indent="-368300" algn="l">
              <a:spcBef>
                <a:spcPts val="440"/>
              </a:spcBef>
              <a:spcAft>
                <a:spcPts val="0"/>
              </a:spcAft>
              <a:buClr>
                <a:schemeClr val="dk1"/>
              </a:buClr>
              <a:buSzPts val="2200"/>
              <a:buFont typeface="Times New Roman"/>
              <a:buChar char="•"/>
              <a:defRPr sz="2200"/>
            </a:lvl3pPr>
            <a:lvl4pPr marL="1828800" lvl="3" indent="-355600" algn="l">
              <a:spcBef>
                <a:spcPts val="400"/>
              </a:spcBef>
              <a:spcAft>
                <a:spcPts val="0"/>
              </a:spcAft>
              <a:buClr>
                <a:schemeClr val="dk1"/>
              </a:buClr>
              <a:buSzPts val="2000"/>
              <a:buFont typeface="Times New Roman"/>
              <a:buChar char="–"/>
              <a:defRPr sz="2000"/>
            </a:lvl4pPr>
            <a:lvl5pPr marL="2286000" lvl="4" indent="-355600" algn="l">
              <a:spcBef>
                <a:spcPts val="400"/>
              </a:spcBef>
              <a:spcAft>
                <a:spcPts val="0"/>
              </a:spcAft>
              <a:buClr>
                <a:schemeClr val="dk1"/>
              </a:buClr>
              <a:buSzPts val="2000"/>
              <a:buFont typeface="Times New Roman"/>
              <a:buChar char="»"/>
              <a:defRPr sz="2000"/>
            </a:lvl5pPr>
            <a:lvl6pPr marL="2743200" lvl="5" indent="-355600" algn="l">
              <a:spcBef>
                <a:spcPts val="400"/>
              </a:spcBef>
              <a:spcAft>
                <a:spcPts val="0"/>
              </a:spcAft>
              <a:buClr>
                <a:schemeClr val="dk1"/>
              </a:buClr>
              <a:buSzPts val="2000"/>
              <a:buFont typeface="Times New Roman"/>
              <a:buChar char="»"/>
              <a:defRPr sz="2000"/>
            </a:lvl6pPr>
            <a:lvl7pPr marL="3200400" lvl="6" indent="-355600" algn="l">
              <a:spcBef>
                <a:spcPts val="400"/>
              </a:spcBef>
              <a:spcAft>
                <a:spcPts val="0"/>
              </a:spcAft>
              <a:buClr>
                <a:schemeClr val="dk1"/>
              </a:buClr>
              <a:buSzPts val="2000"/>
              <a:buFont typeface="Times New Roman"/>
              <a:buChar char="»"/>
              <a:defRPr sz="2000"/>
            </a:lvl7pPr>
            <a:lvl8pPr marL="3657600" lvl="7" indent="-355600" algn="l">
              <a:spcBef>
                <a:spcPts val="400"/>
              </a:spcBef>
              <a:spcAft>
                <a:spcPts val="0"/>
              </a:spcAft>
              <a:buClr>
                <a:schemeClr val="dk1"/>
              </a:buClr>
              <a:buSzPts val="2000"/>
              <a:buFont typeface="Times New Roman"/>
              <a:buChar char="»"/>
              <a:defRPr sz="2000"/>
            </a:lvl8pPr>
            <a:lvl9pPr marL="4114800" lvl="8" indent="-355600" algn="l">
              <a:spcBef>
                <a:spcPts val="400"/>
              </a:spcBef>
              <a:spcAft>
                <a:spcPts val="0"/>
              </a:spcAft>
              <a:buClr>
                <a:schemeClr val="dk1"/>
              </a:buClr>
              <a:buSzPts val="2000"/>
              <a:buFont typeface="Times New Roman"/>
              <a:buChar char="»"/>
              <a:defRPr sz="2000"/>
            </a:lvl9pPr>
          </a:lstStyle>
          <a:p>
            <a:endParaRPr/>
          </a:p>
        </p:txBody>
      </p:sp>
      <p:sp>
        <p:nvSpPr>
          <p:cNvPr id="40" name="Google Shape;40;p7"/>
          <p:cNvSpPr txBox="1">
            <a:spLocks noGrp="1"/>
          </p:cNvSpPr>
          <p:nvPr>
            <p:ph type="body" idx="2"/>
          </p:nvPr>
        </p:nvSpPr>
        <p:spPr>
          <a:xfrm>
            <a:off x="22028729" y="9486900"/>
            <a:ext cx="18561627" cy="19773900"/>
          </a:xfrm>
          <a:prstGeom prst="rect">
            <a:avLst/>
          </a:prstGeom>
          <a:noFill/>
          <a:ln>
            <a:noFill/>
          </a:ln>
        </p:spPr>
        <p:txBody>
          <a:bodyPr spcFirstLastPara="1" wrap="square" lIns="477975" tIns="238975" rIns="477975" bIns="238975" anchor="t" anchorCtr="0">
            <a:noAutofit/>
          </a:bodyPr>
          <a:lstStyle>
            <a:lvl1pPr marL="457200" lvl="0" indent="-425450" algn="l">
              <a:spcBef>
                <a:spcPts val="620"/>
              </a:spcBef>
              <a:spcAft>
                <a:spcPts val="0"/>
              </a:spcAft>
              <a:buClr>
                <a:schemeClr val="dk1"/>
              </a:buClr>
              <a:buSzPts val="3100"/>
              <a:buFont typeface="Times New Roman"/>
              <a:buChar char="•"/>
              <a:defRPr sz="3100"/>
            </a:lvl1pPr>
            <a:lvl2pPr marL="914400" lvl="1" indent="-393700" algn="l">
              <a:spcBef>
                <a:spcPts val="520"/>
              </a:spcBef>
              <a:spcAft>
                <a:spcPts val="0"/>
              </a:spcAft>
              <a:buClr>
                <a:schemeClr val="dk1"/>
              </a:buClr>
              <a:buSzPts val="2600"/>
              <a:buFont typeface="Times New Roman"/>
              <a:buChar char="–"/>
              <a:defRPr sz="2600"/>
            </a:lvl2pPr>
            <a:lvl3pPr marL="1371600" lvl="2" indent="-368300" algn="l">
              <a:spcBef>
                <a:spcPts val="440"/>
              </a:spcBef>
              <a:spcAft>
                <a:spcPts val="0"/>
              </a:spcAft>
              <a:buClr>
                <a:schemeClr val="dk1"/>
              </a:buClr>
              <a:buSzPts val="2200"/>
              <a:buFont typeface="Times New Roman"/>
              <a:buChar char="•"/>
              <a:defRPr sz="2200"/>
            </a:lvl3pPr>
            <a:lvl4pPr marL="1828800" lvl="3" indent="-355600" algn="l">
              <a:spcBef>
                <a:spcPts val="400"/>
              </a:spcBef>
              <a:spcAft>
                <a:spcPts val="0"/>
              </a:spcAft>
              <a:buClr>
                <a:schemeClr val="dk1"/>
              </a:buClr>
              <a:buSzPts val="2000"/>
              <a:buFont typeface="Times New Roman"/>
              <a:buChar char="–"/>
              <a:defRPr sz="2000"/>
            </a:lvl4pPr>
            <a:lvl5pPr marL="2286000" lvl="4" indent="-355600" algn="l">
              <a:spcBef>
                <a:spcPts val="400"/>
              </a:spcBef>
              <a:spcAft>
                <a:spcPts val="0"/>
              </a:spcAft>
              <a:buClr>
                <a:schemeClr val="dk1"/>
              </a:buClr>
              <a:buSzPts val="2000"/>
              <a:buFont typeface="Times New Roman"/>
              <a:buChar char="»"/>
              <a:defRPr sz="2000"/>
            </a:lvl5pPr>
            <a:lvl6pPr marL="2743200" lvl="5" indent="-355600" algn="l">
              <a:spcBef>
                <a:spcPts val="400"/>
              </a:spcBef>
              <a:spcAft>
                <a:spcPts val="0"/>
              </a:spcAft>
              <a:buClr>
                <a:schemeClr val="dk1"/>
              </a:buClr>
              <a:buSzPts val="2000"/>
              <a:buFont typeface="Times New Roman"/>
              <a:buChar char="»"/>
              <a:defRPr sz="2000"/>
            </a:lvl6pPr>
            <a:lvl7pPr marL="3200400" lvl="6" indent="-355600" algn="l">
              <a:spcBef>
                <a:spcPts val="400"/>
              </a:spcBef>
              <a:spcAft>
                <a:spcPts val="0"/>
              </a:spcAft>
              <a:buClr>
                <a:schemeClr val="dk1"/>
              </a:buClr>
              <a:buSzPts val="2000"/>
              <a:buFont typeface="Times New Roman"/>
              <a:buChar char="»"/>
              <a:defRPr sz="2000"/>
            </a:lvl7pPr>
            <a:lvl8pPr marL="3657600" lvl="7" indent="-355600" algn="l">
              <a:spcBef>
                <a:spcPts val="400"/>
              </a:spcBef>
              <a:spcAft>
                <a:spcPts val="0"/>
              </a:spcAft>
              <a:buClr>
                <a:schemeClr val="dk1"/>
              </a:buClr>
              <a:buSzPts val="2000"/>
              <a:buFont typeface="Times New Roman"/>
              <a:buChar char="»"/>
              <a:defRPr sz="2000"/>
            </a:lvl8pPr>
            <a:lvl9pPr marL="4114800" lvl="8" indent="-355600" algn="l">
              <a:spcBef>
                <a:spcPts val="400"/>
              </a:spcBef>
              <a:spcAft>
                <a:spcPts val="0"/>
              </a:spcAft>
              <a:buClr>
                <a:schemeClr val="dk1"/>
              </a:buClr>
              <a:buSzPts val="2000"/>
              <a:buFont typeface="Times New Roman"/>
              <a:buChar char="»"/>
              <a:defRPr sz="2000"/>
            </a:lvl9pPr>
          </a:lstStyle>
          <a:p>
            <a:endParaRPr/>
          </a:p>
        </p:txBody>
      </p:sp>
      <p:sp>
        <p:nvSpPr>
          <p:cNvPr id="41" name="Google Shape;41;p7"/>
          <p:cNvSpPr txBox="1">
            <a:spLocks noGrp="1"/>
          </p:cNvSpPr>
          <p:nvPr>
            <p:ph type="dt" idx="10"/>
          </p:nvPr>
        </p:nvSpPr>
        <p:spPr>
          <a:xfrm>
            <a:off x="3300413" y="30016609"/>
            <a:ext cx="9144000" cy="2171700"/>
          </a:xfrm>
          <a:prstGeom prst="rect">
            <a:avLst/>
          </a:prstGeom>
          <a:noFill/>
          <a:ln>
            <a:noFill/>
          </a:ln>
        </p:spPr>
        <p:txBody>
          <a:bodyPr spcFirstLastPara="1" wrap="square" lIns="477975" tIns="238975" rIns="477975" bIns="2389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ftr" idx="11"/>
          </p:nvPr>
        </p:nvSpPr>
        <p:spPr>
          <a:xfrm>
            <a:off x="14987588" y="30016609"/>
            <a:ext cx="13916025" cy="2171700"/>
          </a:xfrm>
          <a:prstGeom prst="rect">
            <a:avLst/>
          </a:prstGeom>
          <a:noFill/>
          <a:ln>
            <a:noFill/>
          </a:ln>
        </p:spPr>
        <p:txBody>
          <a:bodyPr spcFirstLastPara="1" wrap="square" lIns="477975" tIns="238975" rIns="477975" bIns="2389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sldNum" idx="12"/>
          </p:nvPr>
        </p:nvSpPr>
        <p:spPr>
          <a:xfrm>
            <a:off x="31446788" y="30016609"/>
            <a:ext cx="9144000" cy="2171700"/>
          </a:xfrm>
          <a:prstGeom prst="rect">
            <a:avLst/>
          </a:prstGeom>
          <a:noFill/>
          <a:ln>
            <a:noFill/>
          </a:ln>
        </p:spPr>
        <p:txBody>
          <a:bodyPr spcFirstLastPara="1" wrap="square" lIns="477975" tIns="238975" rIns="477975" bIns="238975" anchor="t" anchorCtr="0">
            <a:noAutofit/>
          </a:bodyPr>
          <a:lstStyle>
            <a:lvl1pPr marL="0" marR="0" lvl="0" indent="0" algn="r">
              <a:spcBef>
                <a:spcPts val="0"/>
              </a:spcBef>
              <a:spcAft>
                <a:spcPts val="0"/>
              </a:spcAft>
              <a:buNone/>
              <a:defRPr sz="6700" b="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6700" b="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6700" b="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6700" b="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6700" b="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6700" b="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6700" b="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6700" b="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6700" b="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2194216" y="1317625"/>
            <a:ext cx="39502773" cy="5486400"/>
          </a:xfrm>
          <a:prstGeom prst="rect">
            <a:avLst/>
          </a:prstGeom>
          <a:noFill/>
          <a:ln>
            <a:noFill/>
          </a:ln>
        </p:spPr>
        <p:txBody>
          <a:bodyPr spcFirstLastPara="1" wrap="square" lIns="477975" tIns="238975" rIns="477975" bIns="2389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2194215" y="7369176"/>
            <a:ext cx="19392900" cy="3070225"/>
          </a:xfrm>
          <a:prstGeom prst="rect">
            <a:avLst/>
          </a:prstGeom>
          <a:noFill/>
          <a:ln>
            <a:noFill/>
          </a:ln>
        </p:spPr>
        <p:txBody>
          <a:bodyPr spcFirstLastPara="1" wrap="square" lIns="477975" tIns="238975" rIns="477975" bIns="238975" anchor="b" anchorCtr="0">
            <a:noAutofit/>
          </a:bodyPr>
          <a:lstStyle>
            <a:lvl1pPr marL="457200" lvl="0" indent="-228600" algn="l">
              <a:spcBef>
                <a:spcPts val="520"/>
              </a:spcBef>
              <a:spcAft>
                <a:spcPts val="0"/>
              </a:spcAft>
              <a:buClr>
                <a:schemeClr val="dk1"/>
              </a:buClr>
              <a:buSzPts val="2600"/>
              <a:buFont typeface="Times New Roman"/>
              <a:buNone/>
              <a:defRPr sz="2600" b="1"/>
            </a:lvl1pPr>
            <a:lvl2pPr marL="914400" lvl="1" indent="-228600" algn="l">
              <a:spcBef>
                <a:spcPts val="440"/>
              </a:spcBef>
              <a:spcAft>
                <a:spcPts val="0"/>
              </a:spcAft>
              <a:buClr>
                <a:schemeClr val="dk1"/>
              </a:buClr>
              <a:buSzPts val="2200"/>
              <a:buFont typeface="Times New Roman"/>
              <a:buNone/>
              <a:defRPr sz="2200" b="1"/>
            </a:lvl2pPr>
            <a:lvl3pPr marL="1371600" lvl="2" indent="-228600" algn="l">
              <a:spcBef>
                <a:spcPts val="400"/>
              </a:spcBef>
              <a:spcAft>
                <a:spcPts val="0"/>
              </a:spcAft>
              <a:buClr>
                <a:schemeClr val="dk1"/>
              </a:buClr>
              <a:buSzPts val="2000"/>
              <a:buFont typeface="Times New Roman"/>
              <a:buNone/>
              <a:defRPr sz="2000" b="1"/>
            </a:lvl3pPr>
            <a:lvl4pPr marL="1828800" lvl="3" indent="-228600" algn="l">
              <a:spcBef>
                <a:spcPts val="360"/>
              </a:spcBef>
              <a:spcAft>
                <a:spcPts val="0"/>
              </a:spcAft>
              <a:buClr>
                <a:schemeClr val="dk1"/>
              </a:buClr>
              <a:buSzPts val="1800"/>
              <a:buFont typeface="Times New Roman"/>
              <a:buNone/>
              <a:defRPr sz="1800" b="1"/>
            </a:lvl4pPr>
            <a:lvl5pPr marL="2286000" lvl="4" indent="-228600" algn="l">
              <a:spcBef>
                <a:spcPts val="360"/>
              </a:spcBef>
              <a:spcAft>
                <a:spcPts val="0"/>
              </a:spcAft>
              <a:buClr>
                <a:schemeClr val="dk1"/>
              </a:buClr>
              <a:buSzPts val="1800"/>
              <a:buFont typeface="Times New Roman"/>
              <a:buNone/>
              <a:defRPr sz="1800" b="1"/>
            </a:lvl5pPr>
            <a:lvl6pPr marL="2743200" lvl="5" indent="-228600" algn="l">
              <a:spcBef>
                <a:spcPts val="360"/>
              </a:spcBef>
              <a:spcAft>
                <a:spcPts val="0"/>
              </a:spcAft>
              <a:buClr>
                <a:schemeClr val="dk1"/>
              </a:buClr>
              <a:buSzPts val="1800"/>
              <a:buFont typeface="Times New Roman"/>
              <a:buNone/>
              <a:defRPr sz="1800" b="1"/>
            </a:lvl6pPr>
            <a:lvl7pPr marL="3200400" lvl="6" indent="-228600" algn="l">
              <a:spcBef>
                <a:spcPts val="360"/>
              </a:spcBef>
              <a:spcAft>
                <a:spcPts val="0"/>
              </a:spcAft>
              <a:buClr>
                <a:schemeClr val="dk1"/>
              </a:buClr>
              <a:buSzPts val="1800"/>
              <a:buFont typeface="Times New Roman"/>
              <a:buNone/>
              <a:defRPr sz="1800" b="1"/>
            </a:lvl7pPr>
            <a:lvl8pPr marL="3657600" lvl="7" indent="-228600" algn="l">
              <a:spcBef>
                <a:spcPts val="360"/>
              </a:spcBef>
              <a:spcAft>
                <a:spcPts val="0"/>
              </a:spcAft>
              <a:buClr>
                <a:schemeClr val="dk1"/>
              </a:buClr>
              <a:buSzPts val="1800"/>
              <a:buFont typeface="Times New Roman"/>
              <a:buNone/>
              <a:defRPr sz="1800" b="1"/>
            </a:lvl8pPr>
            <a:lvl9pPr marL="4114800" lvl="8" indent="-228600" algn="l">
              <a:spcBef>
                <a:spcPts val="360"/>
              </a:spcBef>
              <a:spcAft>
                <a:spcPts val="0"/>
              </a:spcAft>
              <a:buClr>
                <a:schemeClr val="dk1"/>
              </a:buClr>
              <a:buSzPts val="1800"/>
              <a:buFont typeface="Times New Roman"/>
              <a:buNone/>
              <a:defRPr sz="1800" b="1"/>
            </a:lvl9pPr>
          </a:lstStyle>
          <a:p>
            <a:endParaRPr/>
          </a:p>
        </p:txBody>
      </p:sp>
      <p:sp>
        <p:nvSpPr>
          <p:cNvPr id="47" name="Google Shape;47;p8"/>
          <p:cNvSpPr txBox="1">
            <a:spLocks noGrp="1"/>
          </p:cNvSpPr>
          <p:nvPr>
            <p:ph type="body" idx="2"/>
          </p:nvPr>
        </p:nvSpPr>
        <p:spPr>
          <a:xfrm>
            <a:off x="2194215" y="10439401"/>
            <a:ext cx="19392900" cy="18965863"/>
          </a:xfrm>
          <a:prstGeom prst="rect">
            <a:avLst/>
          </a:prstGeom>
          <a:noFill/>
          <a:ln>
            <a:noFill/>
          </a:ln>
        </p:spPr>
        <p:txBody>
          <a:bodyPr spcFirstLastPara="1" wrap="square" lIns="477975" tIns="238975" rIns="477975" bIns="238975" anchor="t" anchorCtr="0">
            <a:noAutofit/>
          </a:bodyPr>
          <a:lstStyle>
            <a:lvl1pPr marL="457200" lvl="0" indent="-393700" algn="l">
              <a:spcBef>
                <a:spcPts val="520"/>
              </a:spcBef>
              <a:spcAft>
                <a:spcPts val="0"/>
              </a:spcAft>
              <a:buClr>
                <a:schemeClr val="dk1"/>
              </a:buClr>
              <a:buSzPts val="2600"/>
              <a:buFont typeface="Times New Roman"/>
              <a:buChar char="•"/>
              <a:defRPr sz="2600"/>
            </a:lvl1pPr>
            <a:lvl2pPr marL="914400" lvl="1" indent="-368300" algn="l">
              <a:spcBef>
                <a:spcPts val="440"/>
              </a:spcBef>
              <a:spcAft>
                <a:spcPts val="0"/>
              </a:spcAft>
              <a:buClr>
                <a:schemeClr val="dk1"/>
              </a:buClr>
              <a:buSzPts val="2200"/>
              <a:buFont typeface="Times New Roman"/>
              <a:buChar char="–"/>
              <a:defRPr sz="22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48" name="Google Shape;48;p8"/>
          <p:cNvSpPr txBox="1">
            <a:spLocks noGrp="1"/>
          </p:cNvSpPr>
          <p:nvPr>
            <p:ph type="body" idx="3"/>
          </p:nvPr>
        </p:nvSpPr>
        <p:spPr>
          <a:xfrm>
            <a:off x="22295428" y="7369176"/>
            <a:ext cx="19401560" cy="3070225"/>
          </a:xfrm>
          <a:prstGeom prst="rect">
            <a:avLst/>
          </a:prstGeom>
          <a:noFill/>
          <a:ln>
            <a:noFill/>
          </a:ln>
        </p:spPr>
        <p:txBody>
          <a:bodyPr spcFirstLastPara="1" wrap="square" lIns="477975" tIns="238975" rIns="477975" bIns="238975" anchor="b" anchorCtr="0">
            <a:noAutofit/>
          </a:bodyPr>
          <a:lstStyle>
            <a:lvl1pPr marL="457200" lvl="0" indent="-228600" algn="l">
              <a:spcBef>
                <a:spcPts val="520"/>
              </a:spcBef>
              <a:spcAft>
                <a:spcPts val="0"/>
              </a:spcAft>
              <a:buClr>
                <a:schemeClr val="dk1"/>
              </a:buClr>
              <a:buSzPts val="2600"/>
              <a:buFont typeface="Times New Roman"/>
              <a:buNone/>
              <a:defRPr sz="2600" b="1"/>
            </a:lvl1pPr>
            <a:lvl2pPr marL="914400" lvl="1" indent="-228600" algn="l">
              <a:spcBef>
                <a:spcPts val="440"/>
              </a:spcBef>
              <a:spcAft>
                <a:spcPts val="0"/>
              </a:spcAft>
              <a:buClr>
                <a:schemeClr val="dk1"/>
              </a:buClr>
              <a:buSzPts val="2200"/>
              <a:buFont typeface="Times New Roman"/>
              <a:buNone/>
              <a:defRPr sz="2200" b="1"/>
            </a:lvl2pPr>
            <a:lvl3pPr marL="1371600" lvl="2" indent="-228600" algn="l">
              <a:spcBef>
                <a:spcPts val="400"/>
              </a:spcBef>
              <a:spcAft>
                <a:spcPts val="0"/>
              </a:spcAft>
              <a:buClr>
                <a:schemeClr val="dk1"/>
              </a:buClr>
              <a:buSzPts val="2000"/>
              <a:buFont typeface="Times New Roman"/>
              <a:buNone/>
              <a:defRPr sz="2000" b="1"/>
            </a:lvl3pPr>
            <a:lvl4pPr marL="1828800" lvl="3" indent="-228600" algn="l">
              <a:spcBef>
                <a:spcPts val="360"/>
              </a:spcBef>
              <a:spcAft>
                <a:spcPts val="0"/>
              </a:spcAft>
              <a:buClr>
                <a:schemeClr val="dk1"/>
              </a:buClr>
              <a:buSzPts val="1800"/>
              <a:buFont typeface="Times New Roman"/>
              <a:buNone/>
              <a:defRPr sz="1800" b="1"/>
            </a:lvl4pPr>
            <a:lvl5pPr marL="2286000" lvl="4" indent="-228600" algn="l">
              <a:spcBef>
                <a:spcPts val="360"/>
              </a:spcBef>
              <a:spcAft>
                <a:spcPts val="0"/>
              </a:spcAft>
              <a:buClr>
                <a:schemeClr val="dk1"/>
              </a:buClr>
              <a:buSzPts val="1800"/>
              <a:buFont typeface="Times New Roman"/>
              <a:buNone/>
              <a:defRPr sz="1800" b="1"/>
            </a:lvl5pPr>
            <a:lvl6pPr marL="2743200" lvl="5" indent="-228600" algn="l">
              <a:spcBef>
                <a:spcPts val="360"/>
              </a:spcBef>
              <a:spcAft>
                <a:spcPts val="0"/>
              </a:spcAft>
              <a:buClr>
                <a:schemeClr val="dk1"/>
              </a:buClr>
              <a:buSzPts val="1800"/>
              <a:buFont typeface="Times New Roman"/>
              <a:buNone/>
              <a:defRPr sz="1800" b="1"/>
            </a:lvl6pPr>
            <a:lvl7pPr marL="3200400" lvl="6" indent="-228600" algn="l">
              <a:spcBef>
                <a:spcPts val="360"/>
              </a:spcBef>
              <a:spcAft>
                <a:spcPts val="0"/>
              </a:spcAft>
              <a:buClr>
                <a:schemeClr val="dk1"/>
              </a:buClr>
              <a:buSzPts val="1800"/>
              <a:buFont typeface="Times New Roman"/>
              <a:buNone/>
              <a:defRPr sz="1800" b="1"/>
            </a:lvl7pPr>
            <a:lvl8pPr marL="3657600" lvl="7" indent="-228600" algn="l">
              <a:spcBef>
                <a:spcPts val="360"/>
              </a:spcBef>
              <a:spcAft>
                <a:spcPts val="0"/>
              </a:spcAft>
              <a:buClr>
                <a:schemeClr val="dk1"/>
              </a:buClr>
              <a:buSzPts val="1800"/>
              <a:buFont typeface="Times New Roman"/>
              <a:buNone/>
              <a:defRPr sz="1800" b="1"/>
            </a:lvl8pPr>
            <a:lvl9pPr marL="4114800" lvl="8" indent="-228600" algn="l">
              <a:spcBef>
                <a:spcPts val="360"/>
              </a:spcBef>
              <a:spcAft>
                <a:spcPts val="0"/>
              </a:spcAft>
              <a:buClr>
                <a:schemeClr val="dk1"/>
              </a:buClr>
              <a:buSzPts val="1800"/>
              <a:buFont typeface="Times New Roman"/>
              <a:buNone/>
              <a:defRPr sz="1800" b="1"/>
            </a:lvl9pPr>
          </a:lstStyle>
          <a:p>
            <a:endParaRPr/>
          </a:p>
        </p:txBody>
      </p:sp>
      <p:sp>
        <p:nvSpPr>
          <p:cNvPr id="49" name="Google Shape;49;p8"/>
          <p:cNvSpPr txBox="1">
            <a:spLocks noGrp="1"/>
          </p:cNvSpPr>
          <p:nvPr>
            <p:ph type="body" idx="4"/>
          </p:nvPr>
        </p:nvSpPr>
        <p:spPr>
          <a:xfrm>
            <a:off x="22295428" y="10439401"/>
            <a:ext cx="19401560" cy="18965863"/>
          </a:xfrm>
          <a:prstGeom prst="rect">
            <a:avLst/>
          </a:prstGeom>
          <a:noFill/>
          <a:ln>
            <a:noFill/>
          </a:ln>
        </p:spPr>
        <p:txBody>
          <a:bodyPr spcFirstLastPara="1" wrap="square" lIns="477975" tIns="238975" rIns="477975" bIns="238975" anchor="t" anchorCtr="0">
            <a:noAutofit/>
          </a:bodyPr>
          <a:lstStyle>
            <a:lvl1pPr marL="457200" lvl="0" indent="-393700" algn="l">
              <a:spcBef>
                <a:spcPts val="520"/>
              </a:spcBef>
              <a:spcAft>
                <a:spcPts val="0"/>
              </a:spcAft>
              <a:buClr>
                <a:schemeClr val="dk1"/>
              </a:buClr>
              <a:buSzPts val="2600"/>
              <a:buFont typeface="Times New Roman"/>
              <a:buChar char="•"/>
              <a:defRPr sz="2600"/>
            </a:lvl1pPr>
            <a:lvl2pPr marL="914400" lvl="1" indent="-368300" algn="l">
              <a:spcBef>
                <a:spcPts val="440"/>
              </a:spcBef>
              <a:spcAft>
                <a:spcPts val="0"/>
              </a:spcAft>
              <a:buClr>
                <a:schemeClr val="dk1"/>
              </a:buClr>
              <a:buSzPts val="2200"/>
              <a:buFont typeface="Times New Roman"/>
              <a:buChar char="–"/>
              <a:defRPr sz="22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50" name="Google Shape;50;p8"/>
          <p:cNvSpPr txBox="1">
            <a:spLocks noGrp="1"/>
          </p:cNvSpPr>
          <p:nvPr>
            <p:ph type="dt" idx="10"/>
          </p:nvPr>
        </p:nvSpPr>
        <p:spPr>
          <a:xfrm>
            <a:off x="3300413" y="30016609"/>
            <a:ext cx="9144000" cy="2171700"/>
          </a:xfrm>
          <a:prstGeom prst="rect">
            <a:avLst/>
          </a:prstGeom>
          <a:noFill/>
          <a:ln>
            <a:noFill/>
          </a:ln>
        </p:spPr>
        <p:txBody>
          <a:bodyPr spcFirstLastPara="1" wrap="square" lIns="477975" tIns="238975" rIns="477975" bIns="2389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14987588" y="30016609"/>
            <a:ext cx="13916025" cy="2171700"/>
          </a:xfrm>
          <a:prstGeom prst="rect">
            <a:avLst/>
          </a:prstGeom>
          <a:noFill/>
          <a:ln>
            <a:noFill/>
          </a:ln>
        </p:spPr>
        <p:txBody>
          <a:bodyPr spcFirstLastPara="1" wrap="square" lIns="477975" tIns="238975" rIns="477975" bIns="2389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31446788" y="30016609"/>
            <a:ext cx="9144000" cy="2171700"/>
          </a:xfrm>
          <a:prstGeom prst="rect">
            <a:avLst/>
          </a:prstGeom>
          <a:noFill/>
          <a:ln>
            <a:noFill/>
          </a:ln>
        </p:spPr>
        <p:txBody>
          <a:bodyPr spcFirstLastPara="1" wrap="square" lIns="477975" tIns="238975" rIns="477975" bIns="238975" anchor="t" anchorCtr="0">
            <a:noAutofit/>
          </a:bodyPr>
          <a:lstStyle>
            <a:lvl1pPr marL="0" marR="0" lvl="0" indent="0" algn="r">
              <a:spcBef>
                <a:spcPts val="0"/>
              </a:spcBef>
              <a:spcAft>
                <a:spcPts val="0"/>
              </a:spcAft>
              <a:buNone/>
              <a:defRPr sz="6700" b="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6700" b="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6700" b="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6700" b="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6700" b="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6700" b="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6700" b="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6700" b="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6700" b="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3300413" y="2927509"/>
            <a:ext cx="37290375" cy="5486400"/>
          </a:xfrm>
          <a:prstGeom prst="rect">
            <a:avLst/>
          </a:prstGeom>
          <a:noFill/>
          <a:ln>
            <a:noFill/>
          </a:ln>
        </p:spPr>
        <p:txBody>
          <a:bodyPr spcFirstLastPara="1" wrap="square" lIns="477975" tIns="238975" rIns="477975" bIns="2389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3300413" y="30016609"/>
            <a:ext cx="9144000" cy="2171700"/>
          </a:xfrm>
          <a:prstGeom prst="rect">
            <a:avLst/>
          </a:prstGeom>
          <a:noFill/>
          <a:ln>
            <a:noFill/>
          </a:ln>
        </p:spPr>
        <p:txBody>
          <a:bodyPr spcFirstLastPara="1" wrap="square" lIns="477975" tIns="238975" rIns="477975" bIns="2389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4987588" y="30016609"/>
            <a:ext cx="13916025" cy="2171700"/>
          </a:xfrm>
          <a:prstGeom prst="rect">
            <a:avLst/>
          </a:prstGeom>
          <a:noFill/>
          <a:ln>
            <a:noFill/>
          </a:ln>
        </p:spPr>
        <p:txBody>
          <a:bodyPr spcFirstLastPara="1" wrap="square" lIns="477975" tIns="238975" rIns="477975" bIns="2389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31446788" y="30016609"/>
            <a:ext cx="9144000" cy="2171700"/>
          </a:xfrm>
          <a:prstGeom prst="rect">
            <a:avLst/>
          </a:prstGeom>
          <a:noFill/>
          <a:ln>
            <a:noFill/>
          </a:ln>
        </p:spPr>
        <p:txBody>
          <a:bodyPr spcFirstLastPara="1" wrap="square" lIns="477975" tIns="238975" rIns="477975" bIns="238975" anchor="t" anchorCtr="0">
            <a:noAutofit/>
          </a:bodyPr>
          <a:lstStyle>
            <a:lvl1pPr marL="0" marR="0" lvl="0" indent="0" algn="r">
              <a:spcBef>
                <a:spcPts val="0"/>
              </a:spcBef>
              <a:spcAft>
                <a:spcPts val="0"/>
              </a:spcAft>
              <a:buNone/>
              <a:defRPr sz="6700" b="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6700" b="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6700" b="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6700" b="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6700" b="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6700" b="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6700" b="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6700" b="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6700" b="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2194215" y="1311275"/>
            <a:ext cx="14439900" cy="5576888"/>
          </a:xfrm>
          <a:prstGeom prst="rect">
            <a:avLst/>
          </a:prstGeom>
          <a:noFill/>
          <a:ln>
            <a:noFill/>
          </a:ln>
        </p:spPr>
        <p:txBody>
          <a:bodyPr spcFirstLastPara="1" wrap="square" lIns="477975" tIns="238975" rIns="477975" bIns="238975" anchor="b" anchorCtr="0">
            <a:noAutofit/>
          </a:bodyPr>
          <a:lstStyle>
            <a:lvl1pPr lvl="0" algn="l">
              <a:spcBef>
                <a:spcPts val="0"/>
              </a:spcBef>
              <a:spcAft>
                <a:spcPts val="0"/>
              </a:spcAft>
              <a:buSzPts val="1400"/>
              <a:buNone/>
              <a:defRPr sz="22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7160587" y="1311275"/>
            <a:ext cx="24536400" cy="28093988"/>
          </a:xfrm>
          <a:prstGeom prst="rect">
            <a:avLst/>
          </a:prstGeom>
          <a:noFill/>
          <a:ln>
            <a:noFill/>
          </a:ln>
        </p:spPr>
        <p:txBody>
          <a:bodyPr spcFirstLastPara="1" wrap="square" lIns="477975" tIns="238975" rIns="477975" bIns="238975" anchor="t" anchorCtr="0">
            <a:noAutofit/>
          </a:bodyPr>
          <a:lstStyle>
            <a:lvl1pPr marL="457200" lvl="0" indent="-450850" algn="l">
              <a:spcBef>
                <a:spcPts val="700"/>
              </a:spcBef>
              <a:spcAft>
                <a:spcPts val="0"/>
              </a:spcAft>
              <a:buClr>
                <a:schemeClr val="dk1"/>
              </a:buClr>
              <a:buSzPts val="3500"/>
              <a:buFont typeface="Times New Roman"/>
              <a:buChar char="•"/>
              <a:defRPr sz="3500"/>
            </a:lvl1pPr>
            <a:lvl2pPr marL="914400" lvl="1" indent="-425450" algn="l">
              <a:spcBef>
                <a:spcPts val="620"/>
              </a:spcBef>
              <a:spcAft>
                <a:spcPts val="0"/>
              </a:spcAft>
              <a:buClr>
                <a:schemeClr val="dk1"/>
              </a:buClr>
              <a:buSzPts val="3100"/>
              <a:buFont typeface="Times New Roman"/>
              <a:buChar char="–"/>
              <a:defRPr sz="3100"/>
            </a:lvl2pPr>
            <a:lvl3pPr marL="1371600" lvl="2" indent="-393700" algn="l">
              <a:spcBef>
                <a:spcPts val="520"/>
              </a:spcBef>
              <a:spcAft>
                <a:spcPts val="0"/>
              </a:spcAft>
              <a:buClr>
                <a:schemeClr val="dk1"/>
              </a:buClr>
              <a:buSzPts val="2600"/>
              <a:buFont typeface="Times New Roman"/>
              <a:buChar char="•"/>
              <a:defRPr sz="2600"/>
            </a:lvl3pPr>
            <a:lvl4pPr marL="1828800" lvl="3" indent="-368300" algn="l">
              <a:spcBef>
                <a:spcPts val="440"/>
              </a:spcBef>
              <a:spcAft>
                <a:spcPts val="0"/>
              </a:spcAft>
              <a:buClr>
                <a:schemeClr val="dk1"/>
              </a:buClr>
              <a:buSzPts val="2200"/>
              <a:buFont typeface="Times New Roman"/>
              <a:buChar char="–"/>
              <a:defRPr sz="2200"/>
            </a:lvl4pPr>
            <a:lvl5pPr marL="2286000" lvl="4" indent="-368300" algn="l">
              <a:spcBef>
                <a:spcPts val="440"/>
              </a:spcBef>
              <a:spcAft>
                <a:spcPts val="0"/>
              </a:spcAft>
              <a:buClr>
                <a:schemeClr val="dk1"/>
              </a:buClr>
              <a:buSzPts val="2200"/>
              <a:buFont typeface="Times New Roman"/>
              <a:buChar char="»"/>
              <a:defRPr sz="2200"/>
            </a:lvl5pPr>
            <a:lvl6pPr marL="2743200" lvl="5" indent="-368300" algn="l">
              <a:spcBef>
                <a:spcPts val="440"/>
              </a:spcBef>
              <a:spcAft>
                <a:spcPts val="0"/>
              </a:spcAft>
              <a:buClr>
                <a:schemeClr val="dk1"/>
              </a:buClr>
              <a:buSzPts val="2200"/>
              <a:buFont typeface="Times New Roman"/>
              <a:buChar char="»"/>
              <a:defRPr sz="2200"/>
            </a:lvl6pPr>
            <a:lvl7pPr marL="3200400" lvl="6" indent="-368300" algn="l">
              <a:spcBef>
                <a:spcPts val="440"/>
              </a:spcBef>
              <a:spcAft>
                <a:spcPts val="0"/>
              </a:spcAft>
              <a:buClr>
                <a:schemeClr val="dk1"/>
              </a:buClr>
              <a:buSzPts val="2200"/>
              <a:buFont typeface="Times New Roman"/>
              <a:buChar char="»"/>
              <a:defRPr sz="2200"/>
            </a:lvl7pPr>
            <a:lvl8pPr marL="3657600" lvl="7" indent="-368300" algn="l">
              <a:spcBef>
                <a:spcPts val="440"/>
              </a:spcBef>
              <a:spcAft>
                <a:spcPts val="0"/>
              </a:spcAft>
              <a:buClr>
                <a:schemeClr val="dk1"/>
              </a:buClr>
              <a:buSzPts val="2200"/>
              <a:buFont typeface="Times New Roman"/>
              <a:buChar char="»"/>
              <a:defRPr sz="2200"/>
            </a:lvl8pPr>
            <a:lvl9pPr marL="4114800" lvl="8" indent="-368300" algn="l">
              <a:spcBef>
                <a:spcPts val="440"/>
              </a:spcBef>
              <a:spcAft>
                <a:spcPts val="0"/>
              </a:spcAft>
              <a:buClr>
                <a:schemeClr val="dk1"/>
              </a:buClr>
              <a:buSzPts val="2200"/>
              <a:buFont typeface="Times New Roman"/>
              <a:buChar char="»"/>
              <a:defRPr sz="2200"/>
            </a:lvl9pPr>
          </a:lstStyle>
          <a:p>
            <a:endParaRPr/>
          </a:p>
        </p:txBody>
      </p:sp>
      <p:sp>
        <p:nvSpPr>
          <p:cNvPr id="61" name="Google Shape;61;p10"/>
          <p:cNvSpPr txBox="1">
            <a:spLocks noGrp="1"/>
          </p:cNvSpPr>
          <p:nvPr>
            <p:ph type="body" idx="2"/>
          </p:nvPr>
        </p:nvSpPr>
        <p:spPr>
          <a:xfrm>
            <a:off x="2194215" y="6888163"/>
            <a:ext cx="14439900" cy="22517100"/>
          </a:xfrm>
          <a:prstGeom prst="rect">
            <a:avLst/>
          </a:prstGeom>
          <a:noFill/>
          <a:ln>
            <a:noFill/>
          </a:ln>
        </p:spPr>
        <p:txBody>
          <a:bodyPr spcFirstLastPara="1" wrap="square" lIns="477975" tIns="238975" rIns="477975" bIns="238975" anchor="t" anchorCtr="0">
            <a:noAutofit/>
          </a:bodyPr>
          <a:lstStyle>
            <a:lvl1pPr marL="457200" lvl="0" indent="-228600" algn="l">
              <a:spcBef>
                <a:spcPts val="300"/>
              </a:spcBef>
              <a:spcAft>
                <a:spcPts val="0"/>
              </a:spcAft>
              <a:buClr>
                <a:schemeClr val="dk1"/>
              </a:buClr>
              <a:buSzPts val="1500"/>
              <a:buFont typeface="Times New Roman"/>
              <a:buNone/>
              <a:defRPr sz="1500"/>
            </a:lvl1pPr>
            <a:lvl2pPr marL="914400" lvl="1" indent="-228600" algn="l">
              <a:spcBef>
                <a:spcPts val="260"/>
              </a:spcBef>
              <a:spcAft>
                <a:spcPts val="0"/>
              </a:spcAft>
              <a:buClr>
                <a:schemeClr val="dk1"/>
              </a:buClr>
              <a:buSzPts val="1300"/>
              <a:buFont typeface="Times New Roman"/>
              <a:buNone/>
              <a:defRPr sz="1300"/>
            </a:lvl2pPr>
            <a:lvl3pPr marL="1371600" lvl="2" indent="-228600" algn="l">
              <a:spcBef>
                <a:spcPts val="220"/>
              </a:spcBef>
              <a:spcAft>
                <a:spcPts val="0"/>
              </a:spcAft>
              <a:buClr>
                <a:schemeClr val="dk1"/>
              </a:buClr>
              <a:buSzPts val="1100"/>
              <a:buFont typeface="Times New Roman"/>
              <a:buNone/>
              <a:defRPr sz="1100"/>
            </a:lvl3pPr>
            <a:lvl4pPr marL="1828800" lvl="3" indent="-228600" algn="l">
              <a:spcBef>
                <a:spcPts val="200"/>
              </a:spcBef>
              <a:spcAft>
                <a:spcPts val="0"/>
              </a:spcAft>
              <a:buClr>
                <a:schemeClr val="dk1"/>
              </a:buClr>
              <a:buSzPts val="1000"/>
              <a:buFont typeface="Times New Roman"/>
              <a:buNone/>
              <a:defRPr sz="1000"/>
            </a:lvl4pPr>
            <a:lvl5pPr marL="2286000" lvl="4" indent="-228600" algn="l">
              <a:spcBef>
                <a:spcPts val="200"/>
              </a:spcBef>
              <a:spcAft>
                <a:spcPts val="0"/>
              </a:spcAft>
              <a:buClr>
                <a:schemeClr val="dk1"/>
              </a:buClr>
              <a:buSzPts val="1000"/>
              <a:buFont typeface="Times New Roman"/>
              <a:buNone/>
              <a:defRPr sz="1000"/>
            </a:lvl5pPr>
            <a:lvl6pPr marL="2743200" lvl="5" indent="-228600" algn="l">
              <a:spcBef>
                <a:spcPts val="200"/>
              </a:spcBef>
              <a:spcAft>
                <a:spcPts val="0"/>
              </a:spcAft>
              <a:buClr>
                <a:schemeClr val="dk1"/>
              </a:buClr>
              <a:buSzPts val="1000"/>
              <a:buFont typeface="Times New Roman"/>
              <a:buNone/>
              <a:defRPr sz="1000"/>
            </a:lvl6pPr>
            <a:lvl7pPr marL="3200400" lvl="6" indent="-228600" algn="l">
              <a:spcBef>
                <a:spcPts val="200"/>
              </a:spcBef>
              <a:spcAft>
                <a:spcPts val="0"/>
              </a:spcAft>
              <a:buClr>
                <a:schemeClr val="dk1"/>
              </a:buClr>
              <a:buSzPts val="1000"/>
              <a:buFont typeface="Times New Roman"/>
              <a:buNone/>
              <a:defRPr sz="1000"/>
            </a:lvl7pPr>
            <a:lvl8pPr marL="3657600" lvl="7" indent="-228600" algn="l">
              <a:spcBef>
                <a:spcPts val="200"/>
              </a:spcBef>
              <a:spcAft>
                <a:spcPts val="0"/>
              </a:spcAft>
              <a:buClr>
                <a:schemeClr val="dk1"/>
              </a:buClr>
              <a:buSzPts val="1000"/>
              <a:buFont typeface="Times New Roman"/>
              <a:buNone/>
              <a:defRPr sz="1000"/>
            </a:lvl8pPr>
            <a:lvl9pPr marL="4114800" lvl="8" indent="-228600" algn="l">
              <a:spcBef>
                <a:spcPts val="200"/>
              </a:spcBef>
              <a:spcAft>
                <a:spcPts val="0"/>
              </a:spcAft>
              <a:buClr>
                <a:schemeClr val="dk1"/>
              </a:buClr>
              <a:buSzPts val="1000"/>
              <a:buFont typeface="Times New Roman"/>
              <a:buNone/>
              <a:defRPr sz="1000"/>
            </a:lvl9pPr>
          </a:lstStyle>
          <a:p>
            <a:endParaRPr/>
          </a:p>
        </p:txBody>
      </p:sp>
      <p:sp>
        <p:nvSpPr>
          <p:cNvPr id="62" name="Google Shape;62;p10"/>
          <p:cNvSpPr txBox="1">
            <a:spLocks noGrp="1"/>
          </p:cNvSpPr>
          <p:nvPr>
            <p:ph type="dt" idx="10"/>
          </p:nvPr>
        </p:nvSpPr>
        <p:spPr>
          <a:xfrm>
            <a:off x="3300413" y="30016609"/>
            <a:ext cx="9144000" cy="2171700"/>
          </a:xfrm>
          <a:prstGeom prst="rect">
            <a:avLst/>
          </a:prstGeom>
          <a:noFill/>
          <a:ln>
            <a:noFill/>
          </a:ln>
        </p:spPr>
        <p:txBody>
          <a:bodyPr spcFirstLastPara="1" wrap="square" lIns="477975" tIns="238975" rIns="477975" bIns="2389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4987588" y="30016609"/>
            <a:ext cx="13916025" cy="2171700"/>
          </a:xfrm>
          <a:prstGeom prst="rect">
            <a:avLst/>
          </a:prstGeom>
          <a:noFill/>
          <a:ln>
            <a:noFill/>
          </a:ln>
        </p:spPr>
        <p:txBody>
          <a:bodyPr spcFirstLastPara="1" wrap="square" lIns="477975" tIns="238975" rIns="477975" bIns="2389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31446788" y="30016609"/>
            <a:ext cx="9144000" cy="2171700"/>
          </a:xfrm>
          <a:prstGeom prst="rect">
            <a:avLst/>
          </a:prstGeom>
          <a:noFill/>
          <a:ln>
            <a:noFill/>
          </a:ln>
        </p:spPr>
        <p:txBody>
          <a:bodyPr spcFirstLastPara="1" wrap="square" lIns="477975" tIns="238975" rIns="477975" bIns="238975" anchor="t" anchorCtr="0">
            <a:noAutofit/>
          </a:bodyPr>
          <a:lstStyle>
            <a:lvl1pPr marL="0" marR="0" lvl="0" indent="0" algn="r">
              <a:spcBef>
                <a:spcPts val="0"/>
              </a:spcBef>
              <a:spcAft>
                <a:spcPts val="0"/>
              </a:spcAft>
              <a:buNone/>
              <a:defRPr sz="6700" b="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6700" b="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6700" b="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6700" b="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6700" b="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6700" b="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6700" b="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6700" b="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6700" b="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603674" y="23042563"/>
            <a:ext cx="26334027" cy="2720975"/>
          </a:xfrm>
          <a:prstGeom prst="rect">
            <a:avLst/>
          </a:prstGeom>
          <a:noFill/>
          <a:ln>
            <a:noFill/>
          </a:ln>
        </p:spPr>
        <p:txBody>
          <a:bodyPr spcFirstLastPara="1" wrap="square" lIns="477975" tIns="238975" rIns="477975" bIns="238975" anchor="b" anchorCtr="0">
            <a:noAutofit/>
          </a:bodyPr>
          <a:lstStyle>
            <a:lvl1pPr lvl="0" algn="l">
              <a:spcBef>
                <a:spcPts val="0"/>
              </a:spcBef>
              <a:spcAft>
                <a:spcPts val="0"/>
              </a:spcAft>
              <a:buSzPts val="1400"/>
              <a:buNone/>
              <a:defRPr sz="22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1"/>
          <p:cNvSpPr>
            <a:spLocks noGrp="1"/>
          </p:cNvSpPr>
          <p:nvPr>
            <p:ph type="pic" idx="2"/>
          </p:nvPr>
        </p:nvSpPr>
        <p:spPr>
          <a:xfrm>
            <a:off x="8603674" y="2941639"/>
            <a:ext cx="26334027" cy="19750087"/>
          </a:xfrm>
          <a:prstGeom prst="rect">
            <a:avLst/>
          </a:prstGeom>
          <a:noFill/>
          <a:ln>
            <a:noFill/>
          </a:ln>
        </p:spPr>
      </p:sp>
      <p:sp>
        <p:nvSpPr>
          <p:cNvPr id="68" name="Google Shape;68;p11"/>
          <p:cNvSpPr txBox="1">
            <a:spLocks noGrp="1"/>
          </p:cNvSpPr>
          <p:nvPr>
            <p:ph type="body" idx="1"/>
          </p:nvPr>
        </p:nvSpPr>
        <p:spPr>
          <a:xfrm>
            <a:off x="8603674" y="25763539"/>
            <a:ext cx="26334027" cy="3862387"/>
          </a:xfrm>
          <a:prstGeom prst="rect">
            <a:avLst/>
          </a:prstGeom>
          <a:noFill/>
          <a:ln>
            <a:noFill/>
          </a:ln>
        </p:spPr>
        <p:txBody>
          <a:bodyPr spcFirstLastPara="1" wrap="square" lIns="477975" tIns="238975" rIns="477975" bIns="238975" anchor="t" anchorCtr="0">
            <a:noAutofit/>
          </a:bodyPr>
          <a:lstStyle>
            <a:lvl1pPr marL="457200" lvl="0" indent="-228600" algn="l">
              <a:spcBef>
                <a:spcPts val="300"/>
              </a:spcBef>
              <a:spcAft>
                <a:spcPts val="0"/>
              </a:spcAft>
              <a:buClr>
                <a:schemeClr val="dk1"/>
              </a:buClr>
              <a:buSzPts val="1500"/>
              <a:buFont typeface="Times New Roman"/>
              <a:buNone/>
              <a:defRPr sz="1500"/>
            </a:lvl1pPr>
            <a:lvl2pPr marL="914400" lvl="1" indent="-228600" algn="l">
              <a:spcBef>
                <a:spcPts val="260"/>
              </a:spcBef>
              <a:spcAft>
                <a:spcPts val="0"/>
              </a:spcAft>
              <a:buClr>
                <a:schemeClr val="dk1"/>
              </a:buClr>
              <a:buSzPts val="1300"/>
              <a:buFont typeface="Times New Roman"/>
              <a:buNone/>
              <a:defRPr sz="1300"/>
            </a:lvl2pPr>
            <a:lvl3pPr marL="1371600" lvl="2" indent="-228600" algn="l">
              <a:spcBef>
                <a:spcPts val="220"/>
              </a:spcBef>
              <a:spcAft>
                <a:spcPts val="0"/>
              </a:spcAft>
              <a:buClr>
                <a:schemeClr val="dk1"/>
              </a:buClr>
              <a:buSzPts val="1100"/>
              <a:buFont typeface="Times New Roman"/>
              <a:buNone/>
              <a:defRPr sz="1100"/>
            </a:lvl3pPr>
            <a:lvl4pPr marL="1828800" lvl="3" indent="-228600" algn="l">
              <a:spcBef>
                <a:spcPts val="200"/>
              </a:spcBef>
              <a:spcAft>
                <a:spcPts val="0"/>
              </a:spcAft>
              <a:buClr>
                <a:schemeClr val="dk1"/>
              </a:buClr>
              <a:buSzPts val="1000"/>
              <a:buFont typeface="Times New Roman"/>
              <a:buNone/>
              <a:defRPr sz="1000"/>
            </a:lvl4pPr>
            <a:lvl5pPr marL="2286000" lvl="4" indent="-228600" algn="l">
              <a:spcBef>
                <a:spcPts val="200"/>
              </a:spcBef>
              <a:spcAft>
                <a:spcPts val="0"/>
              </a:spcAft>
              <a:buClr>
                <a:schemeClr val="dk1"/>
              </a:buClr>
              <a:buSzPts val="1000"/>
              <a:buFont typeface="Times New Roman"/>
              <a:buNone/>
              <a:defRPr sz="1000"/>
            </a:lvl5pPr>
            <a:lvl6pPr marL="2743200" lvl="5" indent="-228600" algn="l">
              <a:spcBef>
                <a:spcPts val="200"/>
              </a:spcBef>
              <a:spcAft>
                <a:spcPts val="0"/>
              </a:spcAft>
              <a:buClr>
                <a:schemeClr val="dk1"/>
              </a:buClr>
              <a:buSzPts val="1000"/>
              <a:buFont typeface="Times New Roman"/>
              <a:buNone/>
              <a:defRPr sz="1000"/>
            </a:lvl6pPr>
            <a:lvl7pPr marL="3200400" lvl="6" indent="-228600" algn="l">
              <a:spcBef>
                <a:spcPts val="200"/>
              </a:spcBef>
              <a:spcAft>
                <a:spcPts val="0"/>
              </a:spcAft>
              <a:buClr>
                <a:schemeClr val="dk1"/>
              </a:buClr>
              <a:buSzPts val="1000"/>
              <a:buFont typeface="Times New Roman"/>
              <a:buNone/>
              <a:defRPr sz="1000"/>
            </a:lvl7pPr>
            <a:lvl8pPr marL="3657600" lvl="7" indent="-228600" algn="l">
              <a:spcBef>
                <a:spcPts val="200"/>
              </a:spcBef>
              <a:spcAft>
                <a:spcPts val="0"/>
              </a:spcAft>
              <a:buClr>
                <a:schemeClr val="dk1"/>
              </a:buClr>
              <a:buSzPts val="1000"/>
              <a:buFont typeface="Times New Roman"/>
              <a:buNone/>
              <a:defRPr sz="1000"/>
            </a:lvl8pPr>
            <a:lvl9pPr marL="4114800" lvl="8" indent="-228600" algn="l">
              <a:spcBef>
                <a:spcPts val="200"/>
              </a:spcBef>
              <a:spcAft>
                <a:spcPts val="0"/>
              </a:spcAft>
              <a:buClr>
                <a:schemeClr val="dk1"/>
              </a:buClr>
              <a:buSzPts val="1000"/>
              <a:buFont typeface="Times New Roman"/>
              <a:buNone/>
              <a:defRPr sz="1000"/>
            </a:lvl9pPr>
          </a:lstStyle>
          <a:p>
            <a:endParaRPr/>
          </a:p>
        </p:txBody>
      </p:sp>
      <p:sp>
        <p:nvSpPr>
          <p:cNvPr id="69" name="Google Shape;69;p11"/>
          <p:cNvSpPr txBox="1">
            <a:spLocks noGrp="1"/>
          </p:cNvSpPr>
          <p:nvPr>
            <p:ph type="dt" idx="10"/>
          </p:nvPr>
        </p:nvSpPr>
        <p:spPr>
          <a:xfrm>
            <a:off x="3300413" y="30016609"/>
            <a:ext cx="9144000" cy="2171700"/>
          </a:xfrm>
          <a:prstGeom prst="rect">
            <a:avLst/>
          </a:prstGeom>
          <a:noFill/>
          <a:ln>
            <a:noFill/>
          </a:ln>
        </p:spPr>
        <p:txBody>
          <a:bodyPr spcFirstLastPara="1" wrap="square" lIns="477975" tIns="238975" rIns="477975" bIns="2389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4987588" y="30016609"/>
            <a:ext cx="13916025" cy="2171700"/>
          </a:xfrm>
          <a:prstGeom prst="rect">
            <a:avLst/>
          </a:prstGeom>
          <a:noFill/>
          <a:ln>
            <a:noFill/>
          </a:ln>
        </p:spPr>
        <p:txBody>
          <a:bodyPr spcFirstLastPara="1" wrap="square" lIns="477975" tIns="238975" rIns="477975" bIns="2389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31446788" y="30016609"/>
            <a:ext cx="9144000" cy="2171700"/>
          </a:xfrm>
          <a:prstGeom prst="rect">
            <a:avLst/>
          </a:prstGeom>
          <a:noFill/>
          <a:ln>
            <a:noFill/>
          </a:ln>
        </p:spPr>
        <p:txBody>
          <a:bodyPr spcFirstLastPara="1" wrap="square" lIns="477975" tIns="238975" rIns="477975" bIns="238975" anchor="t" anchorCtr="0">
            <a:noAutofit/>
          </a:bodyPr>
          <a:lstStyle>
            <a:lvl1pPr marL="0" marR="0" lvl="0" indent="0" algn="r">
              <a:spcBef>
                <a:spcPts val="0"/>
              </a:spcBef>
              <a:spcAft>
                <a:spcPts val="0"/>
              </a:spcAft>
              <a:buNone/>
              <a:defRPr sz="6700" b="0">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6700" b="0">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6700" b="0">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6700" b="0">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6700" b="0">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6700" b="0">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6700" b="0">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6700" b="0">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6700" b="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3300413" y="2927509"/>
            <a:ext cx="37290375" cy="5486400"/>
          </a:xfrm>
          <a:prstGeom prst="rect">
            <a:avLst/>
          </a:prstGeom>
          <a:noFill/>
          <a:ln>
            <a:noFill/>
          </a:ln>
        </p:spPr>
        <p:txBody>
          <a:bodyPr spcFirstLastPara="1" wrap="square" lIns="477975" tIns="238975" rIns="477975" bIns="238975" anchor="ctr" anchorCtr="0">
            <a:noAutofit/>
          </a:bodyPr>
          <a:lstStyle>
            <a:lvl1pPr marR="0" lvl="0" algn="ctr" rtl="0">
              <a:spcBef>
                <a:spcPts val="0"/>
              </a:spcBef>
              <a:spcAft>
                <a:spcPts val="0"/>
              </a:spcAft>
              <a:buSzPts val="1400"/>
              <a:buNone/>
              <a:defRPr sz="233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233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233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233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233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233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233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233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23300" b="0" i="0" u="none" strike="noStrike" cap="none">
                <a:solidFill>
                  <a:schemeClr val="dk2"/>
                </a:solidFill>
                <a:latin typeface="Times New Roman"/>
                <a:ea typeface="Times New Roman"/>
                <a:cs typeface="Times New Roman"/>
                <a:sym typeface="Times New Roman"/>
              </a:defRPr>
            </a:lvl9pPr>
          </a:lstStyle>
          <a:p>
            <a:endParaRPr/>
          </a:p>
        </p:txBody>
      </p:sp>
      <p:sp>
        <p:nvSpPr>
          <p:cNvPr id="11" name="Google Shape;11;p2"/>
          <p:cNvSpPr txBox="1">
            <a:spLocks noGrp="1"/>
          </p:cNvSpPr>
          <p:nvPr>
            <p:ph type="body" idx="1"/>
          </p:nvPr>
        </p:nvSpPr>
        <p:spPr>
          <a:xfrm>
            <a:off x="3300413" y="9486900"/>
            <a:ext cx="37290375" cy="19773900"/>
          </a:xfrm>
          <a:prstGeom prst="rect">
            <a:avLst/>
          </a:prstGeom>
          <a:noFill/>
          <a:ln>
            <a:noFill/>
          </a:ln>
        </p:spPr>
        <p:txBody>
          <a:bodyPr spcFirstLastPara="1" wrap="square" lIns="477975" tIns="238975" rIns="477975" bIns="238975" anchor="t" anchorCtr="0">
            <a:noAutofit/>
          </a:bodyPr>
          <a:lstStyle>
            <a:lvl1pPr marL="457200" marR="0" lvl="0" indent="-1244600" algn="l" rtl="0">
              <a:spcBef>
                <a:spcPts val="3200"/>
              </a:spcBef>
              <a:spcAft>
                <a:spcPts val="0"/>
              </a:spcAft>
              <a:buClr>
                <a:schemeClr val="dk1"/>
              </a:buClr>
              <a:buSzPts val="16000"/>
              <a:buFont typeface="Times New Roman"/>
              <a:buChar char="•"/>
              <a:defRPr sz="16000" b="0" i="0" u="none" strike="noStrike" cap="none">
                <a:solidFill>
                  <a:schemeClr val="dk1"/>
                </a:solidFill>
                <a:latin typeface="Times New Roman"/>
                <a:ea typeface="Times New Roman"/>
                <a:cs typeface="Times New Roman"/>
                <a:sym typeface="Times New Roman"/>
              </a:defRPr>
            </a:lvl1pPr>
            <a:lvl2pPr marL="914400" marR="0" lvl="1" indent="-1149350" algn="l" rtl="0">
              <a:spcBef>
                <a:spcPts val="2900"/>
              </a:spcBef>
              <a:spcAft>
                <a:spcPts val="0"/>
              </a:spcAft>
              <a:buClr>
                <a:schemeClr val="dk1"/>
              </a:buClr>
              <a:buSzPts val="14500"/>
              <a:buFont typeface="Times New Roman"/>
              <a:buChar char="–"/>
              <a:defRPr sz="14500" b="0" i="0" u="none" strike="noStrike" cap="none">
                <a:solidFill>
                  <a:schemeClr val="dk1"/>
                </a:solidFill>
                <a:latin typeface="Times New Roman"/>
                <a:ea typeface="Times New Roman"/>
                <a:cs typeface="Times New Roman"/>
                <a:sym typeface="Times New Roman"/>
              </a:defRPr>
            </a:lvl2pPr>
            <a:lvl3pPr marL="1371600" marR="0" lvl="2" indent="-996950" algn="l" rtl="0">
              <a:spcBef>
                <a:spcPts val="2420"/>
              </a:spcBef>
              <a:spcAft>
                <a:spcPts val="0"/>
              </a:spcAft>
              <a:buClr>
                <a:schemeClr val="dk1"/>
              </a:buClr>
              <a:buSzPts val="12100"/>
              <a:buFont typeface="Times New Roman"/>
              <a:buChar char="•"/>
              <a:defRPr sz="12100" b="0" i="0" u="none" strike="noStrike" cap="none">
                <a:solidFill>
                  <a:schemeClr val="dk1"/>
                </a:solidFill>
                <a:latin typeface="Times New Roman"/>
                <a:ea typeface="Times New Roman"/>
                <a:cs typeface="Times New Roman"/>
                <a:sym typeface="Times New Roman"/>
              </a:defRPr>
            </a:lvl3pPr>
            <a:lvl4pPr marL="1828800" marR="0" lvl="3" indent="-876300" algn="l" rtl="0">
              <a:spcBef>
                <a:spcPts val="2040"/>
              </a:spcBef>
              <a:spcAft>
                <a:spcPts val="0"/>
              </a:spcAft>
              <a:buClr>
                <a:schemeClr val="dk1"/>
              </a:buClr>
              <a:buSzPts val="10200"/>
              <a:buFont typeface="Times New Roman"/>
              <a:buChar char="–"/>
              <a:defRPr sz="10200" b="0" i="0" u="none" strike="noStrike" cap="none">
                <a:solidFill>
                  <a:schemeClr val="dk1"/>
                </a:solidFill>
                <a:latin typeface="Times New Roman"/>
                <a:ea typeface="Times New Roman"/>
                <a:cs typeface="Times New Roman"/>
                <a:sym typeface="Times New Roman"/>
              </a:defRPr>
            </a:lvl4pPr>
            <a:lvl5pPr marL="2286000" marR="0" lvl="4" indent="-876300" algn="l" rtl="0">
              <a:spcBef>
                <a:spcPts val="2040"/>
              </a:spcBef>
              <a:spcAft>
                <a:spcPts val="0"/>
              </a:spcAft>
              <a:buClr>
                <a:schemeClr val="dk1"/>
              </a:buClr>
              <a:buSzPts val="10200"/>
              <a:buFont typeface="Times New Roman"/>
              <a:buChar char="»"/>
              <a:defRPr sz="10200" b="0" i="0" u="none" strike="noStrike" cap="none">
                <a:solidFill>
                  <a:schemeClr val="dk1"/>
                </a:solidFill>
                <a:latin typeface="Times New Roman"/>
                <a:ea typeface="Times New Roman"/>
                <a:cs typeface="Times New Roman"/>
                <a:sym typeface="Times New Roman"/>
              </a:defRPr>
            </a:lvl5pPr>
            <a:lvl6pPr marL="2743200" marR="0" lvl="5" indent="-876300" algn="l" rtl="0">
              <a:spcBef>
                <a:spcPts val="2040"/>
              </a:spcBef>
              <a:spcAft>
                <a:spcPts val="0"/>
              </a:spcAft>
              <a:buClr>
                <a:schemeClr val="dk1"/>
              </a:buClr>
              <a:buSzPts val="10200"/>
              <a:buFont typeface="Times New Roman"/>
              <a:buChar char="»"/>
              <a:defRPr sz="10200" b="0" i="0" u="none" strike="noStrike" cap="none">
                <a:solidFill>
                  <a:schemeClr val="dk1"/>
                </a:solidFill>
                <a:latin typeface="Times New Roman"/>
                <a:ea typeface="Times New Roman"/>
                <a:cs typeface="Times New Roman"/>
                <a:sym typeface="Times New Roman"/>
              </a:defRPr>
            </a:lvl6pPr>
            <a:lvl7pPr marL="3200400" marR="0" lvl="6" indent="-876300" algn="l" rtl="0">
              <a:spcBef>
                <a:spcPts val="2040"/>
              </a:spcBef>
              <a:spcAft>
                <a:spcPts val="0"/>
              </a:spcAft>
              <a:buClr>
                <a:schemeClr val="dk1"/>
              </a:buClr>
              <a:buSzPts val="10200"/>
              <a:buFont typeface="Times New Roman"/>
              <a:buChar char="»"/>
              <a:defRPr sz="10200" b="0" i="0" u="none" strike="noStrike" cap="none">
                <a:solidFill>
                  <a:schemeClr val="dk1"/>
                </a:solidFill>
                <a:latin typeface="Times New Roman"/>
                <a:ea typeface="Times New Roman"/>
                <a:cs typeface="Times New Roman"/>
                <a:sym typeface="Times New Roman"/>
              </a:defRPr>
            </a:lvl7pPr>
            <a:lvl8pPr marL="3657600" marR="0" lvl="7" indent="-876300" algn="l" rtl="0">
              <a:spcBef>
                <a:spcPts val="2040"/>
              </a:spcBef>
              <a:spcAft>
                <a:spcPts val="0"/>
              </a:spcAft>
              <a:buClr>
                <a:schemeClr val="dk1"/>
              </a:buClr>
              <a:buSzPts val="10200"/>
              <a:buFont typeface="Times New Roman"/>
              <a:buChar char="»"/>
              <a:defRPr sz="10200" b="0" i="0" u="none" strike="noStrike" cap="none">
                <a:solidFill>
                  <a:schemeClr val="dk1"/>
                </a:solidFill>
                <a:latin typeface="Times New Roman"/>
                <a:ea typeface="Times New Roman"/>
                <a:cs typeface="Times New Roman"/>
                <a:sym typeface="Times New Roman"/>
              </a:defRPr>
            </a:lvl8pPr>
            <a:lvl9pPr marL="4114800" marR="0" lvl="8" indent="-876300" algn="l" rtl="0">
              <a:spcBef>
                <a:spcPts val="2040"/>
              </a:spcBef>
              <a:spcAft>
                <a:spcPts val="0"/>
              </a:spcAft>
              <a:buClr>
                <a:schemeClr val="dk1"/>
              </a:buClr>
              <a:buSzPts val="10200"/>
              <a:buFont typeface="Times New Roman"/>
              <a:buChar char="»"/>
              <a:defRPr sz="102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2"/>
          <p:cNvSpPr txBox="1">
            <a:spLocks noGrp="1"/>
          </p:cNvSpPr>
          <p:nvPr>
            <p:ph type="dt" idx="10"/>
          </p:nvPr>
        </p:nvSpPr>
        <p:spPr>
          <a:xfrm>
            <a:off x="3300413" y="30016609"/>
            <a:ext cx="9144000" cy="2171700"/>
          </a:xfrm>
          <a:prstGeom prst="rect">
            <a:avLst/>
          </a:prstGeom>
          <a:noFill/>
          <a:ln>
            <a:noFill/>
          </a:ln>
        </p:spPr>
        <p:txBody>
          <a:bodyPr spcFirstLastPara="1" wrap="square" lIns="477975" tIns="238975" rIns="477975" bIns="238975" anchor="t" anchorCtr="0">
            <a:noAutofit/>
          </a:bodyPr>
          <a:lstStyle>
            <a:lvl1pPr marR="0" lvl="0" algn="l" rtl="0">
              <a:spcBef>
                <a:spcPts val="0"/>
              </a:spcBef>
              <a:spcAft>
                <a:spcPts val="0"/>
              </a:spcAft>
              <a:buSzPts val="1400"/>
              <a:buNone/>
              <a:defRPr sz="67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4400" b="1" i="0" u="none" strike="noStrike" cap="none">
                <a:solidFill>
                  <a:srgbClr val="003399"/>
                </a:solidFill>
                <a:latin typeface="Arial"/>
                <a:ea typeface="Arial"/>
                <a:cs typeface="Arial"/>
                <a:sym typeface="Arial"/>
              </a:defRPr>
            </a:lvl2pPr>
            <a:lvl3pPr marR="0" lvl="2" algn="l" rtl="0">
              <a:spcBef>
                <a:spcPts val="0"/>
              </a:spcBef>
              <a:spcAft>
                <a:spcPts val="0"/>
              </a:spcAft>
              <a:buSzPts val="1400"/>
              <a:buNone/>
              <a:defRPr sz="4400" b="1" i="0" u="none" strike="noStrike" cap="none">
                <a:solidFill>
                  <a:srgbClr val="003399"/>
                </a:solidFill>
                <a:latin typeface="Arial"/>
                <a:ea typeface="Arial"/>
                <a:cs typeface="Arial"/>
                <a:sym typeface="Arial"/>
              </a:defRPr>
            </a:lvl3pPr>
            <a:lvl4pPr marR="0" lvl="3" algn="l" rtl="0">
              <a:spcBef>
                <a:spcPts val="0"/>
              </a:spcBef>
              <a:spcAft>
                <a:spcPts val="0"/>
              </a:spcAft>
              <a:buSzPts val="1400"/>
              <a:buNone/>
              <a:defRPr sz="4400" b="1" i="0" u="none" strike="noStrike" cap="none">
                <a:solidFill>
                  <a:srgbClr val="003399"/>
                </a:solidFill>
                <a:latin typeface="Arial"/>
                <a:ea typeface="Arial"/>
                <a:cs typeface="Arial"/>
                <a:sym typeface="Arial"/>
              </a:defRPr>
            </a:lvl4pPr>
            <a:lvl5pPr marR="0" lvl="4" algn="l" rtl="0">
              <a:spcBef>
                <a:spcPts val="0"/>
              </a:spcBef>
              <a:spcAft>
                <a:spcPts val="0"/>
              </a:spcAft>
              <a:buSzPts val="1400"/>
              <a:buNone/>
              <a:defRPr sz="4400" b="1" i="0" u="none" strike="noStrike" cap="none">
                <a:solidFill>
                  <a:srgbClr val="003399"/>
                </a:solidFill>
                <a:latin typeface="Arial"/>
                <a:ea typeface="Arial"/>
                <a:cs typeface="Arial"/>
                <a:sym typeface="Arial"/>
              </a:defRPr>
            </a:lvl5pPr>
            <a:lvl6pPr marR="0" lvl="5" algn="l" rtl="0">
              <a:spcBef>
                <a:spcPts val="0"/>
              </a:spcBef>
              <a:spcAft>
                <a:spcPts val="0"/>
              </a:spcAft>
              <a:buSzPts val="1400"/>
              <a:buNone/>
              <a:defRPr sz="4400" b="1" i="0" u="none" strike="noStrike" cap="none">
                <a:solidFill>
                  <a:srgbClr val="003399"/>
                </a:solidFill>
                <a:latin typeface="Arial"/>
                <a:ea typeface="Arial"/>
                <a:cs typeface="Arial"/>
                <a:sym typeface="Arial"/>
              </a:defRPr>
            </a:lvl6pPr>
            <a:lvl7pPr marR="0" lvl="6" algn="l" rtl="0">
              <a:spcBef>
                <a:spcPts val="0"/>
              </a:spcBef>
              <a:spcAft>
                <a:spcPts val="0"/>
              </a:spcAft>
              <a:buSzPts val="1400"/>
              <a:buNone/>
              <a:defRPr sz="4400" b="1" i="0" u="none" strike="noStrike" cap="none">
                <a:solidFill>
                  <a:srgbClr val="003399"/>
                </a:solidFill>
                <a:latin typeface="Arial"/>
                <a:ea typeface="Arial"/>
                <a:cs typeface="Arial"/>
                <a:sym typeface="Arial"/>
              </a:defRPr>
            </a:lvl7pPr>
            <a:lvl8pPr marR="0" lvl="7" algn="l" rtl="0">
              <a:spcBef>
                <a:spcPts val="0"/>
              </a:spcBef>
              <a:spcAft>
                <a:spcPts val="0"/>
              </a:spcAft>
              <a:buSzPts val="1400"/>
              <a:buNone/>
              <a:defRPr sz="4400" b="1" i="0" u="none" strike="noStrike" cap="none">
                <a:solidFill>
                  <a:srgbClr val="003399"/>
                </a:solidFill>
                <a:latin typeface="Arial"/>
                <a:ea typeface="Arial"/>
                <a:cs typeface="Arial"/>
                <a:sym typeface="Arial"/>
              </a:defRPr>
            </a:lvl8pPr>
            <a:lvl9pPr marR="0" lvl="8" algn="l" rtl="0">
              <a:spcBef>
                <a:spcPts val="0"/>
              </a:spcBef>
              <a:spcAft>
                <a:spcPts val="0"/>
              </a:spcAft>
              <a:buSzPts val="1400"/>
              <a:buNone/>
              <a:defRPr sz="4400" b="1" i="0" u="none" strike="noStrike" cap="none">
                <a:solidFill>
                  <a:srgbClr val="003399"/>
                </a:solidFill>
                <a:latin typeface="Arial"/>
                <a:ea typeface="Arial"/>
                <a:cs typeface="Arial"/>
                <a:sym typeface="Arial"/>
              </a:defRPr>
            </a:lvl9pPr>
          </a:lstStyle>
          <a:p>
            <a:endParaRPr/>
          </a:p>
        </p:txBody>
      </p:sp>
      <p:sp>
        <p:nvSpPr>
          <p:cNvPr id="13" name="Google Shape;13;p2"/>
          <p:cNvSpPr txBox="1">
            <a:spLocks noGrp="1"/>
          </p:cNvSpPr>
          <p:nvPr>
            <p:ph type="ftr" idx="11"/>
          </p:nvPr>
        </p:nvSpPr>
        <p:spPr>
          <a:xfrm>
            <a:off x="14987588" y="30016609"/>
            <a:ext cx="13916025" cy="2171700"/>
          </a:xfrm>
          <a:prstGeom prst="rect">
            <a:avLst/>
          </a:prstGeom>
          <a:noFill/>
          <a:ln>
            <a:noFill/>
          </a:ln>
        </p:spPr>
        <p:txBody>
          <a:bodyPr spcFirstLastPara="1" wrap="square" lIns="477975" tIns="238975" rIns="477975" bIns="238975" anchor="t" anchorCtr="0">
            <a:noAutofit/>
          </a:bodyPr>
          <a:lstStyle>
            <a:lvl1pPr marR="0" lvl="0" algn="ctr" rtl="0">
              <a:spcBef>
                <a:spcPts val="0"/>
              </a:spcBef>
              <a:spcAft>
                <a:spcPts val="0"/>
              </a:spcAft>
              <a:buSzPts val="1400"/>
              <a:buNone/>
              <a:defRPr sz="67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4400" b="1" i="0" u="none" strike="noStrike" cap="none">
                <a:solidFill>
                  <a:srgbClr val="003399"/>
                </a:solidFill>
                <a:latin typeface="Arial"/>
                <a:ea typeface="Arial"/>
                <a:cs typeface="Arial"/>
                <a:sym typeface="Arial"/>
              </a:defRPr>
            </a:lvl2pPr>
            <a:lvl3pPr marR="0" lvl="2" algn="l" rtl="0">
              <a:spcBef>
                <a:spcPts val="0"/>
              </a:spcBef>
              <a:spcAft>
                <a:spcPts val="0"/>
              </a:spcAft>
              <a:buSzPts val="1400"/>
              <a:buNone/>
              <a:defRPr sz="4400" b="1" i="0" u="none" strike="noStrike" cap="none">
                <a:solidFill>
                  <a:srgbClr val="003399"/>
                </a:solidFill>
                <a:latin typeface="Arial"/>
                <a:ea typeface="Arial"/>
                <a:cs typeface="Arial"/>
                <a:sym typeface="Arial"/>
              </a:defRPr>
            </a:lvl3pPr>
            <a:lvl4pPr marR="0" lvl="3" algn="l" rtl="0">
              <a:spcBef>
                <a:spcPts val="0"/>
              </a:spcBef>
              <a:spcAft>
                <a:spcPts val="0"/>
              </a:spcAft>
              <a:buSzPts val="1400"/>
              <a:buNone/>
              <a:defRPr sz="4400" b="1" i="0" u="none" strike="noStrike" cap="none">
                <a:solidFill>
                  <a:srgbClr val="003399"/>
                </a:solidFill>
                <a:latin typeface="Arial"/>
                <a:ea typeface="Arial"/>
                <a:cs typeface="Arial"/>
                <a:sym typeface="Arial"/>
              </a:defRPr>
            </a:lvl4pPr>
            <a:lvl5pPr marR="0" lvl="4" algn="l" rtl="0">
              <a:spcBef>
                <a:spcPts val="0"/>
              </a:spcBef>
              <a:spcAft>
                <a:spcPts val="0"/>
              </a:spcAft>
              <a:buSzPts val="1400"/>
              <a:buNone/>
              <a:defRPr sz="4400" b="1" i="0" u="none" strike="noStrike" cap="none">
                <a:solidFill>
                  <a:srgbClr val="003399"/>
                </a:solidFill>
                <a:latin typeface="Arial"/>
                <a:ea typeface="Arial"/>
                <a:cs typeface="Arial"/>
                <a:sym typeface="Arial"/>
              </a:defRPr>
            </a:lvl5pPr>
            <a:lvl6pPr marR="0" lvl="5" algn="l" rtl="0">
              <a:spcBef>
                <a:spcPts val="0"/>
              </a:spcBef>
              <a:spcAft>
                <a:spcPts val="0"/>
              </a:spcAft>
              <a:buSzPts val="1400"/>
              <a:buNone/>
              <a:defRPr sz="4400" b="1" i="0" u="none" strike="noStrike" cap="none">
                <a:solidFill>
                  <a:srgbClr val="003399"/>
                </a:solidFill>
                <a:latin typeface="Arial"/>
                <a:ea typeface="Arial"/>
                <a:cs typeface="Arial"/>
                <a:sym typeface="Arial"/>
              </a:defRPr>
            </a:lvl6pPr>
            <a:lvl7pPr marR="0" lvl="6" algn="l" rtl="0">
              <a:spcBef>
                <a:spcPts val="0"/>
              </a:spcBef>
              <a:spcAft>
                <a:spcPts val="0"/>
              </a:spcAft>
              <a:buSzPts val="1400"/>
              <a:buNone/>
              <a:defRPr sz="4400" b="1" i="0" u="none" strike="noStrike" cap="none">
                <a:solidFill>
                  <a:srgbClr val="003399"/>
                </a:solidFill>
                <a:latin typeface="Arial"/>
                <a:ea typeface="Arial"/>
                <a:cs typeface="Arial"/>
                <a:sym typeface="Arial"/>
              </a:defRPr>
            </a:lvl7pPr>
            <a:lvl8pPr marR="0" lvl="7" algn="l" rtl="0">
              <a:spcBef>
                <a:spcPts val="0"/>
              </a:spcBef>
              <a:spcAft>
                <a:spcPts val="0"/>
              </a:spcAft>
              <a:buSzPts val="1400"/>
              <a:buNone/>
              <a:defRPr sz="4400" b="1" i="0" u="none" strike="noStrike" cap="none">
                <a:solidFill>
                  <a:srgbClr val="003399"/>
                </a:solidFill>
                <a:latin typeface="Arial"/>
                <a:ea typeface="Arial"/>
                <a:cs typeface="Arial"/>
                <a:sym typeface="Arial"/>
              </a:defRPr>
            </a:lvl8pPr>
            <a:lvl9pPr marR="0" lvl="8" algn="l" rtl="0">
              <a:spcBef>
                <a:spcPts val="0"/>
              </a:spcBef>
              <a:spcAft>
                <a:spcPts val="0"/>
              </a:spcAft>
              <a:buSzPts val="1400"/>
              <a:buNone/>
              <a:defRPr sz="4400" b="1" i="0" u="none" strike="noStrike" cap="none">
                <a:solidFill>
                  <a:srgbClr val="003399"/>
                </a:solidFill>
                <a:latin typeface="Arial"/>
                <a:ea typeface="Arial"/>
                <a:cs typeface="Arial"/>
                <a:sym typeface="Arial"/>
              </a:defRPr>
            </a:lvl9pPr>
          </a:lstStyle>
          <a:p>
            <a:endParaRPr/>
          </a:p>
        </p:txBody>
      </p:sp>
      <p:sp>
        <p:nvSpPr>
          <p:cNvPr id="14" name="Google Shape;14;p2"/>
          <p:cNvSpPr txBox="1">
            <a:spLocks noGrp="1"/>
          </p:cNvSpPr>
          <p:nvPr>
            <p:ph type="sldNum" idx="12"/>
          </p:nvPr>
        </p:nvSpPr>
        <p:spPr>
          <a:xfrm>
            <a:off x="31446788" y="30016609"/>
            <a:ext cx="9144000" cy="2171700"/>
          </a:xfrm>
          <a:prstGeom prst="rect">
            <a:avLst/>
          </a:prstGeom>
          <a:noFill/>
          <a:ln>
            <a:noFill/>
          </a:ln>
        </p:spPr>
        <p:txBody>
          <a:bodyPr spcFirstLastPara="1" wrap="square" lIns="477975" tIns="238975" rIns="477975" bIns="238975" anchor="t" anchorCtr="0">
            <a:noAutofit/>
          </a:bodyPr>
          <a:lstStyle>
            <a:lvl1pPr marL="0" marR="0" lvl="0" indent="0" algn="r" rtl="0">
              <a:spcBef>
                <a:spcPts val="0"/>
              </a:spcBef>
              <a:spcAft>
                <a:spcPts val="0"/>
              </a:spcAft>
              <a:buNone/>
              <a:defRPr sz="6700" b="0" i="0" u="none" strike="noStrike" cap="none">
                <a:solidFill>
                  <a:schemeClr val="dk1"/>
                </a:solidFill>
                <a:latin typeface="Times New Roman"/>
                <a:ea typeface="Times New Roman"/>
                <a:cs typeface="Times New Roman"/>
                <a:sym typeface="Times New Roman"/>
              </a:defRPr>
            </a:lvl1pPr>
            <a:lvl2pPr marL="0" marR="0" lvl="1" indent="0" algn="r" rtl="0">
              <a:spcBef>
                <a:spcPts val="0"/>
              </a:spcBef>
              <a:spcAft>
                <a:spcPts val="0"/>
              </a:spcAft>
              <a:buNone/>
              <a:defRPr sz="6700" b="0" i="0" u="none" strike="noStrike" cap="none">
                <a:solidFill>
                  <a:schemeClr val="dk1"/>
                </a:solidFill>
                <a:latin typeface="Times New Roman"/>
                <a:ea typeface="Times New Roman"/>
                <a:cs typeface="Times New Roman"/>
                <a:sym typeface="Times New Roman"/>
              </a:defRPr>
            </a:lvl2pPr>
            <a:lvl3pPr marL="0" marR="0" lvl="2" indent="0" algn="r" rtl="0">
              <a:spcBef>
                <a:spcPts val="0"/>
              </a:spcBef>
              <a:spcAft>
                <a:spcPts val="0"/>
              </a:spcAft>
              <a:buNone/>
              <a:defRPr sz="6700" b="0" i="0" u="none" strike="noStrike" cap="none">
                <a:solidFill>
                  <a:schemeClr val="dk1"/>
                </a:solidFill>
                <a:latin typeface="Times New Roman"/>
                <a:ea typeface="Times New Roman"/>
                <a:cs typeface="Times New Roman"/>
                <a:sym typeface="Times New Roman"/>
              </a:defRPr>
            </a:lvl3pPr>
            <a:lvl4pPr marL="0" marR="0" lvl="3" indent="0" algn="r" rtl="0">
              <a:spcBef>
                <a:spcPts val="0"/>
              </a:spcBef>
              <a:spcAft>
                <a:spcPts val="0"/>
              </a:spcAft>
              <a:buNone/>
              <a:defRPr sz="6700" b="0" i="0" u="none" strike="noStrike" cap="none">
                <a:solidFill>
                  <a:schemeClr val="dk1"/>
                </a:solidFill>
                <a:latin typeface="Times New Roman"/>
                <a:ea typeface="Times New Roman"/>
                <a:cs typeface="Times New Roman"/>
                <a:sym typeface="Times New Roman"/>
              </a:defRPr>
            </a:lvl4pPr>
            <a:lvl5pPr marL="0" marR="0" lvl="4" indent="0" algn="r" rtl="0">
              <a:spcBef>
                <a:spcPts val="0"/>
              </a:spcBef>
              <a:spcAft>
                <a:spcPts val="0"/>
              </a:spcAft>
              <a:buNone/>
              <a:defRPr sz="6700" b="0" i="0" u="none" strike="noStrike" cap="none">
                <a:solidFill>
                  <a:schemeClr val="dk1"/>
                </a:solidFill>
                <a:latin typeface="Times New Roman"/>
                <a:ea typeface="Times New Roman"/>
                <a:cs typeface="Times New Roman"/>
                <a:sym typeface="Times New Roman"/>
              </a:defRPr>
            </a:lvl5pPr>
            <a:lvl6pPr marL="0" marR="0" lvl="5" indent="0" algn="r" rtl="0">
              <a:spcBef>
                <a:spcPts val="0"/>
              </a:spcBef>
              <a:spcAft>
                <a:spcPts val="0"/>
              </a:spcAft>
              <a:buNone/>
              <a:defRPr sz="6700" b="0" i="0" u="none" strike="noStrike" cap="none">
                <a:solidFill>
                  <a:schemeClr val="dk1"/>
                </a:solidFill>
                <a:latin typeface="Times New Roman"/>
                <a:ea typeface="Times New Roman"/>
                <a:cs typeface="Times New Roman"/>
                <a:sym typeface="Times New Roman"/>
              </a:defRPr>
            </a:lvl6pPr>
            <a:lvl7pPr marL="0" marR="0" lvl="6" indent="0" algn="r" rtl="0">
              <a:spcBef>
                <a:spcPts val="0"/>
              </a:spcBef>
              <a:spcAft>
                <a:spcPts val="0"/>
              </a:spcAft>
              <a:buNone/>
              <a:defRPr sz="6700" b="0" i="0" u="none" strike="noStrike" cap="none">
                <a:solidFill>
                  <a:schemeClr val="dk1"/>
                </a:solidFill>
                <a:latin typeface="Times New Roman"/>
                <a:ea typeface="Times New Roman"/>
                <a:cs typeface="Times New Roman"/>
                <a:sym typeface="Times New Roman"/>
              </a:defRPr>
            </a:lvl7pPr>
            <a:lvl8pPr marL="0" marR="0" lvl="7" indent="0" algn="r" rtl="0">
              <a:spcBef>
                <a:spcPts val="0"/>
              </a:spcBef>
              <a:spcAft>
                <a:spcPts val="0"/>
              </a:spcAft>
              <a:buNone/>
              <a:defRPr sz="6700" b="0" i="0" u="none" strike="noStrike" cap="none">
                <a:solidFill>
                  <a:schemeClr val="dk1"/>
                </a:solidFill>
                <a:latin typeface="Times New Roman"/>
                <a:ea typeface="Times New Roman"/>
                <a:cs typeface="Times New Roman"/>
                <a:sym typeface="Times New Roman"/>
              </a:defRPr>
            </a:lvl8pPr>
            <a:lvl9pPr marL="0" marR="0" lvl="8" indent="0" algn="r" rtl="0">
              <a:spcBef>
                <a:spcPts val="0"/>
              </a:spcBef>
              <a:spcAft>
                <a:spcPts val="0"/>
              </a:spcAft>
              <a:buNone/>
              <a:defRPr sz="67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9.jpeg"/><Relationship Id="rId3" Type="http://schemas.openxmlformats.org/officeDocument/2006/relationships/hyperlink" Target="https://github.com/hkproj/kan-" TargetMode="External"/><Relationship Id="rId7" Type="http://schemas.openxmlformats.org/officeDocument/2006/relationships/image" Target="../media/image4.jpe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svg"/><Relationship Id="rId11" Type="http://schemas.openxmlformats.org/officeDocument/2006/relationships/image" Target="../media/image7.jpeg"/><Relationship Id="rId5" Type="http://schemas.openxmlformats.org/officeDocument/2006/relationships/image" Target="../media/image2.png"/><Relationship Id="rId15" Type="http://schemas.openxmlformats.org/officeDocument/2006/relationships/image" Target="../media/image11.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jpe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descr="30%"/>
          <p:cNvSpPr/>
          <p:nvPr/>
        </p:nvSpPr>
        <p:spPr>
          <a:xfrm>
            <a:off x="33332761" y="17610411"/>
            <a:ext cx="10230756" cy="3486064"/>
          </a:xfrm>
          <a:prstGeom prst="rect">
            <a:avLst/>
          </a:prstGeom>
          <a:solidFill>
            <a:srgbClr val="E5E5E5"/>
          </a:solidFill>
          <a:ln>
            <a:noFill/>
          </a:ln>
        </p:spPr>
        <p:txBody>
          <a:bodyPr spcFirstLastPara="1" wrap="square" lIns="502900" tIns="49775" rIns="460975" bIns="49775" anchor="t" anchorCtr="0">
            <a:spAutoFit/>
          </a:bodyPr>
          <a:lstStyle/>
          <a:p>
            <a:pPr marL="457200" marR="0" lvl="0" indent="-457200" algn="l" rtl="0">
              <a:spcBef>
                <a:spcPts val="0"/>
              </a:spcBef>
              <a:spcAft>
                <a:spcPts val="0"/>
              </a:spcAft>
              <a:buFont typeface="Arial" panose="020B0604020202020204" pitchFamily="34" charset="0"/>
              <a:buChar char="•"/>
            </a:pPr>
            <a:r>
              <a:rPr lang="en-US" sz="3600" dirty="0">
                <a:solidFill>
                  <a:srgbClr val="3F3F3F"/>
                </a:solidFill>
                <a:latin typeface="Times New Roman" panose="02020603050405020304" pitchFamily="18" charset="0"/>
                <a:cs typeface="Times New Roman" panose="02020603050405020304" pitchFamily="18" charset="0"/>
              </a:rPr>
              <a:t>Kan slightly </a:t>
            </a:r>
            <a:r>
              <a:rPr lang="en-US" sz="3600" b="0" dirty="0">
                <a:solidFill>
                  <a:srgbClr val="3F3F3F"/>
                </a:solidFill>
                <a:latin typeface="Times New Roman" panose="02020603050405020304" pitchFamily="18" charset="0"/>
                <a:cs typeface="Times New Roman" panose="02020603050405020304" pitchFamily="18" charset="0"/>
                <a:sym typeface="Arial"/>
              </a:rPr>
              <a:t>outperforms the ANN model  in terms of Accuracy</a:t>
            </a:r>
            <a:r>
              <a:rPr lang="en-US" sz="3600" dirty="0">
                <a:solidFill>
                  <a:srgbClr val="3F3F3F"/>
                </a:solidFill>
                <a:latin typeface="Times New Roman" panose="02020603050405020304" pitchFamily="18" charset="0"/>
                <a:cs typeface="Times New Roman" panose="02020603050405020304" pitchFamily="18" charset="0"/>
              </a:rPr>
              <a:t> </a:t>
            </a:r>
            <a:r>
              <a:rPr lang="en-US" sz="3600" b="0" dirty="0">
                <a:solidFill>
                  <a:srgbClr val="3F3F3F"/>
                </a:solidFill>
                <a:latin typeface="Times New Roman" panose="02020603050405020304" pitchFamily="18" charset="0"/>
                <a:cs typeface="Times New Roman" panose="02020603050405020304" pitchFamily="18" charset="0"/>
                <a:sym typeface="Arial"/>
              </a:rPr>
              <a:t> by </a:t>
            </a:r>
            <a:r>
              <a:rPr lang="en-US" sz="3600" b="1" dirty="0">
                <a:solidFill>
                  <a:srgbClr val="3F3F3F"/>
                </a:solidFill>
                <a:latin typeface="Times New Roman" panose="02020603050405020304" pitchFamily="18" charset="0"/>
                <a:cs typeface="Times New Roman" panose="02020603050405020304" pitchFamily="18" charset="0"/>
                <a:sym typeface="Arial"/>
              </a:rPr>
              <a:t>~0.002%</a:t>
            </a:r>
          </a:p>
          <a:p>
            <a:pPr marL="0" marR="0" lvl="0" indent="0" algn="l" rtl="0">
              <a:spcBef>
                <a:spcPts val="0"/>
              </a:spcBef>
              <a:spcAft>
                <a:spcPts val="0"/>
              </a:spcAft>
              <a:buNone/>
            </a:pPr>
            <a:r>
              <a:rPr lang="en-US" sz="3600" b="0" dirty="0">
                <a:solidFill>
                  <a:srgbClr val="3F3F3F"/>
                </a:solidFill>
                <a:latin typeface="Times New Roman" panose="02020603050405020304" pitchFamily="18" charset="0"/>
                <a:cs typeface="Times New Roman" panose="02020603050405020304" pitchFamily="18" charset="0"/>
                <a:sym typeface="Arial"/>
              </a:rPr>
              <a:t>    MCC by </a:t>
            </a:r>
            <a:r>
              <a:rPr lang="en-US" sz="3600" b="1" dirty="0">
                <a:solidFill>
                  <a:srgbClr val="3F3F3F"/>
                </a:solidFill>
                <a:latin typeface="Times New Roman" panose="02020603050405020304" pitchFamily="18" charset="0"/>
                <a:cs typeface="Times New Roman" panose="02020603050405020304" pitchFamily="18" charset="0"/>
                <a:sym typeface="Arial"/>
              </a:rPr>
              <a:t>~0.0056%</a:t>
            </a:r>
          </a:p>
          <a:p>
            <a:pPr marL="457200" marR="0" lvl="0" indent="-457200" algn="l" rtl="0">
              <a:spcBef>
                <a:spcPts val="0"/>
              </a:spcBef>
              <a:spcAft>
                <a:spcPts val="0"/>
              </a:spcAft>
              <a:buFont typeface="Arial" panose="020B0604020202020204" pitchFamily="34" charset="0"/>
              <a:buChar char="•"/>
            </a:pPr>
            <a:r>
              <a:rPr lang="en-US" sz="3600" dirty="0">
                <a:solidFill>
                  <a:srgbClr val="3F3F3F"/>
                </a:solidFill>
                <a:latin typeface="Times New Roman" panose="02020603050405020304" pitchFamily="18" charset="0"/>
                <a:cs typeface="Times New Roman" panose="02020603050405020304" pitchFamily="18" charset="0"/>
              </a:rPr>
              <a:t>KAN</a:t>
            </a:r>
            <a:r>
              <a:rPr lang="en-US" sz="3600" dirty="0">
                <a:solidFill>
                  <a:srgbClr val="3F3F3F"/>
                </a:solidFill>
                <a:latin typeface="Times New Roman" panose="02020603050405020304" pitchFamily="18" charset="0"/>
                <a:cs typeface="Times New Roman" panose="02020603050405020304" pitchFamily="18" charset="0"/>
                <a:sym typeface="Arial"/>
              </a:rPr>
              <a:t> preforms better </a:t>
            </a:r>
            <a:r>
              <a:rPr lang="en-US" sz="3600" dirty="0">
                <a:solidFill>
                  <a:srgbClr val="3F3F3F"/>
                </a:solidFill>
                <a:latin typeface="Times New Roman" panose="02020603050405020304" pitchFamily="18" charset="0"/>
                <a:cs typeface="Times New Roman" panose="02020603050405020304" pitchFamily="18" charset="0"/>
              </a:rPr>
              <a:t>even though the data is same.</a:t>
            </a:r>
            <a:endParaRPr lang="en-US" sz="3600" dirty="0">
              <a:solidFill>
                <a:srgbClr val="3F3F3F"/>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lang="en-US" sz="4000" b="1" dirty="0">
              <a:solidFill>
                <a:srgbClr val="3F3F3F"/>
              </a:solidFill>
              <a:latin typeface="Arial"/>
              <a:ea typeface="Arial"/>
              <a:cs typeface="Arial"/>
              <a:sym typeface="Arial"/>
            </a:endParaRPr>
          </a:p>
        </p:txBody>
      </p:sp>
      <p:sp>
        <p:nvSpPr>
          <p:cNvPr id="90" name="Google Shape;90;p1" descr="30%"/>
          <p:cNvSpPr/>
          <p:nvPr/>
        </p:nvSpPr>
        <p:spPr>
          <a:xfrm>
            <a:off x="998749" y="3817281"/>
            <a:ext cx="8828225" cy="981801"/>
          </a:xfrm>
          <a:prstGeom prst="rect">
            <a:avLst/>
          </a:prstGeom>
          <a:solidFill>
            <a:srgbClr val="ACACEA"/>
          </a:solidFill>
          <a:ln w="9525" cap="flat" cmpd="sng">
            <a:solidFill>
              <a:schemeClr val="dk1"/>
            </a:solidFill>
            <a:prstDash val="solid"/>
            <a:miter lim="800000"/>
            <a:headEnd type="none" w="sm" len="sm"/>
            <a:tailEnd type="none" w="sm" len="sm"/>
          </a:ln>
        </p:spPr>
        <p:txBody>
          <a:bodyPr spcFirstLastPara="1" wrap="square" lIns="92175" tIns="46075" rIns="92175" bIns="46075" anchor="ctr" anchorCtr="0">
            <a:noAutofit/>
          </a:bodyPr>
          <a:lstStyle/>
          <a:p>
            <a:pPr marL="0" marR="0" lvl="0" indent="0" algn="ctr" rtl="0">
              <a:spcBef>
                <a:spcPts val="0"/>
              </a:spcBef>
              <a:spcAft>
                <a:spcPts val="0"/>
              </a:spcAft>
              <a:buNone/>
            </a:pPr>
            <a:r>
              <a:rPr lang="en-US" sz="4400" b="1" dirty="0">
                <a:solidFill>
                  <a:srgbClr val="16165C"/>
                </a:solidFill>
                <a:latin typeface="Arial"/>
                <a:ea typeface="Arial"/>
                <a:cs typeface="Arial"/>
                <a:sym typeface="Arial"/>
              </a:rPr>
              <a:t>Abstract</a:t>
            </a:r>
            <a:endParaRPr sz="4400" dirty="0"/>
          </a:p>
        </p:txBody>
      </p:sp>
      <p:sp>
        <p:nvSpPr>
          <p:cNvPr id="91" name="Google Shape;91;p1"/>
          <p:cNvSpPr txBox="1"/>
          <p:nvPr/>
        </p:nvSpPr>
        <p:spPr>
          <a:xfrm>
            <a:off x="5563724" y="-328112"/>
            <a:ext cx="33333300" cy="5847714"/>
          </a:xfrm>
          <a:prstGeom prst="rect">
            <a:avLst/>
          </a:prstGeom>
          <a:noFill/>
          <a:ln>
            <a:noFill/>
          </a:ln>
        </p:spPr>
        <p:txBody>
          <a:bodyPr spcFirstLastPara="1" wrap="square" lIns="460975" tIns="502900" rIns="460975" bIns="502900" anchor="t" anchorCtr="0">
            <a:spAutoFit/>
          </a:bodyPr>
          <a:lstStyle/>
          <a:p>
            <a:pPr algn="ctr"/>
            <a:r>
              <a:rPr lang="en-US" sz="6600" b="1" dirty="0">
                <a:solidFill>
                  <a:srgbClr val="21218A"/>
                </a:solidFill>
              </a:rPr>
              <a:t> Comparing Protein Artificial Neural Network and Kolmogorov – Arnold Networks(KAN) for protein </a:t>
            </a:r>
            <a:r>
              <a:rPr lang="en-US" sz="6600" b="1" dirty="0" err="1">
                <a:solidFill>
                  <a:srgbClr val="21218A"/>
                </a:solidFill>
              </a:rPr>
              <a:t>Succinylation</a:t>
            </a:r>
            <a:r>
              <a:rPr lang="en-US" sz="6600" b="1" dirty="0">
                <a:solidFill>
                  <a:srgbClr val="21218A"/>
                </a:solidFill>
              </a:rPr>
              <a:t> site prediction</a:t>
            </a:r>
          </a:p>
          <a:p>
            <a:pPr algn="ctr"/>
            <a:r>
              <a:rPr lang="en-US" sz="3600" b="1" i="0" dirty="0">
                <a:solidFill>
                  <a:srgbClr val="21218A"/>
                </a:solidFill>
                <a:effectLst/>
                <a:latin typeface="ElsevierGulliver"/>
              </a:rPr>
              <a:t>Isaac Sutka and KC Lab </a:t>
            </a:r>
            <a:endParaRPr lang="en-US" sz="3600" b="0" i="0" dirty="0">
              <a:solidFill>
                <a:srgbClr val="1F1F1F"/>
              </a:solidFill>
              <a:effectLst/>
              <a:latin typeface="ElsevierGulliver"/>
            </a:endParaRPr>
          </a:p>
          <a:p>
            <a:pPr algn="ctr"/>
            <a:endParaRPr lang="en-US" sz="8000" b="1" i="0" dirty="0">
              <a:solidFill>
                <a:srgbClr val="000000"/>
              </a:solidFill>
              <a:effectLst/>
              <a:highlight>
                <a:srgbClr val="FFFFFF"/>
              </a:highlight>
              <a:latin typeface="Lucida Grande"/>
            </a:endParaRPr>
          </a:p>
          <a:p>
            <a:pPr marL="0" marR="0" lvl="0" indent="0" algn="ctr" rtl="0">
              <a:spcBef>
                <a:spcPts val="0"/>
              </a:spcBef>
              <a:spcAft>
                <a:spcPts val="0"/>
              </a:spcAft>
              <a:buNone/>
            </a:pPr>
            <a:r>
              <a:rPr lang="en-US" sz="6600" b="1" dirty="0">
                <a:solidFill>
                  <a:srgbClr val="21218A"/>
                </a:solidFill>
              </a:rPr>
              <a:t> </a:t>
            </a:r>
            <a:endParaRPr sz="6600" b="1" u="none" dirty="0">
              <a:solidFill>
                <a:srgbClr val="21218A"/>
              </a:solidFill>
              <a:latin typeface="Arial"/>
              <a:ea typeface="Arial"/>
              <a:cs typeface="Arial"/>
              <a:sym typeface="Arial"/>
            </a:endParaRPr>
          </a:p>
        </p:txBody>
      </p:sp>
      <p:cxnSp>
        <p:nvCxnSpPr>
          <p:cNvPr id="92" name="Google Shape;92;p1"/>
          <p:cNvCxnSpPr/>
          <p:nvPr/>
        </p:nvCxnSpPr>
        <p:spPr>
          <a:xfrm>
            <a:off x="38100" y="4413409"/>
            <a:ext cx="0" cy="28504991"/>
          </a:xfrm>
          <a:prstGeom prst="straightConnector1">
            <a:avLst/>
          </a:prstGeom>
          <a:noFill/>
          <a:ln w="9525" cap="flat" cmpd="sng">
            <a:solidFill>
              <a:srgbClr val="F8F8F8"/>
            </a:solidFill>
            <a:prstDash val="solid"/>
            <a:round/>
            <a:headEnd type="none" w="med" len="med"/>
            <a:tailEnd type="none" w="med" len="med"/>
          </a:ln>
        </p:spPr>
      </p:cxnSp>
      <p:sp>
        <p:nvSpPr>
          <p:cNvPr id="93" name="Google Shape;93;p1"/>
          <p:cNvSpPr txBox="1"/>
          <p:nvPr/>
        </p:nvSpPr>
        <p:spPr>
          <a:xfrm>
            <a:off x="33165286" y="30201355"/>
            <a:ext cx="9988476" cy="2531957"/>
          </a:xfrm>
          <a:prstGeom prst="rect">
            <a:avLst/>
          </a:prstGeom>
          <a:solidFill>
            <a:srgbClr val="E5E5E5"/>
          </a:solidFill>
          <a:ln>
            <a:noFill/>
          </a:ln>
        </p:spPr>
        <p:txBody>
          <a:bodyPr spcFirstLastPara="1" wrap="square" lIns="502900" tIns="49775" rIns="460975" bIns="49775" anchor="t" anchorCtr="0">
            <a:spAutoFit/>
          </a:bodyPr>
          <a:lstStyle/>
          <a:p>
            <a:pPr marL="0" marR="0" lvl="0" indent="0" algn="l" rtl="0">
              <a:lnSpc>
                <a:spcPct val="100000"/>
              </a:lnSpc>
              <a:spcBef>
                <a:spcPts val="0"/>
              </a:spcBef>
              <a:spcAft>
                <a:spcPts val="0"/>
              </a:spcAft>
              <a:buClr>
                <a:srgbClr val="3F3F3F"/>
              </a:buClr>
              <a:buSzPts val="2800"/>
              <a:buFont typeface="Arial"/>
              <a:buNone/>
            </a:pPr>
            <a:r>
              <a:rPr lang="en-US" sz="2800" b="0" u="none" dirty="0">
                <a:solidFill>
                  <a:srgbClr val="3F3F3F"/>
                </a:solidFill>
                <a:latin typeface="Times New Roman" panose="02020603050405020304" pitchFamily="18" charset="0"/>
                <a:cs typeface="Times New Roman" panose="02020603050405020304" pitchFamily="18" charset="0"/>
                <a:sym typeface="Arial"/>
              </a:rPr>
              <a:t>KC-LAB, Department of Computer Science, College of Computing, MTU</a:t>
            </a:r>
            <a:r>
              <a:rPr lang="en-US" sz="2800" b="1" u="none" dirty="0">
                <a:solidFill>
                  <a:srgbClr val="3F3F3F"/>
                </a:solidFill>
                <a:latin typeface="Times New Roman" panose="02020603050405020304" pitchFamily="18" charset="0"/>
                <a:cs typeface="Times New Roman" panose="02020603050405020304" pitchFamily="18" charset="0"/>
                <a:sym typeface="Arial"/>
              </a:rPr>
              <a:t> </a:t>
            </a:r>
            <a:r>
              <a:rPr lang="en-US" sz="2800" b="1" dirty="0">
                <a:solidFill>
                  <a:srgbClr val="3F3F3F"/>
                </a:solidFill>
                <a:latin typeface="Times New Roman" panose="02020603050405020304" pitchFamily="18" charset="0"/>
                <a:cs typeface="Times New Roman" panose="02020603050405020304" pitchFamily="18" charset="0"/>
              </a:rPr>
              <a:t>Imsutka@gmail.com </a:t>
            </a:r>
          </a:p>
          <a:p>
            <a:pPr marL="0" marR="0" lvl="0" indent="0" algn="l" rtl="0">
              <a:lnSpc>
                <a:spcPct val="100000"/>
              </a:lnSpc>
              <a:spcBef>
                <a:spcPts val="0"/>
              </a:spcBef>
              <a:spcAft>
                <a:spcPts val="0"/>
              </a:spcAft>
              <a:buClr>
                <a:srgbClr val="3F3F3F"/>
              </a:buClr>
              <a:buSzPts val="2800"/>
              <a:buFont typeface="Arial"/>
              <a:buNone/>
            </a:pPr>
            <a:endParaRPr lang="en-US" sz="2800" b="1" dirty="0">
              <a:solidFill>
                <a:srgbClr val="3F3F3F"/>
              </a:solidFill>
            </a:endParaRPr>
          </a:p>
          <a:p>
            <a:pPr marL="0" marR="0" lvl="0" indent="0" algn="l" rtl="0">
              <a:lnSpc>
                <a:spcPct val="100000"/>
              </a:lnSpc>
              <a:spcBef>
                <a:spcPts val="1200"/>
              </a:spcBef>
              <a:spcAft>
                <a:spcPts val="0"/>
              </a:spcAft>
              <a:buClr>
                <a:srgbClr val="003399"/>
              </a:buClr>
              <a:buSzPts val="2700"/>
              <a:buFont typeface="Arial"/>
              <a:buNone/>
            </a:pPr>
            <a:endParaRPr sz="2700" b="0" u="none" dirty="0">
              <a:solidFill>
                <a:srgbClr val="3F3F3F"/>
              </a:solidFill>
              <a:latin typeface="Arial"/>
              <a:ea typeface="Arial"/>
              <a:cs typeface="Arial"/>
              <a:sym typeface="Arial"/>
            </a:endParaRPr>
          </a:p>
          <a:p>
            <a:pPr marL="0" marR="0" lvl="0" indent="0" algn="l" rtl="0">
              <a:lnSpc>
                <a:spcPct val="100000"/>
              </a:lnSpc>
              <a:spcBef>
                <a:spcPts val="1200"/>
              </a:spcBef>
              <a:spcAft>
                <a:spcPts val="0"/>
              </a:spcAft>
              <a:buClr>
                <a:srgbClr val="003399"/>
              </a:buClr>
              <a:buSzPts val="2700"/>
              <a:buFont typeface="Arial"/>
              <a:buNone/>
            </a:pPr>
            <a:r>
              <a:rPr lang="en-US" sz="2700" b="0" u="none" dirty="0">
                <a:solidFill>
                  <a:srgbClr val="3F3F3F"/>
                </a:solidFill>
                <a:latin typeface="Arial"/>
                <a:ea typeface="Arial"/>
                <a:cs typeface="Arial"/>
                <a:sym typeface="Arial"/>
              </a:rPr>
              <a:t>\</a:t>
            </a:r>
            <a:endParaRPr sz="2700" b="0" u="none" dirty="0">
              <a:solidFill>
                <a:srgbClr val="3F3F3F"/>
              </a:solidFill>
              <a:latin typeface="Arial"/>
              <a:ea typeface="Arial"/>
              <a:cs typeface="Arial"/>
              <a:sym typeface="Arial"/>
            </a:endParaRPr>
          </a:p>
        </p:txBody>
      </p:sp>
      <p:sp>
        <p:nvSpPr>
          <p:cNvPr id="95" name="Google Shape;95;p1"/>
          <p:cNvSpPr txBox="1"/>
          <p:nvPr/>
        </p:nvSpPr>
        <p:spPr>
          <a:xfrm>
            <a:off x="954507" y="4903248"/>
            <a:ext cx="8739087" cy="11980697"/>
          </a:xfrm>
          <a:prstGeom prst="rect">
            <a:avLst/>
          </a:prstGeom>
          <a:solidFill>
            <a:srgbClr val="E5E5E5"/>
          </a:solidFill>
          <a:ln>
            <a:noFill/>
          </a:ln>
        </p:spPr>
        <p:txBody>
          <a:bodyPr spcFirstLastPara="1" wrap="square" lIns="502900" tIns="49775" rIns="460975" bIns="49775" anchor="t" anchorCtr="0">
            <a:spAutoFit/>
          </a:bodyPr>
          <a:lstStyle/>
          <a:p>
            <a:pPr algn="just">
              <a:buSzPts val="3200"/>
            </a:pPr>
            <a:r>
              <a:rPr lang="en-US" sz="3600" kern="100" dirty="0">
                <a:effectLst/>
                <a:latin typeface="Times New Roman" panose="02020603050405020304" pitchFamily="18" charset="0"/>
                <a:ea typeface="Aptos" panose="020B0004020202020204" pitchFamily="34" charset="0"/>
                <a:cs typeface="Times New Roman" panose="02020603050405020304" pitchFamily="18" charset="0"/>
              </a:rPr>
              <a:t>Protein </a:t>
            </a:r>
            <a:r>
              <a:rPr lang="en-US" sz="3600" b="1" kern="100" dirty="0">
                <a:effectLst/>
                <a:latin typeface="Times New Roman" panose="02020603050405020304" pitchFamily="18" charset="0"/>
                <a:ea typeface="Aptos" panose="020B0004020202020204" pitchFamily="34" charset="0"/>
                <a:cs typeface="Times New Roman" panose="02020603050405020304" pitchFamily="18" charset="0"/>
              </a:rPr>
              <a:t>succinylation </a:t>
            </a:r>
            <a:r>
              <a:rPr lang="en-US" sz="3600" kern="100" dirty="0">
                <a:effectLst/>
                <a:latin typeface="Times New Roman" panose="02020603050405020304" pitchFamily="18" charset="0"/>
                <a:ea typeface="Aptos" panose="020B0004020202020204" pitchFamily="34" charset="0"/>
                <a:cs typeface="Times New Roman" panose="02020603050405020304" pitchFamily="18" charset="0"/>
              </a:rPr>
              <a:t>is a critical post-translational</a:t>
            </a:r>
            <a:r>
              <a:rPr lang="en-US" sz="3600" kern="100" dirty="0">
                <a:latin typeface="Times New Roman" panose="02020603050405020304" pitchFamily="18" charset="0"/>
                <a:ea typeface="Aptos" panose="020B0004020202020204" pitchFamily="34" charset="0"/>
                <a:cs typeface="Times New Roman" panose="02020603050405020304" pitchFamily="18" charset="0"/>
              </a:rPr>
              <a:t> </a:t>
            </a:r>
            <a:r>
              <a:rPr lang="en-US" sz="3600" kern="100" dirty="0">
                <a:effectLst/>
                <a:latin typeface="Times New Roman" panose="02020603050405020304" pitchFamily="18" charset="0"/>
                <a:ea typeface="Aptos" panose="020B0004020202020204" pitchFamily="34" charset="0"/>
                <a:cs typeface="Times New Roman" panose="02020603050405020304" pitchFamily="18" charset="0"/>
              </a:rPr>
              <a:t>modification (PTM). This modification plays a significant role  in crucial regulatory mechanism that contributes to the dynamic control of cellular functions and the maintenance of cellular health. </a:t>
            </a:r>
          </a:p>
          <a:p>
            <a:pPr marR="0" lvl="0" algn="just" rtl="0">
              <a:lnSpc>
                <a:spcPct val="100000"/>
              </a:lnSpc>
              <a:spcBef>
                <a:spcPts val="0"/>
              </a:spcBef>
              <a:spcAft>
                <a:spcPts val="0"/>
              </a:spcAft>
              <a:buClr>
                <a:srgbClr val="000000"/>
              </a:buClr>
              <a:buSzPts val="3200"/>
            </a:pPr>
            <a:r>
              <a:rPr lang="en-US" sz="3600" dirty="0">
                <a:latin typeface="Times New Roman" panose="02020603050405020304" pitchFamily="18" charset="0"/>
                <a:cs typeface="Times New Roman" panose="02020603050405020304" pitchFamily="18" charset="0"/>
              </a:rPr>
              <a:t>In this work, a protein language model called </a:t>
            </a:r>
            <a:r>
              <a:rPr lang="en-US" sz="3600" b="1" dirty="0">
                <a:latin typeface="Times New Roman" panose="02020603050405020304" pitchFamily="18" charset="0"/>
                <a:cs typeface="Times New Roman" panose="02020603050405020304" pitchFamily="18" charset="0"/>
              </a:rPr>
              <a:t>ProtT5</a:t>
            </a:r>
            <a:r>
              <a:rPr lang="en-US" sz="3600" dirty="0">
                <a:latin typeface="Times New Roman" panose="02020603050405020304" pitchFamily="18" charset="0"/>
                <a:cs typeface="Times New Roman" panose="02020603050405020304" pitchFamily="18" charset="0"/>
              </a:rPr>
              <a:t> is used to extract features which are unique identifiers  of the protein sequences for protein </a:t>
            </a:r>
            <a:r>
              <a:rPr lang="en-US" sz="3600" dirty="0" err="1">
                <a:latin typeface="Times New Roman" panose="02020603050405020304" pitchFamily="18" charset="0"/>
                <a:cs typeface="Times New Roman" panose="02020603050405020304" pitchFamily="18" charset="0"/>
              </a:rPr>
              <a:t>succinylation</a:t>
            </a:r>
            <a:r>
              <a:rPr lang="en-US" sz="3600" dirty="0">
                <a:latin typeface="Times New Roman" panose="02020603050405020304" pitchFamily="18" charset="0"/>
                <a:cs typeface="Times New Roman" panose="02020603050405020304" pitchFamily="18" charset="0"/>
              </a:rPr>
              <a:t> site prediction. Subsequently, the classification performance of training </a:t>
            </a:r>
            <a:r>
              <a:rPr lang="en-US" sz="3600" b="0" i="0" u="none" strike="noStrike" dirty="0">
                <a:solidFill>
                  <a:srgbClr val="000000"/>
                </a:solidFill>
                <a:latin typeface="Times New Roman" panose="02020603050405020304" pitchFamily="18" charset="0"/>
                <a:cs typeface="Times New Roman" panose="02020603050405020304" pitchFamily="18" charset="0"/>
                <a:sym typeface="Arial"/>
              </a:rPr>
              <a:t> </a:t>
            </a:r>
            <a:r>
              <a:rPr lang="en-US" sz="3600" b="1" dirty="0">
                <a:latin typeface="Times New Roman" panose="02020603050405020304" pitchFamily="18" charset="0"/>
                <a:cs typeface="Times New Roman" panose="02020603050405020304" pitchFamily="18" charset="0"/>
              </a:rPr>
              <a:t>Artificial Neural network </a:t>
            </a:r>
            <a:r>
              <a:rPr lang="en-US" sz="3600" dirty="0">
                <a:latin typeface="Times New Roman" panose="02020603050405020304" pitchFamily="18" charset="0"/>
                <a:cs typeface="Times New Roman" panose="02020603050405020304" pitchFamily="18" charset="0"/>
              </a:rPr>
              <a:t>(ANN)</a:t>
            </a:r>
            <a:r>
              <a:rPr lang="en-US" sz="3600" b="0" i="0" u="none" strike="noStrike" dirty="0">
                <a:solidFill>
                  <a:srgbClr val="000000"/>
                </a:solidFill>
                <a:latin typeface="Times New Roman" panose="02020603050405020304" pitchFamily="18" charset="0"/>
                <a:cs typeface="Times New Roman" panose="02020603050405020304" pitchFamily="18" charset="0"/>
                <a:sym typeface="Arial"/>
              </a:rPr>
              <a:t> and </a:t>
            </a:r>
            <a:r>
              <a:rPr lang="en-US" sz="3600" b="1" dirty="0">
                <a:latin typeface="Times New Roman" panose="02020603050405020304" pitchFamily="18" charset="0"/>
                <a:cs typeface="Times New Roman" panose="02020603050405020304" pitchFamily="18" charset="0"/>
              </a:rPr>
              <a:t>Kolmogorov- Arnold Network</a:t>
            </a:r>
            <a:r>
              <a:rPr lang="en-US" sz="3600" dirty="0">
                <a:latin typeface="Times New Roman" panose="02020603050405020304" pitchFamily="18" charset="0"/>
                <a:cs typeface="Times New Roman" panose="02020603050405020304" pitchFamily="18" charset="0"/>
              </a:rPr>
              <a:t> (KAN)</a:t>
            </a:r>
            <a:r>
              <a:rPr lang="en-US" sz="3600" b="0" i="0" u="none" strike="noStrike" dirty="0">
                <a:solidFill>
                  <a:srgbClr val="000000"/>
                </a:solidFill>
                <a:latin typeface="Times New Roman" panose="02020603050405020304" pitchFamily="18" charset="0"/>
                <a:cs typeface="Times New Roman" panose="02020603050405020304" pitchFamily="18" charset="0"/>
                <a:sym typeface="Arial"/>
              </a:rPr>
              <a:t> are compared. </a:t>
            </a:r>
            <a:r>
              <a:rPr lang="en-US" sz="3600" dirty="0">
                <a:latin typeface="Times New Roman" panose="02020603050405020304" pitchFamily="18" charset="0"/>
                <a:cs typeface="Times New Roman" panose="02020603050405020304" pitchFamily="18" charset="0"/>
              </a:rPr>
              <a:t>KAN is a newly developed algorithm which </a:t>
            </a:r>
            <a:r>
              <a:rPr lang="en-US" sz="4000" dirty="0">
                <a:latin typeface="Times New Roman" panose="02020603050405020304" pitchFamily="18" charset="0"/>
                <a:cs typeface="Times New Roman" panose="02020603050405020304" pitchFamily="18" charset="0"/>
              </a:rPr>
              <a:t>is considered to have better interpretability as compared to the  traditional ANN</a:t>
            </a:r>
            <a:r>
              <a:rPr lang="en-US" sz="4000" dirty="0">
                <a:latin typeface="+mn-lt"/>
              </a:rPr>
              <a:t>. </a:t>
            </a:r>
          </a:p>
          <a:p>
            <a:pPr marR="0" lvl="0" algn="just" rtl="0">
              <a:lnSpc>
                <a:spcPct val="100000"/>
              </a:lnSpc>
              <a:spcBef>
                <a:spcPts val="0"/>
              </a:spcBef>
              <a:spcAft>
                <a:spcPts val="0"/>
              </a:spcAft>
              <a:buClr>
                <a:srgbClr val="000000"/>
              </a:buClr>
              <a:buSzPts val="3200"/>
            </a:pPr>
            <a:endParaRPr lang="en-US" sz="4000" dirty="0">
              <a:latin typeface="+mn-lt"/>
            </a:endParaRPr>
          </a:p>
        </p:txBody>
      </p:sp>
      <p:sp>
        <p:nvSpPr>
          <p:cNvPr id="96" name="Google Shape;96;p1"/>
          <p:cNvSpPr txBox="1"/>
          <p:nvPr/>
        </p:nvSpPr>
        <p:spPr>
          <a:xfrm>
            <a:off x="14509751" y="19029522"/>
            <a:ext cx="201168" cy="931557"/>
          </a:xfrm>
          <a:prstGeom prst="rect">
            <a:avLst/>
          </a:prstGeom>
          <a:noFill/>
          <a:ln>
            <a:noFill/>
          </a:ln>
        </p:spPr>
        <p:txBody>
          <a:bodyPr spcFirstLastPara="1" wrap="square" lIns="99575" tIns="49775" rIns="99575" bIns="49775" anchor="t" anchorCtr="0">
            <a:spAutoFit/>
          </a:bodyPr>
          <a:lstStyle/>
          <a:p>
            <a:pPr marL="0" marR="0" lvl="0" indent="0" algn="l" rtl="0">
              <a:spcBef>
                <a:spcPts val="0"/>
              </a:spcBef>
              <a:spcAft>
                <a:spcPts val="0"/>
              </a:spcAft>
              <a:buNone/>
            </a:pPr>
            <a:endParaRPr sz="5400" b="1" u="none">
              <a:solidFill>
                <a:srgbClr val="16165C"/>
              </a:solidFill>
              <a:latin typeface="Arial"/>
              <a:ea typeface="Arial"/>
              <a:cs typeface="Arial"/>
              <a:sym typeface="Arial"/>
            </a:endParaRPr>
          </a:p>
        </p:txBody>
      </p:sp>
      <p:sp>
        <p:nvSpPr>
          <p:cNvPr id="97" name="Google Shape;97;p1"/>
          <p:cNvSpPr txBox="1"/>
          <p:nvPr/>
        </p:nvSpPr>
        <p:spPr>
          <a:xfrm>
            <a:off x="579920" y="30148171"/>
            <a:ext cx="31589700" cy="2685845"/>
          </a:xfrm>
          <a:prstGeom prst="rect">
            <a:avLst/>
          </a:prstGeom>
          <a:solidFill>
            <a:srgbClr val="E5E5E5"/>
          </a:solidFill>
          <a:ln>
            <a:noFill/>
          </a:ln>
        </p:spPr>
        <p:txBody>
          <a:bodyPr spcFirstLastPara="1" wrap="square" lIns="502900" tIns="49775" rIns="460975" bIns="49775" anchor="t" anchorCtr="0">
            <a:spAutoFit/>
          </a:bodyPr>
          <a:lstStyle/>
          <a:p>
            <a:pPr marL="0" marR="0" lvl="0" indent="0" algn="l" rtl="0">
              <a:lnSpc>
                <a:spcPct val="100000"/>
              </a:lnSpc>
              <a:spcBef>
                <a:spcPts val="1200"/>
              </a:spcBef>
              <a:spcAft>
                <a:spcPts val="0"/>
              </a:spcAft>
              <a:buClr>
                <a:srgbClr val="003399"/>
              </a:buClr>
              <a:buSzPts val="2800"/>
              <a:buFont typeface="Arial"/>
              <a:buNone/>
            </a:pPr>
            <a:r>
              <a:rPr lang="en-US" sz="2000" dirty="0">
                <a:latin typeface="Times New Roman" panose="02020603050405020304" pitchFamily="18" charset="0"/>
                <a:cs typeface="Times New Roman" panose="02020603050405020304" pitchFamily="18" charset="0"/>
              </a:rPr>
              <a:t>Lai, M.-J., &amp; Shen, Z. (2023). The Kolmogorov Superposition Theorem can break the curse of dimension when approximating high dimensional functions.</a:t>
            </a:r>
            <a:endParaRPr sz="2000" b="0" u="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1200"/>
              </a:spcBef>
              <a:spcAft>
                <a:spcPts val="0"/>
              </a:spcAft>
              <a:buClr>
                <a:srgbClr val="003399"/>
              </a:buClr>
              <a:buSzPts val="2800"/>
              <a:buFont typeface="Arial"/>
              <a:buNone/>
            </a:pPr>
            <a:r>
              <a:rPr lang="en-US" sz="2000" dirty="0">
                <a:latin typeface="Times New Roman" panose="02020603050405020304" pitchFamily="18" charset="0"/>
                <a:cs typeface="Times New Roman" panose="02020603050405020304" pitchFamily="18" charset="0"/>
              </a:rPr>
              <a:t>Liu, Z., Wang, Y., Vaidya, S., Ruehle, F., Halverson, J., Soljačić, M., Hou, T. Y., &amp; Tegmark, M. (2024). Kolmogorov-Arnold Networks (KANs). arXiv. https://doi.org/10.48550/arXiv.2404.19756</a:t>
            </a:r>
            <a:endParaRPr sz="2000" b="0" u="none" dirty="0">
              <a:solidFill>
                <a:schemeClr val="dk1"/>
              </a:solidFill>
              <a:latin typeface="Times New Roman" panose="02020603050405020304" pitchFamily="18" charset="0"/>
              <a:cs typeface="Times New Roman" panose="02020603050405020304" pitchFamily="18" charset="0"/>
              <a:sym typeface="Arial"/>
            </a:endParaRPr>
          </a:p>
          <a:p>
            <a:pPr marL="457200" marR="0" lvl="0" indent="-279400" algn="l" rtl="0">
              <a:lnSpc>
                <a:spcPct val="100000"/>
              </a:lnSpc>
              <a:spcBef>
                <a:spcPts val="1200"/>
              </a:spcBef>
              <a:spcAft>
                <a:spcPts val="0"/>
              </a:spcAft>
              <a:buClr>
                <a:srgbClr val="003399"/>
              </a:buClr>
              <a:buSzPts val="2800"/>
              <a:buFont typeface="Arial"/>
              <a:buNone/>
            </a:pPr>
            <a:r>
              <a:rPr lang="en-US" sz="2000" dirty="0">
                <a:latin typeface="Times New Roman" panose="02020603050405020304" pitchFamily="18" charset="0"/>
                <a:cs typeface="Times New Roman" panose="02020603050405020304" pitchFamily="18" charset="0"/>
              </a:rPr>
              <a:t>Umar Jamil </a:t>
            </a:r>
            <a:r>
              <a:rPr lang="pl-PL" sz="2000" dirty="0">
                <a:latin typeface="Times New Roman" panose="02020603050405020304" pitchFamily="18" charset="0"/>
                <a:cs typeface="Times New Roman" panose="02020603050405020304" pitchFamily="18" charset="0"/>
                <a:hlinkClick r:id="rId3"/>
              </a:rPr>
              <a:t>https://github.com/hkproj/kan</a:t>
            </a:r>
            <a:r>
              <a:rPr lang="pl-PL" sz="2000">
                <a:latin typeface="Times New Roman" panose="02020603050405020304" pitchFamily="18" charset="0"/>
                <a:cs typeface="Times New Roman" panose="02020603050405020304" pitchFamily="18" charset="0"/>
                <a:hlinkClick r:id="rId3"/>
              </a:rPr>
              <a:t>-</a:t>
            </a:r>
            <a:endParaRPr lang="pl-PL" sz="2000" dirty="0">
              <a:solidFill>
                <a:schemeClr val="dk1"/>
              </a:solidFill>
              <a:latin typeface="Times New Roman" panose="02020603050405020304" pitchFamily="18" charset="0"/>
              <a:cs typeface="Times New Roman" panose="02020603050405020304" pitchFamily="18" charset="0"/>
            </a:endParaRPr>
          </a:p>
          <a:p>
            <a:pPr marL="457200" marR="0" lvl="0" indent="-279400" algn="l" rtl="0">
              <a:lnSpc>
                <a:spcPct val="100000"/>
              </a:lnSpc>
              <a:spcBef>
                <a:spcPts val="1200"/>
              </a:spcBef>
              <a:spcAft>
                <a:spcPts val="0"/>
              </a:spcAft>
              <a:buClr>
                <a:srgbClr val="003399"/>
              </a:buClr>
              <a:buSzPts val="2800"/>
              <a:buFont typeface="Arial"/>
              <a:buNone/>
            </a:pPr>
            <a:r>
              <a:rPr lang="en-US" sz="2000">
                <a:latin typeface="Times New Roman" panose="02020603050405020304" pitchFamily="18" charset="0"/>
                <a:cs typeface="Times New Roman" panose="02020603050405020304" pitchFamily="18" charset="0"/>
              </a:rPr>
              <a:t>Pokharel</a:t>
            </a:r>
            <a:r>
              <a:rPr lang="en-US" sz="2000" dirty="0">
                <a:latin typeface="Times New Roman" panose="02020603050405020304" pitchFamily="18" charset="0"/>
                <a:cs typeface="Times New Roman" panose="02020603050405020304" pitchFamily="18" charset="0"/>
              </a:rPr>
              <a:t>, S., Pratyush, P., Heinzinger, M., Newman, R. H., &amp; KC, D. B. (2024). Improving protein succinylation sites prediction using embeddings from protein language model. </a:t>
            </a:r>
            <a:r>
              <a:rPr lang="en-US" sz="2000" i="1" dirty="0">
                <a:latin typeface="Times New Roman" panose="02020603050405020304" pitchFamily="18" charset="0"/>
                <a:cs typeface="Times New Roman" panose="02020603050405020304" pitchFamily="18" charset="0"/>
              </a:rPr>
              <a:t>Journal/Conference Name</a:t>
            </a:r>
            <a:r>
              <a:rPr lang="en-US" sz="2000" dirty="0">
                <a:latin typeface="Times New Roman" panose="02020603050405020304" pitchFamily="18" charset="0"/>
                <a:cs typeface="Times New Roman" panose="02020603050405020304" pitchFamily="18" charset="0"/>
              </a:rPr>
              <a:t>. Thank you to  Michigan Tech Department of Computing, along with the KC Lab members Dr. Dukka, Suresh Pokharel, Pawel Pratyush, Steven Garrett, Pukar Baral, Kepha Barsa, and Soufia Bahmani., Mohamed Sahidu ,Callen Carrier</a:t>
            </a:r>
          </a:p>
          <a:p>
            <a:pPr marL="457200" marR="0" lvl="0" indent="-279400" algn="l" rtl="0">
              <a:lnSpc>
                <a:spcPct val="100000"/>
              </a:lnSpc>
              <a:spcBef>
                <a:spcPts val="1200"/>
              </a:spcBef>
              <a:spcAft>
                <a:spcPts val="0"/>
              </a:spcAft>
              <a:buClr>
                <a:srgbClr val="003399"/>
              </a:buClr>
              <a:buSzPts val="2800"/>
              <a:buFont typeface="Arial"/>
              <a:buNone/>
            </a:pPr>
            <a:endParaRPr sz="1800" b="0" u="none" dirty="0">
              <a:solidFill>
                <a:schemeClr val="dk1"/>
              </a:solidFill>
              <a:latin typeface="Times New Roman" panose="02020603050405020304" pitchFamily="18" charset="0"/>
              <a:cs typeface="Times New Roman" panose="02020603050405020304" pitchFamily="18" charset="0"/>
              <a:sym typeface="Arial"/>
            </a:endParaRPr>
          </a:p>
        </p:txBody>
      </p:sp>
      <p:sp>
        <p:nvSpPr>
          <p:cNvPr id="98" name="Google Shape;98;p1"/>
          <p:cNvSpPr txBox="1"/>
          <p:nvPr/>
        </p:nvSpPr>
        <p:spPr>
          <a:xfrm>
            <a:off x="5186231" y="2898149"/>
            <a:ext cx="33307358"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i="1" u="none">
                <a:solidFill>
                  <a:schemeClr val="accent6"/>
                </a:solidFill>
                <a:latin typeface="Arial"/>
                <a:ea typeface="Arial"/>
                <a:cs typeface="Arial"/>
                <a:sym typeface="Arial"/>
              </a:rPr>
              <a:t>Michigan Technological University, Houghton, MI. 49931, USA</a:t>
            </a:r>
            <a:endParaRPr sz="4400" b="1" i="1" u="none">
              <a:solidFill>
                <a:schemeClr val="accent6"/>
              </a:solidFill>
              <a:latin typeface="Arial"/>
              <a:ea typeface="Arial"/>
              <a:cs typeface="Arial"/>
              <a:sym typeface="Arial"/>
            </a:endParaRPr>
          </a:p>
        </p:txBody>
      </p:sp>
      <p:sp>
        <p:nvSpPr>
          <p:cNvPr id="99" name="Google Shape;99;p1" descr="30%"/>
          <p:cNvSpPr/>
          <p:nvPr/>
        </p:nvSpPr>
        <p:spPr>
          <a:xfrm>
            <a:off x="772010" y="16381237"/>
            <a:ext cx="13964949" cy="1152508"/>
          </a:xfrm>
          <a:prstGeom prst="rect">
            <a:avLst/>
          </a:prstGeom>
          <a:solidFill>
            <a:srgbClr val="ACACEA"/>
          </a:solidFill>
          <a:ln w="9525" cap="flat" cmpd="sng">
            <a:solidFill>
              <a:schemeClr val="dk1"/>
            </a:solidFill>
            <a:prstDash val="solid"/>
            <a:miter lim="800000"/>
            <a:headEnd type="none" w="sm" len="sm"/>
            <a:tailEnd type="none" w="sm" len="sm"/>
          </a:ln>
        </p:spPr>
        <p:txBody>
          <a:bodyPr spcFirstLastPara="1" wrap="square" lIns="92175" tIns="46075" rIns="92175" bIns="46075" anchor="ctr" anchorCtr="0">
            <a:noAutofit/>
          </a:bodyPr>
          <a:lstStyle/>
          <a:p>
            <a:pPr marL="0" marR="0" lvl="0" indent="0" algn="ctr" rtl="0">
              <a:spcBef>
                <a:spcPts val="0"/>
              </a:spcBef>
              <a:spcAft>
                <a:spcPts val="0"/>
              </a:spcAft>
              <a:buNone/>
            </a:pPr>
            <a:r>
              <a:rPr lang="en-US" sz="4400" b="1" dirty="0">
                <a:solidFill>
                  <a:srgbClr val="16165C"/>
                </a:solidFill>
              </a:rPr>
              <a:t>Hypothesis</a:t>
            </a:r>
            <a:r>
              <a:rPr lang="en-US" sz="4600" b="1" dirty="0">
                <a:solidFill>
                  <a:srgbClr val="16165C"/>
                </a:solidFill>
              </a:rPr>
              <a:t> </a:t>
            </a:r>
            <a:endParaRPr dirty="0"/>
          </a:p>
        </p:txBody>
      </p:sp>
      <p:sp>
        <p:nvSpPr>
          <p:cNvPr id="100" name="Google Shape;100;p1"/>
          <p:cNvSpPr txBox="1"/>
          <p:nvPr/>
        </p:nvSpPr>
        <p:spPr>
          <a:xfrm>
            <a:off x="24953304" y="5170605"/>
            <a:ext cx="11680112" cy="5781304"/>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2"/>
              </a:buClr>
              <a:buSzPts val="2800"/>
              <a:buFont typeface="Arial"/>
              <a:buChar char="•"/>
            </a:pPr>
            <a:endParaRPr sz="3200" b="0" u="none" dirty="0">
              <a:solidFill>
                <a:srgbClr val="3F3F3F"/>
              </a:solidFill>
              <a:latin typeface="Arial"/>
              <a:ea typeface="Arial"/>
              <a:cs typeface="Arial"/>
              <a:sym typeface="Arial"/>
            </a:endParaRPr>
          </a:p>
        </p:txBody>
      </p:sp>
      <p:sp>
        <p:nvSpPr>
          <p:cNvPr id="101" name="Google Shape;101;p1" descr="30%"/>
          <p:cNvSpPr/>
          <p:nvPr/>
        </p:nvSpPr>
        <p:spPr>
          <a:xfrm>
            <a:off x="32818540" y="28945807"/>
            <a:ext cx="10835618" cy="1152508"/>
          </a:xfrm>
          <a:prstGeom prst="rect">
            <a:avLst/>
          </a:prstGeom>
          <a:solidFill>
            <a:srgbClr val="ACACEA"/>
          </a:solidFill>
          <a:ln w="9525" cap="flat" cmpd="sng">
            <a:solidFill>
              <a:schemeClr val="dk1"/>
            </a:solidFill>
            <a:prstDash val="solid"/>
            <a:miter lim="800000"/>
            <a:headEnd type="none" w="sm" len="sm"/>
            <a:tailEnd type="none" w="sm" len="sm"/>
          </a:ln>
        </p:spPr>
        <p:txBody>
          <a:bodyPr spcFirstLastPara="1" wrap="square" lIns="92175" tIns="46075" rIns="92175" bIns="46075" anchor="ctr" anchorCtr="0">
            <a:noAutofit/>
          </a:bodyPr>
          <a:lstStyle/>
          <a:p>
            <a:pPr marL="0" marR="0" lvl="0" indent="0" algn="ctr" rtl="0">
              <a:spcBef>
                <a:spcPts val="0"/>
              </a:spcBef>
              <a:spcAft>
                <a:spcPts val="0"/>
              </a:spcAft>
              <a:buNone/>
            </a:pPr>
            <a:r>
              <a:rPr lang="en-US" sz="4400" b="1" dirty="0">
                <a:solidFill>
                  <a:srgbClr val="16165C"/>
                </a:solidFill>
                <a:latin typeface="Arial"/>
                <a:ea typeface="Arial"/>
                <a:cs typeface="Arial"/>
                <a:sym typeface="Arial"/>
              </a:rPr>
              <a:t>Contact</a:t>
            </a:r>
            <a:endParaRPr sz="4400" dirty="0"/>
          </a:p>
        </p:txBody>
      </p:sp>
      <p:sp>
        <p:nvSpPr>
          <p:cNvPr id="102" name="Google Shape;102;p1" descr="30%"/>
          <p:cNvSpPr/>
          <p:nvPr/>
        </p:nvSpPr>
        <p:spPr>
          <a:xfrm>
            <a:off x="10035228" y="3850780"/>
            <a:ext cx="13400439" cy="949081"/>
          </a:xfrm>
          <a:prstGeom prst="rect">
            <a:avLst/>
          </a:prstGeom>
          <a:solidFill>
            <a:srgbClr val="ACACEA"/>
          </a:solidFill>
          <a:ln w="9525" cap="flat" cmpd="sng">
            <a:solidFill>
              <a:schemeClr val="dk1"/>
            </a:solidFill>
            <a:prstDash val="solid"/>
            <a:miter lim="800000"/>
            <a:headEnd type="none" w="sm" len="sm"/>
            <a:tailEnd type="none" w="sm" len="sm"/>
          </a:ln>
        </p:spPr>
        <p:txBody>
          <a:bodyPr spcFirstLastPara="1" wrap="square" lIns="92175" tIns="46075" rIns="92175" bIns="46075" anchor="ctr" anchorCtr="0">
            <a:noAutofit/>
          </a:bodyPr>
          <a:lstStyle/>
          <a:p>
            <a:pPr marL="0" marR="0" lvl="0" indent="0" algn="ctr" rtl="0">
              <a:spcBef>
                <a:spcPts val="0"/>
              </a:spcBef>
              <a:spcAft>
                <a:spcPts val="0"/>
              </a:spcAft>
              <a:buNone/>
            </a:pPr>
            <a:r>
              <a:rPr lang="en-US" sz="4400" b="1" dirty="0">
                <a:solidFill>
                  <a:srgbClr val="16165C"/>
                </a:solidFill>
              </a:rPr>
              <a:t>Methods</a:t>
            </a:r>
            <a:r>
              <a:rPr lang="en-US" sz="4600" b="1" dirty="0">
                <a:solidFill>
                  <a:srgbClr val="16165C"/>
                </a:solidFill>
              </a:rPr>
              <a:t> </a:t>
            </a:r>
            <a:endParaRPr sz="4400" b="1" dirty="0">
              <a:solidFill>
                <a:srgbClr val="16165C"/>
              </a:solidFill>
              <a:latin typeface="Arial"/>
              <a:ea typeface="Arial"/>
              <a:cs typeface="Arial"/>
              <a:sym typeface="Arial"/>
            </a:endParaRPr>
          </a:p>
        </p:txBody>
      </p:sp>
      <p:sp>
        <p:nvSpPr>
          <p:cNvPr id="103" name="Google Shape;103;p1" descr="30%"/>
          <p:cNvSpPr/>
          <p:nvPr/>
        </p:nvSpPr>
        <p:spPr>
          <a:xfrm>
            <a:off x="14924968" y="16390353"/>
            <a:ext cx="17802931" cy="1127669"/>
          </a:xfrm>
          <a:prstGeom prst="rect">
            <a:avLst/>
          </a:prstGeom>
          <a:solidFill>
            <a:srgbClr val="ACACEA"/>
          </a:solidFill>
          <a:ln w="9525" cap="flat" cmpd="sng">
            <a:solidFill>
              <a:schemeClr val="dk1"/>
            </a:solidFill>
            <a:prstDash val="solid"/>
            <a:miter lim="800000"/>
            <a:headEnd type="none" w="sm" len="sm"/>
            <a:tailEnd type="none" w="sm" len="sm"/>
          </a:ln>
        </p:spPr>
        <p:txBody>
          <a:bodyPr spcFirstLastPara="1" wrap="square" lIns="92175" tIns="46075" rIns="92175" bIns="46075" anchor="ctr" anchorCtr="0">
            <a:noAutofit/>
          </a:bodyPr>
          <a:lstStyle/>
          <a:p>
            <a:pPr marL="0" marR="0" lvl="0" indent="0" algn="ctr" rtl="0">
              <a:spcBef>
                <a:spcPts val="0"/>
              </a:spcBef>
              <a:spcAft>
                <a:spcPts val="0"/>
              </a:spcAft>
              <a:buNone/>
            </a:pPr>
            <a:r>
              <a:rPr lang="en-US" sz="4400" b="1" dirty="0">
                <a:solidFill>
                  <a:srgbClr val="16165C"/>
                </a:solidFill>
                <a:latin typeface="Arial"/>
                <a:ea typeface="Arial"/>
                <a:cs typeface="Arial"/>
                <a:sym typeface="Arial"/>
              </a:rPr>
              <a:t>Results</a:t>
            </a:r>
            <a:r>
              <a:rPr lang="en-US" sz="4400" b="1" dirty="0">
                <a:solidFill>
                  <a:srgbClr val="16165C"/>
                </a:solidFill>
              </a:rPr>
              <a:t> and </a:t>
            </a:r>
            <a:r>
              <a:rPr lang="en-US" sz="4400" b="1" dirty="0">
                <a:solidFill>
                  <a:srgbClr val="16165C"/>
                </a:solidFill>
                <a:latin typeface="Arial"/>
                <a:ea typeface="Arial"/>
                <a:cs typeface="Arial"/>
                <a:sym typeface="Arial"/>
              </a:rPr>
              <a:t>Discussion   </a:t>
            </a:r>
            <a:endParaRPr sz="4400" b="1" dirty="0">
              <a:solidFill>
                <a:srgbClr val="16165C"/>
              </a:solidFill>
              <a:latin typeface="Arial"/>
              <a:ea typeface="Arial"/>
              <a:cs typeface="Arial"/>
              <a:sym typeface="Arial"/>
            </a:endParaRPr>
          </a:p>
        </p:txBody>
      </p:sp>
      <p:sp>
        <p:nvSpPr>
          <p:cNvPr id="107" name="Google Shape;107;p1" descr="30%"/>
          <p:cNvSpPr/>
          <p:nvPr/>
        </p:nvSpPr>
        <p:spPr>
          <a:xfrm>
            <a:off x="23643029" y="3870077"/>
            <a:ext cx="20198580" cy="929006"/>
          </a:xfrm>
          <a:prstGeom prst="rect">
            <a:avLst/>
          </a:prstGeom>
          <a:solidFill>
            <a:srgbClr val="ACACEA"/>
          </a:solidFill>
          <a:ln w="9525" cap="flat" cmpd="sng">
            <a:solidFill>
              <a:schemeClr val="dk1"/>
            </a:solidFill>
            <a:prstDash val="solid"/>
            <a:miter lim="800000"/>
            <a:headEnd type="none" w="sm" len="sm"/>
            <a:tailEnd type="none" w="sm" len="sm"/>
          </a:ln>
        </p:spPr>
        <p:txBody>
          <a:bodyPr spcFirstLastPara="1" wrap="square" lIns="92175" tIns="46075" rIns="92175" bIns="46075" anchor="ctr" anchorCtr="0">
            <a:noAutofit/>
          </a:bodyPr>
          <a:lstStyle/>
          <a:p>
            <a:pPr marL="0" marR="0" lvl="0" indent="0" algn="ctr" rtl="0">
              <a:spcBef>
                <a:spcPts val="0"/>
              </a:spcBef>
              <a:spcAft>
                <a:spcPts val="0"/>
              </a:spcAft>
              <a:buNone/>
            </a:pPr>
            <a:r>
              <a:rPr lang="en-US" sz="4400" b="1" dirty="0">
                <a:solidFill>
                  <a:srgbClr val="16165C"/>
                </a:solidFill>
              </a:rPr>
              <a:t>KAN</a:t>
            </a:r>
            <a:r>
              <a:rPr lang="en-US" sz="4400" b="1" dirty="0">
                <a:solidFill>
                  <a:srgbClr val="16165C"/>
                </a:solidFill>
                <a:latin typeface="Arial"/>
                <a:ea typeface="Arial"/>
                <a:cs typeface="Arial"/>
                <a:sym typeface="Arial"/>
              </a:rPr>
              <a:t> </a:t>
            </a:r>
            <a:r>
              <a:rPr lang="en-US" sz="4400" b="1" dirty="0">
                <a:solidFill>
                  <a:srgbClr val="16165C"/>
                </a:solidFill>
              </a:rPr>
              <a:t>vs ANN Model Architecture </a:t>
            </a:r>
            <a:endParaRPr sz="4400" b="1" dirty="0">
              <a:solidFill>
                <a:srgbClr val="16165C"/>
              </a:solidFill>
              <a:latin typeface="Arial"/>
              <a:ea typeface="Arial"/>
              <a:cs typeface="Arial"/>
              <a:sym typeface="Arial"/>
            </a:endParaRPr>
          </a:p>
        </p:txBody>
      </p:sp>
      <p:sp>
        <p:nvSpPr>
          <p:cNvPr id="109" name="Google Shape;109;p1"/>
          <p:cNvSpPr txBox="1"/>
          <p:nvPr/>
        </p:nvSpPr>
        <p:spPr>
          <a:xfrm>
            <a:off x="25466164" y="4684556"/>
            <a:ext cx="15751857" cy="7328832"/>
          </a:xfrm>
          <a:prstGeom prst="rect">
            <a:avLst/>
          </a:prstGeom>
          <a:noFill/>
          <a:ln>
            <a:noFill/>
          </a:ln>
        </p:spPr>
        <p:txBody>
          <a:bodyPr spcFirstLastPara="1" wrap="square" lIns="91425" tIns="45700" rIns="91425" bIns="45700" anchor="t" anchorCtr="0">
            <a:noAutofit/>
          </a:bodyPr>
          <a:lstStyle/>
          <a:p>
            <a:pPr marR="0" lvl="0" algn="just" rtl="0">
              <a:lnSpc>
                <a:spcPct val="100000"/>
              </a:lnSpc>
              <a:spcBef>
                <a:spcPts val="0"/>
              </a:spcBef>
              <a:spcAft>
                <a:spcPts val="0"/>
              </a:spcAft>
              <a:buClr>
                <a:schemeClr val="accent2"/>
              </a:buClr>
              <a:buSzPts val="3000"/>
            </a:pPr>
            <a:endParaRPr lang="en-US" dirty="0"/>
          </a:p>
          <a:p>
            <a:pPr marL="342900" marR="0" lvl="0" indent="-342900" algn="just" rtl="0">
              <a:lnSpc>
                <a:spcPct val="100000"/>
              </a:lnSpc>
              <a:spcBef>
                <a:spcPts val="0"/>
              </a:spcBef>
              <a:spcAft>
                <a:spcPts val="0"/>
              </a:spcAft>
              <a:buClr>
                <a:schemeClr val="accent2"/>
              </a:buClr>
              <a:buSzPts val="3000"/>
              <a:buFont typeface="Arial"/>
              <a:buChar char="•"/>
            </a:pPr>
            <a:endParaRPr lang="en-US" dirty="0"/>
          </a:p>
          <a:p>
            <a:pPr marL="342900" marR="0" lvl="0" indent="-342900" algn="just" rtl="0">
              <a:lnSpc>
                <a:spcPct val="100000"/>
              </a:lnSpc>
              <a:spcBef>
                <a:spcPts val="0"/>
              </a:spcBef>
              <a:spcAft>
                <a:spcPts val="0"/>
              </a:spcAft>
              <a:buClr>
                <a:schemeClr val="accent2"/>
              </a:buClr>
              <a:buSzPts val="3000"/>
              <a:buFont typeface="Arial"/>
              <a:buChar char="•"/>
            </a:pPr>
            <a:endParaRPr lang="en-US" dirty="0"/>
          </a:p>
          <a:p>
            <a:pPr marL="342900" marR="0" lvl="0" indent="-342900" algn="just" rtl="0">
              <a:lnSpc>
                <a:spcPct val="100000"/>
              </a:lnSpc>
              <a:spcBef>
                <a:spcPts val="0"/>
              </a:spcBef>
              <a:spcAft>
                <a:spcPts val="0"/>
              </a:spcAft>
              <a:buClr>
                <a:schemeClr val="accent2"/>
              </a:buClr>
              <a:buSzPts val="3000"/>
              <a:buFont typeface="Arial"/>
              <a:buChar char="•"/>
            </a:pPr>
            <a:endParaRPr lang="en-US" dirty="0"/>
          </a:p>
          <a:p>
            <a:pPr marL="342900" marR="0" lvl="0" indent="-342900" algn="just" rtl="0">
              <a:lnSpc>
                <a:spcPct val="100000"/>
              </a:lnSpc>
              <a:spcBef>
                <a:spcPts val="0"/>
              </a:spcBef>
              <a:spcAft>
                <a:spcPts val="0"/>
              </a:spcAft>
              <a:buClr>
                <a:schemeClr val="accent2"/>
              </a:buClr>
              <a:buSzPts val="3000"/>
              <a:buFont typeface="Arial"/>
              <a:buChar char="•"/>
            </a:pPr>
            <a:endParaRPr lang="en-US" dirty="0"/>
          </a:p>
          <a:p>
            <a:pPr marL="342900" marR="0" lvl="0" indent="-342900" algn="just" rtl="0">
              <a:lnSpc>
                <a:spcPct val="100000"/>
              </a:lnSpc>
              <a:spcBef>
                <a:spcPts val="0"/>
              </a:spcBef>
              <a:spcAft>
                <a:spcPts val="0"/>
              </a:spcAft>
              <a:buClr>
                <a:schemeClr val="accent2"/>
              </a:buClr>
              <a:buSzPts val="3000"/>
              <a:buFont typeface="Arial"/>
              <a:buChar char="•"/>
            </a:pPr>
            <a:endParaRPr lang="en-US" dirty="0"/>
          </a:p>
          <a:p>
            <a:pPr marL="342900" marR="0" lvl="0" indent="-342900" algn="just" rtl="0">
              <a:lnSpc>
                <a:spcPct val="100000"/>
              </a:lnSpc>
              <a:spcBef>
                <a:spcPts val="0"/>
              </a:spcBef>
              <a:spcAft>
                <a:spcPts val="0"/>
              </a:spcAft>
              <a:buClr>
                <a:schemeClr val="accent2"/>
              </a:buClr>
              <a:buSzPts val="3000"/>
              <a:buFont typeface="Arial"/>
              <a:buChar char="•"/>
            </a:pPr>
            <a:endParaRPr lang="en-US" dirty="0"/>
          </a:p>
          <a:p>
            <a:pPr marL="342900" marR="0" lvl="0" indent="-342900" algn="just" rtl="0">
              <a:lnSpc>
                <a:spcPct val="100000"/>
              </a:lnSpc>
              <a:spcBef>
                <a:spcPts val="0"/>
              </a:spcBef>
              <a:spcAft>
                <a:spcPts val="0"/>
              </a:spcAft>
              <a:buClr>
                <a:schemeClr val="accent2"/>
              </a:buClr>
              <a:buSzPts val="3000"/>
              <a:buFont typeface="Arial"/>
              <a:buChar char="•"/>
            </a:pPr>
            <a:endParaRPr lang="en-US" dirty="0"/>
          </a:p>
          <a:p>
            <a:pPr marL="342900" marR="0" lvl="0" indent="-342900" algn="just" rtl="0">
              <a:lnSpc>
                <a:spcPct val="100000"/>
              </a:lnSpc>
              <a:spcBef>
                <a:spcPts val="0"/>
              </a:spcBef>
              <a:spcAft>
                <a:spcPts val="0"/>
              </a:spcAft>
              <a:buClr>
                <a:schemeClr val="accent2"/>
              </a:buClr>
              <a:buSzPts val="3000"/>
              <a:buFont typeface="Arial"/>
              <a:buChar char="•"/>
            </a:pPr>
            <a:endParaRPr lang="en-US" dirty="0"/>
          </a:p>
          <a:p>
            <a:pPr marL="342900" marR="0" lvl="0" indent="-342900" algn="just" rtl="0">
              <a:lnSpc>
                <a:spcPct val="100000"/>
              </a:lnSpc>
              <a:spcBef>
                <a:spcPts val="0"/>
              </a:spcBef>
              <a:spcAft>
                <a:spcPts val="0"/>
              </a:spcAft>
              <a:buClr>
                <a:schemeClr val="accent2"/>
              </a:buClr>
              <a:buSzPts val="3000"/>
              <a:buFont typeface="Arial"/>
              <a:buChar char="•"/>
            </a:pPr>
            <a:endParaRPr lang="en-US" dirty="0"/>
          </a:p>
          <a:p>
            <a:pPr marL="342900" marR="0" lvl="0" indent="-342900" algn="just" rtl="0">
              <a:lnSpc>
                <a:spcPct val="100000"/>
              </a:lnSpc>
              <a:spcBef>
                <a:spcPts val="0"/>
              </a:spcBef>
              <a:spcAft>
                <a:spcPts val="0"/>
              </a:spcAft>
              <a:buClr>
                <a:schemeClr val="accent2"/>
              </a:buClr>
              <a:buSzPts val="3000"/>
              <a:buFont typeface="Arial"/>
              <a:buChar char="•"/>
            </a:pPr>
            <a:endParaRPr lang="en-US" dirty="0"/>
          </a:p>
          <a:p>
            <a:pPr marL="342900" marR="0" lvl="0" indent="-342900" algn="just" rtl="0">
              <a:lnSpc>
                <a:spcPct val="100000"/>
              </a:lnSpc>
              <a:spcBef>
                <a:spcPts val="0"/>
              </a:spcBef>
              <a:spcAft>
                <a:spcPts val="0"/>
              </a:spcAft>
              <a:buClr>
                <a:schemeClr val="accent2"/>
              </a:buClr>
              <a:buSzPts val="3000"/>
              <a:buFont typeface="Arial"/>
              <a:buChar char="•"/>
            </a:pPr>
            <a:endParaRPr lang="en-US" dirty="0"/>
          </a:p>
          <a:p>
            <a:pPr marL="342900" marR="0" lvl="0" indent="-342900" algn="just" rtl="0">
              <a:lnSpc>
                <a:spcPct val="100000"/>
              </a:lnSpc>
              <a:spcBef>
                <a:spcPts val="0"/>
              </a:spcBef>
              <a:spcAft>
                <a:spcPts val="0"/>
              </a:spcAft>
              <a:buClr>
                <a:schemeClr val="accent2"/>
              </a:buClr>
              <a:buSzPts val="3000"/>
              <a:buFont typeface="Arial"/>
              <a:buChar char="•"/>
            </a:pPr>
            <a:endParaRPr lang="en-US" dirty="0"/>
          </a:p>
          <a:p>
            <a:pPr marL="342900" marR="0" lvl="0" indent="-342900" algn="just" rtl="0">
              <a:lnSpc>
                <a:spcPct val="100000"/>
              </a:lnSpc>
              <a:spcBef>
                <a:spcPts val="0"/>
              </a:spcBef>
              <a:spcAft>
                <a:spcPts val="0"/>
              </a:spcAft>
              <a:buClr>
                <a:schemeClr val="accent2"/>
              </a:buClr>
              <a:buSzPts val="3000"/>
              <a:buFont typeface="Arial"/>
              <a:buChar char="•"/>
            </a:pPr>
            <a:endParaRPr lang="en-US" dirty="0"/>
          </a:p>
          <a:p>
            <a:pPr marL="342900" marR="0" lvl="0" indent="-342900" algn="just" rtl="0">
              <a:lnSpc>
                <a:spcPct val="100000"/>
              </a:lnSpc>
              <a:spcBef>
                <a:spcPts val="0"/>
              </a:spcBef>
              <a:spcAft>
                <a:spcPts val="0"/>
              </a:spcAft>
              <a:buClr>
                <a:schemeClr val="accent2"/>
              </a:buClr>
              <a:buSzPts val="3000"/>
              <a:buFont typeface="Arial"/>
              <a:buChar char="•"/>
            </a:pPr>
            <a:endParaRPr lang="en-US" dirty="0"/>
          </a:p>
          <a:p>
            <a:pPr marL="342900" marR="0" lvl="0" indent="-342900" algn="just" rtl="0">
              <a:lnSpc>
                <a:spcPct val="100000"/>
              </a:lnSpc>
              <a:spcBef>
                <a:spcPts val="0"/>
              </a:spcBef>
              <a:spcAft>
                <a:spcPts val="0"/>
              </a:spcAft>
              <a:buClr>
                <a:schemeClr val="accent2"/>
              </a:buClr>
              <a:buSzPts val="3000"/>
              <a:buFont typeface="Arial"/>
              <a:buChar char="•"/>
            </a:pPr>
            <a:endParaRPr lang="en-US" dirty="0"/>
          </a:p>
          <a:p>
            <a:pPr marL="342900" marR="0" lvl="0" indent="-342900" algn="just" rtl="0">
              <a:lnSpc>
                <a:spcPct val="100000"/>
              </a:lnSpc>
              <a:spcBef>
                <a:spcPts val="0"/>
              </a:spcBef>
              <a:spcAft>
                <a:spcPts val="0"/>
              </a:spcAft>
              <a:buClr>
                <a:schemeClr val="accent2"/>
              </a:buClr>
              <a:buSzPts val="3000"/>
              <a:buFont typeface="Arial"/>
              <a:buChar char="•"/>
            </a:pPr>
            <a:endParaRPr lang="en-US" dirty="0"/>
          </a:p>
          <a:p>
            <a:pPr marL="342900" marR="0" lvl="0" indent="-342900" algn="just" rtl="0">
              <a:lnSpc>
                <a:spcPct val="100000"/>
              </a:lnSpc>
              <a:spcBef>
                <a:spcPts val="0"/>
              </a:spcBef>
              <a:spcAft>
                <a:spcPts val="0"/>
              </a:spcAft>
              <a:buClr>
                <a:schemeClr val="accent2"/>
              </a:buClr>
              <a:buSzPts val="3000"/>
              <a:buFont typeface="Arial"/>
              <a:buChar char="•"/>
            </a:pPr>
            <a:endParaRPr lang="en-US" dirty="0"/>
          </a:p>
          <a:p>
            <a:pPr marL="342900" marR="0" lvl="0" indent="-342900" algn="just" rtl="0">
              <a:lnSpc>
                <a:spcPct val="100000"/>
              </a:lnSpc>
              <a:spcBef>
                <a:spcPts val="0"/>
              </a:spcBef>
              <a:spcAft>
                <a:spcPts val="0"/>
              </a:spcAft>
              <a:buClr>
                <a:schemeClr val="accent2"/>
              </a:buClr>
              <a:buSzPts val="3000"/>
              <a:buFont typeface="Arial"/>
              <a:buChar char="•"/>
            </a:pPr>
            <a:endParaRPr lang="en-US" dirty="0"/>
          </a:p>
          <a:p>
            <a:pPr marL="342900" marR="0" lvl="0" indent="-342900" algn="just" rtl="0">
              <a:lnSpc>
                <a:spcPct val="100000"/>
              </a:lnSpc>
              <a:spcBef>
                <a:spcPts val="0"/>
              </a:spcBef>
              <a:spcAft>
                <a:spcPts val="0"/>
              </a:spcAft>
              <a:buClr>
                <a:schemeClr val="accent2"/>
              </a:buClr>
              <a:buSzPts val="3000"/>
              <a:buFont typeface="Arial"/>
              <a:buChar char="•"/>
            </a:pPr>
            <a:endParaRPr lang="en-US" dirty="0"/>
          </a:p>
          <a:p>
            <a:pPr marL="342900" marR="0" lvl="0" indent="-342900" algn="just" rtl="0">
              <a:lnSpc>
                <a:spcPct val="100000"/>
              </a:lnSpc>
              <a:spcBef>
                <a:spcPts val="0"/>
              </a:spcBef>
              <a:spcAft>
                <a:spcPts val="0"/>
              </a:spcAft>
              <a:buClr>
                <a:schemeClr val="accent2"/>
              </a:buClr>
              <a:buSzPts val="3000"/>
              <a:buFont typeface="Arial"/>
              <a:buChar char="•"/>
            </a:pPr>
            <a:endParaRPr lang="en-US" dirty="0"/>
          </a:p>
          <a:p>
            <a:pPr marL="342900" marR="0" lvl="0" indent="-342900" algn="just" rtl="0">
              <a:lnSpc>
                <a:spcPct val="100000"/>
              </a:lnSpc>
              <a:spcBef>
                <a:spcPts val="0"/>
              </a:spcBef>
              <a:spcAft>
                <a:spcPts val="0"/>
              </a:spcAft>
              <a:buClr>
                <a:schemeClr val="accent2"/>
              </a:buClr>
              <a:buSzPts val="3000"/>
              <a:buFont typeface="Arial"/>
              <a:buChar char="•"/>
            </a:pPr>
            <a:endParaRPr lang="en-US" dirty="0"/>
          </a:p>
        </p:txBody>
      </p:sp>
      <p:pic>
        <p:nvPicPr>
          <p:cNvPr id="111" name="Google Shape;111;p1" descr="A picture containing icon&#10;&#10;Description automatically generated"/>
          <p:cNvPicPr preferRelativeResize="0"/>
          <p:nvPr/>
        </p:nvPicPr>
        <p:blipFill rotWithShape="1">
          <a:blip r:embed="rId4">
            <a:alphaModFix/>
          </a:blip>
          <a:srcRect/>
          <a:stretch/>
        </p:blipFill>
        <p:spPr>
          <a:xfrm>
            <a:off x="713980" y="118307"/>
            <a:ext cx="4478683" cy="3594503"/>
          </a:xfrm>
          <a:prstGeom prst="rect">
            <a:avLst/>
          </a:prstGeom>
          <a:noFill/>
          <a:ln>
            <a:noFill/>
          </a:ln>
        </p:spPr>
      </p:pic>
      <p:sp>
        <p:nvSpPr>
          <p:cNvPr id="112" name="Google Shape;112;p1"/>
          <p:cNvSpPr txBox="1"/>
          <p:nvPr/>
        </p:nvSpPr>
        <p:spPr>
          <a:xfrm>
            <a:off x="9989311" y="27937435"/>
            <a:ext cx="11506517" cy="2018291"/>
          </a:xfrm>
          <a:prstGeom prst="rect">
            <a:avLst/>
          </a:prstGeom>
          <a:noFill/>
          <a:ln>
            <a:noFill/>
          </a:ln>
        </p:spPr>
        <p:txBody>
          <a:bodyPr spcFirstLastPara="1" wrap="square" lIns="91425" tIns="45700" rIns="91425" bIns="45700" anchor="t" anchorCtr="0">
            <a:noAutofit/>
          </a:bodyPr>
          <a:lstStyle/>
          <a:p>
            <a:pPr marL="342900" marR="0" lvl="0" indent="-152400" algn="just" rtl="0">
              <a:lnSpc>
                <a:spcPct val="100000"/>
              </a:lnSpc>
              <a:spcBef>
                <a:spcPts val="0"/>
              </a:spcBef>
              <a:spcAft>
                <a:spcPts val="0"/>
              </a:spcAft>
              <a:buClr>
                <a:schemeClr val="accent2"/>
              </a:buClr>
              <a:buSzPts val="3000"/>
              <a:buFont typeface="Arial"/>
              <a:buNone/>
            </a:pPr>
            <a:endParaRPr sz="3000" b="0" u="none">
              <a:solidFill>
                <a:srgbClr val="3F3F3F"/>
              </a:solidFill>
              <a:latin typeface="Arial"/>
              <a:ea typeface="Arial"/>
              <a:cs typeface="Arial"/>
              <a:sym typeface="Arial"/>
            </a:endParaRPr>
          </a:p>
        </p:txBody>
      </p:sp>
      <p:sp>
        <p:nvSpPr>
          <p:cNvPr id="114" name="Google Shape;114;p1" descr="30%"/>
          <p:cNvSpPr/>
          <p:nvPr/>
        </p:nvSpPr>
        <p:spPr>
          <a:xfrm>
            <a:off x="9821319" y="11115555"/>
            <a:ext cx="13559395" cy="1323442"/>
          </a:xfrm>
          <a:prstGeom prst="rect">
            <a:avLst/>
          </a:prstGeom>
          <a:solidFill>
            <a:srgbClr val="ACACEA"/>
          </a:solidFill>
          <a:ln w="9525" cap="flat" cmpd="sng">
            <a:solidFill>
              <a:schemeClr val="dk1"/>
            </a:solidFill>
            <a:prstDash val="solid"/>
            <a:miter lim="800000"/>
            <a:headEnd type="none" w="sm" len="sm"/>
            <a:tailEnd type="none" w="sm" len="sm"/>
          </a:ln>
        </p:spPr>
        <p:txBody>
          <a:bodyPr spcFirstLastPara="1" wrap="square" lIns="92175" tIns="46075" rIns="92175" bIns="46075" anchor="ctr" anchorCtr="0">
            <a:noAutofit/>
          </a:bodyPr>
          <a:lstStyle/>
          <a:p>
            <a:pPr marL="0" marR="0" lvl="0" indent="0" algn="ctr" rtl="0">
              <a:spcBef>
                <a:spcPts val="0"/>
              </a:spcBef>
              <a:spcAft>
                <a:spcPts val="0"/>
              </a:spcAft>
              <a:buNone/>
            </a:pPr>
            <a:r>
              <a:rPr lang="en-US" sz="4400" b="1" dirty="0">
                <a:solidFill>
                  <a:srgbClr val="16165C"/>
                </a:solidFill>
              </a:rPr>
              <a:t>Data Set </a:t>
            </a:r>
            <a:endParaRPr sz="4400" dirty="0"/>
          </a:p>
        </p:txBody>
      </p:sp>
      <p:sp>
        <p:nvSpPr>
          <p:cNvPr id="117" name="Google Shape;117;p1"/>
          <p:cNvSpPr txBox="1"/>
          <p:nvPr/>
        </p:nvSpPr>
        <p:spPr>
          <a:xfrm>
            <a:off x="10451537" y="27808409"/>
            <a:ext cx="8539033" cy="40903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2"/>
              </a:buClr>
              <a:buSzPts val="2000"/>
              <a:buFont typeface="Noto Sans Symbols"/>
              <a:buNone/>
            </a:pPr>
            <a:endParaRPr sz="2000" b="1" u="none">
              <a:solidFill>
                <a:schemeClr val="dk1"/>
              </a:solidFill>
              <a:latin typeface="Times New Roman"/>
              <a:ea typeface="Times New Roman"/>
              <a:cs typeface="Times New Roman"/>
              <a:sym typeface="Times New Roman"/>
            </a:endParaRPr>
          </a:p>
        </p:txBody>
      </p:sp>
      <p:sp>
        <p:nvSpPr>
          <p:cNvPr id="120" name="Google Shape;120;p1"/>
          <p:cNvSpPr/>
          <p:nvPr/>
        </p:nvSpPr>
        <p:spPr>
          <a:xfrm>
            <a:off x="22556432" y="26725683"/>
            <a:ext cx="303568" cy="29464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3399"/>
              </a:buClr>
              <a:buSzPts val="4000"/>
              <a:buFont typeface="Arial"/>
              <a:buNone/>
            </a:pPr>
            <a:endParaRPr sz="4000" b="1" i="0" u="none" strike="noStrike" cap="none">
              <a:solidFill>
                <a:srgbClr val="003399"/>
              </a:solidFill>
              <a:latin typeface="Arial"/>
              <a:ea typeface="Arial"/>
              <a:cs typeface="Arial"/>
              <a:sym typeface="Arial"/>
            </a:endParaRPr>
          </a:p>
        </p:txBody>
      </p:sp>
      <p:sp>
        <p:nvSpPr>
          <p:cNvPr id="2" name="AutoShape 2" descr="Wayne County Community College District - Wikipedia">
            <a:extLst>
              <a:ext uri="{FF2B5EF4-FFF2-40B4-BE49-F238E27FC236}">
                <a16:creationId xmlns:a16="http://schemas.microsoft.com/office/drawing/2014/main" id="{9842CF69-8524-B2FD-BFFD-666BF8471BAE}"/>
              </a:ext>
            </a:extLst>
          </p:cNvPr>
          <p:cNvSpPr>
            <a:spLocks noChangeAspect="1" noChangeArrowheads="1"/>
          </p:cNvSpPr>
          <p:nvPr/>
        </p:nvSpPr>
        <p:spPr bwMode="auto">
          <a:xfrm>
            <a:off x="21117237" y="7561307"/>
            <a:ext cx="9776460" cy="97764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Wayne County Community College District - Wikipedia">
            <a:extLst>
              <a:ext uri="{FF2B5EF4-FFF2-40B4-BE49-F238E27FC236}">
                <a16:creationId xmlns:a16="http://schemas.microsoft.com/office/drawing/2014/main" id="{4F23E5A1-C054-0F98-77AA-69A3B2239287}"/>
              </a:ext>
            </a:extLst>
          </p:cNvPr>
          <p:cNvSpPr>
            <a:spLocks noChangeAspect="1" noChangeArrowheads="1"/>
          </p:cNvSpPr>
          <p:nvPr/>
        </p:nvSpPr>
        <p:spPr bwMode="auto">
          <a:xfrm>
            <a:off x="21376834" y="8809279"/>
            <a:ext cx="9776460" cy="97764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Wayne County Community College District - Wikipedia">
            <a:extLst>
              <a:ext uri="{FF2B5EF4-FFF2-40B4-BE49-F238E27FC236}">
                <a16:creationId xmlns:a16="http://schemas.microsoft.com/office/drawing/2014/main" id="{7AA2636B-D3A7-9BF0-545C-4F37E5F7D970}"/>
              </a:ext>
            </a:extLst>
          </p:cNvPr>
          <p:cNvSpPr>
            <a:spLocks noChangeAspect="1" noChangeArrowheads="1"/>
          </p:cNvSpPr>
          <p:nvPr/>
        </p:nvSpPr>
        <p:spPr bwMode="auto">
          <a:xfrm>
            <a:off x="21793200" y="16306800"/>
            <a:ext cx="1546860" cy="15468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Graphic 5">
            <a:extLst>
              <a:ext uri="{FF2B5EF4-FFF2-40B4-BE49-F238E27FC236}">
                <a16:creationId xmlns:a16="http://schemas.microsoft.com/office/drawing/2014/main" id="{7D75C2B7-B319-52AB-2B19-7362F23095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639145" y="673718"/>
            <a:ext cx="4015013" cy="2753002"/>
          </a:xfrm>
          <a:prstGeom prst="rect">
            <a:avLst/>
          </a:prstGeom>
        </p:spPr>
      </p:pic>
      <p:sp>
        <p:nvSpPr>
          <p:cNvPr id="30" name="Rectangle 27">
            <a:extLst>
              <a:ext uri="{FF2B5EF4-FFF2-40B4-BE49-F238E27FC236}">
                <a16:creationId xmlns:a16="http://schemas.microsoft.com/office/drawing/2014/main" id="{1BFD5652-23CB-CD2E-2FDC-3390F2870283}"/>
              </a:ext>
            </a:extLst>
          </p:cNvPr>
          <p:cNvSpPr>
            <a:spLocks noChangeArrowheads="1"/>
          </p:cNvSpPr>
          <p:nvPr/>
        </p:nvSpPr>
        <p:spPr bwMode="auto">
          <a:xfrm>
            <a:off x="12966388" y="4980965"/>
            <a:ext cx="7067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59" name="Picture 58" descr="A diagram of a computer component&#10;&#10;Description automatically generated">
            <a:extLst>
              <a:ext uri="{FF2B5EF4-FFF2-40B4-BE49-F238E27FC236}">
                <a16:creationId xmlns:a16="http://schemas.microsoft.com/office/drawing/2014/main" id="{9F0FBA61-48F1-1733-8A28-3C89A5B3F534}"/>
              </a:ext>
            </a:extLst>
          </p:cNvPr>
          <p:cNvPicPr>
            <a:picLocks noChangeAspect="1"/>
          </p:cNvPicPr>
          <p:nvPr/>
        </p:nvPicPr>
        <p:blipFill>
          <a:blip r:embed="rId7"/>
          <a:stretch>
            <a:fillRect/>
          </a:stretch>
        </p:blipFill>
        <p:spPr>
          <a:xfrm>
            <a:off x="23654406" y="5110770"/>
            <a:ext cx="7654733" cy="5510176"/>
          </a:xfrm>
          <a:prstGeom prst="rect">
            <a:avLst/>
          </a:prstGeom>
        </p:spPr>
      </p:pic>
      <p:pic>
        <p:nvPicPr>
          <p:cNvPr id="61" name="Picture 60" descr="A diagram of a graph and diagram of a graph&#10;&#10;Description automatically generated">
            <a:extLst>
              <a:ext uri="{FF2B5EF4-FFF2-40B4-BE49-F238E27FC236}">
                <a16:creationId xmlns:a16="http://schemas.microsoft.com/office/drawing/2014/main" id="{7851CC6E-5BFD-BC4A-63FC-BB0CB9EBFF0F}"/>
              </a:ext>
            </a:extLst>
          </p:cNvPr>
          <p:cNvPicPr>
            <a:picLocks noChangeAspect="1"/>
          </p:cNvPicPr>
          <p:nvPr/>
        </p:nvPicPr>
        <p:blipFill>
          <a:blip r:embed="rId8"/>
          <a:stretch>
            <a:fillRect/>
          </a:stretch>
        </p:blipFill>
        <p:spPr>
          <a:xfrm>
            <a:off x="32105800" y="5049675"/>
            <a:ext cx="9288312" cy="4802044"/>
          </a:xfrm>
          <a:prstGeom prst="rect">
            <a:avLst/>
          </a:prstGeom>
        </p:spPr>
      </p:pic>
      <p:pic>
        <p:nvPicPr>
          <p:cNvPr id="63" name="Picture 62" descr="A diagram of a computer component&#10;&#10;Description automatically generated">
            <a:extLst>
              <a:ext uri="{FF2B5EF4-FFF2-40B4-BE49-F238E27FC236}">
                <a16:creationId xmlns:a16="http://schemas.microsoft.com/office/drawing/2014/main" id="{3156CCA3-F835-E9D3-D916-E87265CB8D83}"/>
              </a:ext>
            </a:extLst>
          </p:cNvPr>
          <p:cNvPicPr>
            <a:picLocks noChangeAspect="1"/>
          </p:cNvPicPr>
          <p:nvPr/>
        </p:nvPicPr>
        <p:blipFill>
          <a:blip r:embed="rId7"/>
          <a:stretch>
            <a:fillRect/>
          </a:stretch>
        </p:blipFill>
        <p:spPr>
          <a:xfrm>
            <a:off x="23684331" y="10030993"/>
            <a:ext cx="7654733" cy="5708949"/>
          </a:xfrm>
          <a:prstGeom prst="rect">
            <a:avLst/>
          </a:prstGeom>
        </p:spPr>
      </p:pic>
      <p:sp>
        <p:nvSpPr>
          <p:cNvPr id="68" name="TextBox 67">
            <a:extLst>
              <a:ext uri="{FF2B5EF4-FFF2-40B4-BE49-F238E27FC236}">
                <a16:creationId xmlns:a16="http://schemas.microsoft.com/office/drawing/2014/main" id="{6738193F-B630-5EDC-0836-64D7740C512E}"/>
              </a:ext>
            </a:extLst>
          </p:cNvPr>
          <p:cNvSpPr txBox="1"/>
          <p:nvPr/>
        </p:nvSpPr>
        <p:spPr>
          <a:xfrm>
            <a:off x="34331402" y="15564185"/>
            <a:ext cx="857656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Artificial Neural-Network(ANN)</a:t>
            </a:r>
          </a:p>
        </p:txBody>
      </p:sp>
      <p:sp>
        <p:nvSpPr>
          <p:cNvPr id="69" name="TextBox 68">
            <a:extLst>
              <a:ext uri="{FF2B5EF4-FFF2-40B4-BE49-F238E27FC236}">
                <a16:creationId xmlns:a16="http://schemas.microsoft.com/office/drawing/2014/main" id="{A6F60CC4-12AF-1205-6E0C-848B93B0F201}"/>
              </a:ext>
            </a:extLst>
          </p:cNvPr>
          <p:cNvSpPr txBox="1"/>
          <p:nvPr/>
        </p:nvSpPr>
        <p:spPr>
          <a:xfrm>
            <a:off x="34266883" y="9820447"/>
            <a:ext cx="3162300" cy="830997"/>
          </a:xfrm>
          <a:prstGeom prst="rect">
            <a:avLst/>
          </a:prstGeom>
          <a:noFill/>
        </p:spPr>
        <p:txBody>
          <a:bodyPr wrap="square" rtlCol="0">
            <a:spAutoFit/>
          </a:bodyPr>
          <a:lstStyle/>
          <a:p>
            <a:r>
              <a:rPr lang="en-US" sz="2400" b="0" i="0" dirty="0">
                <a:solidFill>
                  <a:srgbClr val="4D5156"/>
                </a:solidFill>
                <a:effectLst/>
                <a:highlight>
                  <a:srgbClr val="FFFFFF"/>
                </a:highlight>
                <a:latin typeface="Times New Roman" panose="02020603050405020304" pitchFamily="18" charset="0"/>
                <a:cs typeface="Times New Roman" panose="02020603050405020304" pitchFamily="18" charset="0"/>
              </a:rPr>
              <a:t>Kolmogorov-Arnold Network(KAN)</a:t>
            </a:r>
            <a:endParaRPr lang="en-US" dirty="0"/>
          </a:p>
        </p:txBody>
      </p:sp>
      <p:sp>
        <p:nvSpPr>
          <p:cNvPr id="5" name="Google Shape;114;p1" descr="30%">
            <a:extLst>
              <a:ext uri="{FF2B5EF4-FFF2-40B4-BE49-F238E27FC236}">
                <a16:creationId xmlns:a16="http://schemas.microsoft.com/office/drawing/2014/main" id="{E26036F6-1669-4753-645A-52002E45D822}"/>
              </a:ext>
            </a:extLst>
          </p:cNvPr>
          <p:cNvSpPr/>
          <p:nvPr/>
        </p:nvSpPr>
        <p:spPr>
          <a:xfrm>
            <a:off x="713980" y="28945807"/>
            <a:ext cx="31554911" cy="1152508"/>
          </a:xfrm>
          <a:prstGeom prst="rect">
            <a:avLst/>
          </a:prstGeom>
          <a:solidFill>
            <a:srgbClr val="ACACEA"/>
          </a:solidFill>
          <a:ln w="9525" cap="flat" cmpd="sng">
            <a:solidFill>
              <a:schemeClr val="dk1"/>
            </a:solidFill>
            <a:prstDash val="solid"/>
            <a:miter lim="800000"/>
            <a:headEnd type="none" w="sm" len="sm"/>
            <a:tailEnd type="none" w="sm" len="sm"/>
          </a:ln>
        </p:spPr>
        <p:txBody>
          <a:bodyPr spcFirstLastPara="1" wrap="square" lIns="92175" tIns="46075" rIns="92175" bIns="46075" anchor="ctr" anchorCtr="0">
            <a:noAutofit/>
          </a:bodyPr>
          <a:lstStyle/>
          <a:p>
            <a:pPr marL="0" marR="0" lvl="0" indent="0" algn="ctr" rtl="0">
              <a:spcBef>
                <a:spcPts val="0"/>
              </a:spcBef>
              <a:spcAft>
                <a:spcPts val="0"/>
              </a:spcAft>
              <a:buNone/>
            </a:pPr>
            <a:r>
              <a:rPr lang="en-US" sz="4400" b="1" dirty="0">
                <a:solidFill>
                  <a:srgbClr val="16165C"/>
                </a:solidFill>
                <a:latin typeface="Arial"/>
                <a:ea typeface="Arial"/>
                <a:cs typeface="Arial"/>
                <a:sym typeface="Arial"/>
              </a:rPr>
              <a:t>References and </a:t>
            </a:r>
            <a:r>
              <a:rPr lang="en-US" sz="4400" b="1" dirty="0">
                <a:solidFill>
                  <a:srgbClr val="16165C"/>
                </a:solidFill>
              </a:rPr>
              <a:t>A</a:t>
            </a:r>
            <a:r>
              <a:rPr lang="en-US" sz="4400" b="1" dirty="0">
                <a:solidFill>
                  <a:srgbClr val="16165C"/>
                </a:solidFill>
                <a:latin typeface="Arial"/>
                <a:ea typeface="Arial"/>
                <a:cs typeface="Arial"/>
                <a:sym typeface="Arial"/>
              </a:rPr>
              <a:t>cknowledgments </a:t>
            </a:r>
            <a:endParaRPr dirty="0"/>
          </a:p>
        </p:txBody>
      </p:sp>
      <p:sp>
        <p:nvSpPr>
          <p:cNvPr id="8" name="Google Shape;114;p1" descr="30%">
            <a:extLst>
              <a:ext uri="{FF2B5EF4-FFF2-40B4-BE49-F238E27FC236}">
                <a16:creationId xmlns:a16="http://schemas.microsoft.com/office/drawing/2014/main" id="{7BEF5306-8CA4-CC2B-2ABD-4B532E8ED0EE}"/>
              </a:ext>
            </a:extLst>
          </p:cNvPr>
          <p:cNvSpPr/>
          <p:nvPr/>
        </p:nvSpPr>
        <p:spPr>
          <a:xfrm>
            <a:off x="33173280" y="16382143"/>
            <a:ext cx="10419252" cy="1127670"/>
          </a:xfrm>
          <a:prstGeom prst="rect">
            <a:avLst/>
          </a:prstGeom>
          <a:solidFill>
            <a:srgbClr val="ACACEA"/>
          </a:solidFill>
          <a:ln w="9525" cap="flat" cmpd="sng">
            <a:solidFill>
              <a:schemeClr val="dk1"/>
            </a:solidFill>
            <a:prstDash val="solid"/>
            <a:miter lim="800000"/>
            <a:headEnd type="none" w="sm" len="sm"/>
            <a:tailEnd type="none" w="sm" len="sm"/>
          </a:ln>
        </p:spPr>
        <p:txBody>
          <a:bodyPr spcFirstLastPara="1" wrap="square" lIns="92175" tIns="46075" rIns="92175" bIns="46075" anchor="ctr" anchorCtr="0">
            <a:noAutofit/>
          </a:bodyPr>
          <a:lstStyle/>
          <a:p>
            <a:pPr marL="0" marR="0" lvl="0" indent="0" algn="ctr" rtl="0">
              <a:spcBef>
                <a:spcPts val="0"/>
              </a:spcBef>
              <a:spcAft>
                <a:spcPts val="0"/>
              </a:spcAft>
              <a:buNone/>
            </a:pPr>
            <a:r>
              <a:rPr lang="en-US" sz="4400" b="1" dirty="0">
                <a:solidFill>
                  <a:srgbClr val="16165C"/>
                </a:solidFill>
              </a:rPr>
              <a:t>Conclusion</a:t>
            </a:r>
            <a:r>
              <a:rPr lang="en-US" sz="4000" b="1" dirty="0">
                <a:solidFill>
                  <a:srgbClr val="16165C"/>
                </a:solidFill>
              </a:rPr>
              <a:t> </a:t>
            </a:r>
            <a:endParaRPr sz="4000" dirty="0"/>
          </a:p>
        </p:txBody>
      </p:sp>
      <p:sp>
        <p:nvSpPr>
          <p:cNvPr id="10" name="Google Shape;89;p1" descr="30%">
            <a:extLst>
              <a:ext uri="{FF2B5EF4-FFF2-40B4-BE49-F238E27FC236}">
                <a16:creationId xmlns:a16="http://schemas.microsoft.com/office/drawing/2014/main" id="{5A5F9C95-F299-2246-E172-BFF52E80C80F}"/>
              </a:ext>
            </a:extLst>
          </p:cNvPr>
          <p:cNvSpPr/>
          <p:nvPr/>
        </p:nvSpPr>
        <p:spPr>
          <a:xfrm>
            <a:off x="1244187" y="17853660"/>
            <a:ext cx="13466729" cy="2378069"/>
          </a:xfrm>
          <a:prstGeom prst="rect">
            <a:avLst/>
          </a:prstGeom>
          <a:solidFill>
            <a:srgbClr val="E5E5E5"/>
          </a:solidFill>
          <a:ln>
            <a:noFill/>
          </a:ln>
        </p:spPr>
        <p:txBody>
          <a:bodyPr spcFirstLastPara="1" wrap="square" lIns="502900" tIns="49775" rIns="460975" bIns="49775" anchor="t" anchorCtr="0">
            <a:spAutoFit/>
          </a:bodyPr>
          <a:lstStyle/>
          <a:p>
            <a:pPr marL="0" marR="0" lvl="0" indent="0" algn="l" rtl="0">
              <a:spcBef>
                <a:spcPts val="0"/>
              </a:spcBef>
              <a:spcAft>
                <a:spcPts val="0"/>
              </a:spcAft>
              <a:buNone/>
            </a:pPr>
            <a:r>
              <a:rPr lang="en-US" sz="3600" dirty="0">
                <a:solidFill>
                  <a:srgbClr val="3F3F3F"/>
                </a:solidFill>
                <a:latin typeface="Times New Roman" panose="02020603050405020304" pitchFamily="18" charset="0"/>
                <a:cs typeface="Times New Roman" panose="02020603050405020304" pitchFamily="18" charset="0"/>
              </a:rPr>
              <a:t>A Kolmogorov-Arnold Network will </a:t>
            </a:r>
            <a:r>
              <a:rPr lang="en-US" sz="3600" dirty="0">
                <a:latin typeface="Times New Roman" panose="02020603050405020304" pitchFamily="18" charset="0"/>
                <a:cs typeface="Times New Roman" panose="02020603050405020304" pitchFamily="18" charset="0"/>
              </a:rPr>
              <a:t>outperform</a:t>
            </a:r>
            <a:r>
              <a:rPr lang="en-US" sz="3600" b="1" dirty="0">
                <a:solidFill>
                  <a:srgbClr val="3F3F3F"/>
                </a:solidFill>
                <a:latin typeface="Times New Roman" panose="02020603050405020304" pitchFamily="18" charset="0"/>
                <a:cs typeface="Times New Roman" panose="02020603050405020304" pitchFamily="18" charset="0"/>
              </a:rPr>
              <a:t> predictive accuracy and MCC(</a:t>
            </a:r>
            <a:r>
              <a:rPr lang="en-US" sz="3600" dirty="0">
                <a:solidFill>
                  <a:srgbClr val="3F3F3F"/>
                </a:solidFill>
                <a:latin typeface="Times New Roman" panose="02020603050405020304" pitchFamily="18" charset="0"/>
                <a:cs typeface="Times New Roman" panose="02020603050405020304" pitchFamily="18" charset="0"/>
              </a:rPr>
              <a:t>Matthews Correlation  Coefficient) for succinylation  PTMs compared to a traditional ANN. </a:t>
            </a:r>
            <a:endParaRPr lang="en-US" sz="3600" b="0" dirty="0">
              <a:solidFill>
                <a:srgbClr val="3F3F3F"/>
              </a:solidFill>
              <a:latin typeface="Arial"/>
              <a:ea typeface="Arial"/>
              <a:cs typeface="Arial"/>
              <a:sym typeface="Arial"/>
            </a:endParaRPr>
          </a:p>
          <a:p>
            <a:pPr marL="0" marR="0" lvl="0" indent="0" algn="l" rtl="0">
              <a:spcBef>
                <a:spcPts val="0"/>
              </a:spcBef>
              <a:spcAft>
                <a:spcPts val="0"/>
              </a:spcAft>
              <a:buNone/>
            </a:pPr>
            <a:endParaRPr lang="en-US" sz="4000" b="0" dirty="0">
              <a:solidFill>
                <a:srgbClr val="3F3F3F"/>
              </a:solidFill>
              <a:latin typeface="Arial"/>
              <a:ea typeface="Arial"/>
              <a:cs typeface="Arial"/>
              <a:sym typeface="Arial"/>
            </a:endParaRPr>
          </a:p>
        </p:txBody>
      </p:sp>
      <p:sp>
        <p:nvSpPr>
          <p:cNvPr id="14" name="Google Shape;89;p1" descr="30%">
            <a:extLst>
              <a:ext uri="{FF2B5EF4-FFF2-40B4-BE49-F238E27FC236}">
                <a16:creationId xmlns:a16="http://schemas.microsoft.com/office/drawing/2014/main" id="{3E7A0ABB-73AB-83B4-3498-84653DB86164}"/>
              </a:ext>
            </a:extLst>
          </p:cNvPr>
          <p:cNvSpPr/>
          <p:nvPr/>
        </p:nvSpPr>
        <p:spPr>
          <a:xfrm>
            <a:off x="9777472" y="12778126"/>
            <a:ext cx="13593286" cy="1762516"/>
          </a:xfrm>
          <a:prstGeom prst="rect">
            <a:avLst/>
          </a:prstGeom>
          <a:solidFill>
            <a:srgbClr val="E5E5E5"/>
          </a:solidFill>
          <a:ln>
            <a:noFill/>
          </a:ln>
        </p:spPr>
        <p:txBody>
          <a:bodyPr spcFirstLastPara="1" wrap="square" lIns="502900" tIns="49775" rIns="460975" bIns="49775" anchor="t" anchorCtr="0">
            <a:spAutoFit/>
          </a:bodyPr>
          <a:lstStyle/>
          <a:p>
            <a:pPr marL="571500" marR="0" lvl="0" indent="-571500" algn="l" rtl="0">
              <a:spcBef>
                <a:spcPts val="0"/>
              </a:spcBef>
              <a:spcAft>
                <a:spcPts val="0"/>
              </a:spcAft>
              <a:buFont typeface="Arial" panose="020B0604020202020204" pitchFamily="34" charset="0"/>
              <a:buChar char="•"/>
            </a:pPr>
            <a:r>
              <a:rPr lang="en-US" sz="3600" dirty="0">
                <a:solidFill>
                  <a:srgbClr val="3F3F3F"/>
                </a:solidFill>
                <a:latin typeface="Times New Roman" panose="02020603050405020304" pitchFamily="18" charset="0"/>
                <a:cs typeface="Times New Roman" panose="02020603050405020304" pitchFamily="18" charset="0"/>
              </a:rPr>
              <a:t>The training set consists of  </a:t>
            </a:r>
            <a:r>
              <a:rPr lang="en-US" sz="3600" b="1" dirty="0">
                <a:solidFill>
                  <a:srgbClr val="3F3F3F"/>
                </a:solidFill>
                <a:latin typeface="Times New Roman" panose="02020603050405020304" pitchFamily="18" charset="0"/>
                <a:cs typeface="Times New Roman" panose="02020603050405020304" pitchFamily="18" charset="0"/>
              </a:rPr>
              <a:t>4749 </a:t>
            </a:r>
            <a:r>
              <a:rPr lang="en-US" sz="3600" dirty="0">
                <a:solidFill>
                  <a:srgbClr val="3F3F3F"/>
                </a:solidFill>
                <a:latin typeface="Times New Roman" panose="02020603050405020304" pitchFamily="18" charset="0"/>
                <a:cs typeface="Times New Roman" panose="02020603050405020304" pitchFamily="18" charset="0"/>
              </a:rPr>
              <a:t>positive sites and </a:t>
            </a:r>
            <a:r>
              <a:rPr lang="en-US" sz="3600" b="1" dirty="0">
                <a:solidFill>
                  <a:srgbClr val="3F3F3F"/>
                </a:solidFill>
                <a:latin typeface="Times New Roman" panose="02020603050405020304" pitchFamily="18" charset="0"/>
                <a:cs typeface="Times New Roman" panose="02020603050405020304" pitchFamily="18" charset="0"/>
                <a:sym typeface="Arial"/>
              </a:rPr>
              <a:t>4750 negative sites</a:t>
            </a:r>
            <a:endParaRPr lang="en-US" sz="3600" b="0" dirty="0">
              <a:solidFill>
                <a:srgbClr val="3F3F3F"/>
              </a:solidFill>
              <a:latin typeface="Times New Roman" panose="02020603050405020304" pitchFamily="18" charset="0"/>
              <a:cs typeface="Times New Roman" panose="02020603050405020304" pitchFamily="18" charset="0"/>
              <a:sym typeface="Arial"/>
            </a:endParaRPr>
          </a:p>
          <a:p>
            <a:pPr marL="571500" marR="0" lvl="0" indent="-571500" algn="l" rtl="0">
              <a:spcBef>
                <a:spcPts val="0"/>
              </a:spcBef>
              <a:spcAft>
                <a:spcPts val="0"/>
              </a:spcAft>
              <a:buFont typeface="Arial" panose="020B0604020202020204" pitchFamily="34" charset="0"/>
              <a:buChar char="•"/>
            </a:pPr>
            <a:r>
              <a:rPr lang="en-US" sz="3600" dirty="0">
                <a:solidFill>
                  <a:srgbClr val="3F3F3F"/>
                </a:solidFill>
                <a:latin typeface="Times New Roman" panose="02020603050405020304" pitchFamily="18" charset="0"/>
                <a:cs typeface="Times New Roman" panose="02020603050405020304" pitchFamily="18" charset="0"/>
              </a:rPr>
              <a:t>The test set consists of </a:t>
            </a:r>
            <a:r>
              <a:rPr lang="en-US" sz="3600" b="1" dirty="0">
                <a:solidFill>
                  <a:srgbClr val="3F3F3F"/>
                </a:solidFill>
                <a:latin typeface="Times New Roman" panose="02020603050405020304" pitchFamily="18" charset="0"/>
                <a:cs typeface="Times New Roman" panose="02020603050405020304" pitchFamily="18" charset="0"/>
              </a:rPr>
              <a:t>253</a:t>
            </a:r>
            <a:r>
              <a:rPr lang="en-US" sz="3600" dirty="0">
                <a:solidFill>
                  <a:srgbClr val="3F3F3F"/>
                </a:solidFill>
                <a:latin typeface="Times New Roman" panose="02020603050405020304" pitchFamily="18" charset="0"/>
                <a:cs typeface="Times New Roman" panose="02020603050405020304" pitchFamily="18" charset="0"/>
              </a:rPr>
              <a:t> positive and </a:t>
            </a:r>
            <a:r>
              <a:rPr lang="en-US" sz="3600" b="1" dirty="0">
                <a:solidFill>
                  <a:srgbClr val="3F3F3F"/>
                </a:solidFill>
                <a:latin typeface="Times New Roman" panose="02020603050405020304" pitchFamily="18" charset="0"/>
                <a:cs typeface="Times New Roman" panose="02020603050405020304" pitchFamily="18" charset="0"/>
              </a:rPr>
              <a:t>2973 </a:t>
            </a:r>
            <a:r>
              <a:rPr lang="en-US" sz="3600" dirty="0">
                <a:solidFill>
                  <a:srgbClr val="3F3F3F"/>
                </a:solidFill>
                <a:latin typeface="Times New Roman" panose="02020603050405020304" pitchFamily="18" charset="0"/>
                <a:cs typeface="Times New Roman" panose="02020603050405020304" pitchFamily="18" charset="0"/>
              </a:rPr>
              <a:t>negative site.</a:t>
            </a:r>
            <a:endParaRPr lang="en-US" sz="3600" b="0" dirty="0">
              <a:solidFill>
                <a:srgbClr val="3F3F3F"/>
              </a:solidFill>
              <a:latin typeface="Times New Roman" panose="02020603050405020304" pitchFamily="18" charset="0"/>
              <a:cs typeface="Times New Roman" panose="02020603050405020304" pitchFamily="18" charset="0"/>
              <a:sym typeface="Arial"/>
            </a:endParaRPr>
          </a:p>
        </p:txBody>
      </p:sp>
      <p:sp>
        <p:nvSpPr>
          <p:cNvPr id="15" name="Rectangle 1">
            <a:extLst>
              <a:ext uri="{FF2B5EF4-FFF2-40B4-BE49-F238E27FC236}">
                <a16:creationId xmlns:a16="http://schemas.microsoft.com/office/drawing/2014/main" id="{2A6D73B4-A334-3C79-94F3-0368A4821AAD}"/>
              </a:ext>
            </a:extLst>
          </p:cNvPr>
          <p:cNvSpPr>
            <a:spLocks noChangeArrowheads="1"/>
          </p:cNvSpPr>
          <p:nvPr/>
        </p:nvSpPr>
        <p:spPr bwMode="auto">
          <a:xfrm>
            <a:off x="0" y="0"/>
            <a:ext cx="438912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var(--jp-code-font-family)"/>
              </a:rPr>
              <a:t>253, 1024</a:t>
            </a:r>
            <a:r>
              <a:rPr kumimoji="0" lang="en-US" altLang="en-US" sz="14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Google Shape;89;p1" descr="30%">
            <a:extLst>
              <a:ext uri="{FF2B5EF4-FFF2-40B4-BE49-F238E27FC236}">
                <a16:creationId xmlns:a16="http://schemas.microsoft.com/office/drawing/2014/main" id="{E59B2C70-C14B-591B-7113-44A5587D5C89}"/>
              </a:ext>
            </a:extLst>
          </p:cNvPr>
          <p:cNvSpPr/>
          <p:nvPr/>
        </p:nvSpPr>
        <p:spPr>
          <a:xfrm>
            <a:off x="14573547" y="25947450"/>
            <a:ext cx="12207964" cy="2824345"/>
          </a:xfrm>
          <a:prstGeom prst="rect">
            <a:avLst/>
          </a:prstGeom>
          <a:solidFill>
            <a:srgbClr val="E5E5E5"/>
          </a:solidFill>
          <a:ln>
            <a:noFill/>
          </a:ln>
        </p:spPr>
        <p:txBody>
          <a:bodyPr spcFirstLastPara="1" wrap="square" lIns="502900" tIns="49775" rIns="460975" bIns="49775" anchor="t" anchorCtr="0">
            <a:spAutoFit/>
          </a:bodyPr>
          <a:lstStyle/>
          <a:p>
            <a:pPr marL="0" marR="0" lvl="0" indent="0" algn="l" rtl="0">
              <a:spcBef>
                <a:spcPts val="0"/>
              </a:spcBef>
              <a:spcAft>
                <a:spcPts val="0"/>
              </a:spcAft>
              <a:buNone/>
            </a:pPr>
            <a:endParaRPr lang="en-US" sz="2700" b="1" dirty="0">
              <a:solidFill>
                <a:srgbClr val="3F3F3F"/>
              </a:solidFill>
              <a:latin typeface="Arial"/>
              <a:ea typeface="Arial"/>
              <a:cs typeface="Arial"/>
              <a:sym typeface="Arial"/>
            </a:endParaRPr>
          </a:p>
          <a:p>
            <a:pPr marL="0" marR="0" lvl="0" indent="0" algn="l" rtl="0">
              <a:spcBef>
                <a:spcPts val="0"/>
              </a:spcBef>
              <a:spcAft>
                <a:spcPts val="0"/>
              </a:spcAft>
              <a:buNone/>
            </a:pPr>
            <a:r>
              <a:rPr lang="en-US" sz="3000" b="1" dirty="0">
                <a:solidFill>
                  <a:srgbClr val="3F3F3F"/>
                </a:solidFill>
                <a:latin typeface="Times New Roman" panose="02020603050405020304" pitchFamily="18" charset="0"/>
                <a:cs typeface="Times New Roman" panose="02020603050405020304" pitchFamily="18" charset="0"/>
              </a:rPr>
              <a:t>Figure: </a:t>
            </a:r>
            <a:r>
              <a:rPr lang="en-US" sz="3000" dirty="0">
                <a:solidFill>
                  <a:srgbClr val="3F3F3F"/>
                </a:solidFill>
                <a:latin typeface="Times New Roman" panose="02020603050405020304" pitchFamily="18" charset="0"/>
                <a:cs typeface="Times New Roman" panose="02020603050405020304" pitchFamily="18" charset="0"/>
              </a:rPr>
              <a:t>These results were running 10 epochs  Kan </a:t>
            </a:r>
            <a:r>
              <a:rPr lang="en-US" sz="3000" b="1" dirty="0">
                <a:solidFill>
                  <a:srgbClr val="3F3F3F"/>
                </a:solidFill>
                <a:latin typeface="Times New Roman" panose="02020603050405020304" pitchFamily="18" charset="0"/>
                <a:cs typeface="Times New Roman" panose="02020603050405020304" pitchFamily="18" charset="0"/>
              </a:rPr>
              <a:t>MCC</a:t>
            </a:r>
            <a:r>
              <a:rPr lang="en-US" sz="3000" dirty="0">
                <a:solidFill>
                  <a:srgbClr val="3F3F3F"/>
                </a:solidFill>
                <a:latin typeface="Times New Roman" panose="02020603050405020304" pitchFamily="18" charset="0"/>
                <a:cs typeface="Times New Roman" panose="02020603050405020304" pitchFamily="18" charset="0"/>
              </a:rPr>
              <a:t> was</a:t>
            </a:r>
            <a:r>
              <a:rPr lang="en-US" sz="3000" b="1" dirty="0">
                <a:solidFill>
                  <a:srgbClr val="3F3F3F"/>
                </a:solidFill>
                <a:latin typeface="Times New Roman" panose="02020603050405020304" pitchFamily="18" charset="0"/>
                <a:cs typeface="Times New Roman" panose="02020603050405020304" pitchFamily="18" charset="0"/>
              </a:rPr>
              <a:t> 0.1969 </a:t>
            </a:r>
            <a:r>
              <a:rPr lang="en-US" sz="3000" dirty="0">
                <a:solidFill>
                  <a:srgbClr val="3F3F3F"/>
                </a:solidFill>
                <a:latin typeface="Times New Roman" panose="02020603050405020304" pitchFamily="18" charset="0"/>
                <a:cs typeface="Times New Roman" panose="02020603050405020304" pitchFamily="18" charset="0"/>
              </a:rPr>
              <a:t>while the </a:t>
            </a:r>
            <a:r>
              <a:rPr lang="en-US" sz="3000" b="1" dirty="0">
                <a:solidFill>
                  <a:srgbClr val="3F3F3F"/>
                </a:solidFill>
                <a:latin typeface="Times New Roman" panose="02020603050405020304" pitchFamily="18" charset="0"/>
                <a:cs typeface="Times New Roman" panose="02020603050405020304" pitchFamily="18" charset="0"/>
              </a:rPr>
              <a:t>accuracy </a:t>
            </a:r>
            <a:r>
              <a:rPr lang="en-US" sz="3000" dirty="0">
                <a:solidFill>
                  <a:srgbClr val="3F3F3F"/>
                </a:solidFill>
                <a:latin typeface="Times New Roman" panose="02020603050405020304" pitchFamily="18" charset="0"/>
                <a:cs typeface="Times New Roman" panose="02020603050405020304" pitchFamily="18" charset="0"/>
              </a:rPr>
              <a:t>was </a:t>
            </a:r>
            <a:r>
              <a:rPr lang="en-US" sz="3000" b="1" dirty="0">
                <a:solidFill>
                  <a:srgbClr val="3F3F3F"/>
                </a:solidFill>
                <a:latin typeface="Times New Roman" panose="02020603050405020304" pitchFamily="18" charset="0"/>
                <a:cs typeface="Times New Roman" panose="02020603050405020304" pitchFamily="18" charset="0"/>
              </a:rPr>
              <a:t>0.682</a:t>
            </a:r>
            <a:r>
              <a:rPr lang="en-US" sz="3000" dirty="0">
                <a:solidFill>
                  <a:srgbClr val="3F3F3F"/>
                </a:solidFill>
                <a:latin typeface="Times New Roman" panose="02020603050405020304" pitchFamily="18" charset="0"/>
                <a:cs typeface="Times New Roman" panose="02020603050405020304" pitchFamily="18" charset="0"/>
              </a:rPr>
              <a:t> with a confusion matrix of [[2033 940] [85 165]]</a:t>
            </a:r>
            <a:r>
              <a:rPr lang="en-US" sz="3000" dirty="0">
                <a:latin typeface="Times New Roman" panose="02020603050405020304" pitchFamily="18" charset="0"/>
                <a:cs typeface="Times New Roman" panose="02020603050405020304" pitchFamily="18" charset="0"/>
              </a:rPr>
              <a:t>I n comparison, </a:t>
            </a:r>
            <a:r>
              <a:rPr lang="en-US" sz="3000" dirty="0">
                <a:solidFill>
                  <a:srgbClr val="3F3F3F"/>
                </a:solidFill>
                <a:latin typeface="Times New Roman" panose="02020603050405020304" pitchFamily="18" charset="0"/>
                <a:cs typeface="Times New Roman" panose="02020603050405020304" pitchFamily="18" charset="0"/>
              </a:rPr>
              <a:t> the ANN models MCC was</a:t>
            </a:r>
            <a:r>
              <a:rPr lang="en-US" sz="3000" b="1" dirty="0">
                <a:solidFill>
                  <a:srgbClr val="3F3F3F"/>
                </a:solidFill>
                <a:latin typeface="Times New Roman" panose="02020603050405020304" pitchFamily="18" charset="0"/>
                <a:cs typeface="Times New Roman" panose="02020603050405020304" pitchFamily="18" charset="0"/>
              </a:rPr>
              <a:t> 0.1913</a:t>
            </a:r>
            <a:r>
              <a:rPr lang="en-US" sz="3000" dirty="0">
                <a:solidFill>
                  <a:srgbClr val="3F3F3F"/>
                </a:solidFill>
                <a:latin typeface="Times New Roman" panose="02020603050405020304" pitchFamily="18" charset="0"/>
                <a:cs typeface="Times New Roman" panose="02020603050405020304" pitchFamily="18" charset="0"/>
              </a:rPr>
              <a:t> with an Accuracy of </a:t>
            </a:r>
            <a:r>
              <a:rPr lang="en-US" sz="3000" b="1" dirty="0">
                <a:solidFill>
                  <a:srgbClr val="3F3F3F"/>
                </a:solidFill>
                <a:latin typeface="Times New Roman" panose="02020603050405020304" pitchFamily="18" charset="0"/>
                <a:cs typeface="Times New Roman" panose="02020603050405020304" pitchFamily="18" charset="0"/>
              </a:rPr>
              <a:t>0.680</a:t>
            </a:r>
            <a:r>
              <a:rPr lang="en-US" sz="3000" dirty="0">
                <a:solidFill>
                  <a:srgbClr val="3F3F3F"/>
                </a:solidFill>
                <a:latin typeface="Times New Roman" panose="02020603050405020304" pitchFamily="18" charset="0"/>
                <a:cs typeface="Times New Roman" panose="02020603050405020304" pitchFamily="18" charset="0"/>
              </a:rPr>
              <a:t> and the confusion matrix for ANN was [[2042 931] [77 176]]</a:t>
            </a:r>
            <a:endParaRPr lang="en-US" sz="3000" b="0" dirty="0">
              <a:solidFill>
                <a:srgbClr val="3F3F3F"/>
              </a:solidFill>
              <a:latin typeface="Times New Roman" panose="02020603050405020304" pitchFamily="18" charset="0"/>
              <a:cs typeface="Times New Roman" panose="02020603050405020304" pitchFamily="18" charset="0"/>
              <a:sym typeface="Arial"/>
            </a:endParaRPr>
          </a:p>
        </p:txBody>
      </p:sp>
      <p:sp>
        <p:nvSpPr>
          <p:cNvPr id="25" name="Google Shape;89;p1" descr="30%">
            <a:extLst>
              <a:ext uri="{FF2B5EF4-FFF2-40B4-BE49-F238E27FC236}">
                <a16:creationId xmlns:a16="http://schemas.microsoft.com/office/drawing/2014/main" id="{7FAB567D-6D32-6D12-B08B-84DC02F142B4}"/>
              </a:ext>
            </a:extLst>
          </p:cNvPr>
          <p:cNvSpPr/>
          <p:nvPr/>
        </p:nvSpPr>
        <p:spPr>
          <a:xfrm>
            <a:off x="33398016" y="22293528"/>
            <a:ext cx="10191146" cy="6071387"/>
          </a:xfrm>
          <a:prstGeom prst="rect">
            <a:avLst/>
          </a:prstGeom>
          <a:solidFill>
            <a:srgbClr val="E5E5E5"/>
          </a:solidFill>
          <a:ln>
            <a:noFill/>
          </a:ln>
        </p:spPr>
        <p:txBody>
          <a:bodyPr spcFirstLastPara="1" wrap="square" lIns="502900" tIns="49775" rIns="460975" bIns="49775" anchor="t" anchorCtr="0">
            <a:spAutoFit/>
          </a:bodyPr>
          <a:lstStyle/>
          <a:p>
            <a:pPr marR="0" lvl="0" algn="l" rtl="0">
              <a:spcBef>
                <a:spcPts val="0"/>
              </a:spcBef>
              <a:spcAft>
                <a:spcPts val="0"/>
              </a:spcAft>
            </a:pPr>
            <a:r>
              <a:rPr lang="en-US" sz="3600" b="0" dirty="0">
                <a:solidFill>
                  <a:srgbClr val="3F3F3F"/>
                </a:solidFill>
                <a:latin typeface="Arial"/>
                <a:ea typeface="Arial"/>
                <a:cs typeface="Arial"/>
                <a:sym typeface="Arial"/>
              </a:rPr>
              <a:t> </a:t>
            </a:r>
            <a:r>
              <a:rPr lang="en-US" sz="3200" b="0" dirty="0">
                <a:solidFill>
                  <a:srgbClr val="3F3F3F"/>
                </a:solidFill>
                <a:latin typeface="Arial"/>
                <a:ea typeface="Arial"/>
                <a:cs typeface="Arial"/>
                <a:sym typeface="Arial"/>
              </a:rPr>
              <a:t>A</a:t>
            </a:r>
            <a:r>
              <a:rPr lang="en-US" sz="3200" b="0" dirty="0">
                <a:solidFill>
                  <a:srgbClr val="3F3F3F"/>
                </a:solidFill>
                <a:latin typeface="Times New Roman" panose="02020603050405020304" pitchFamily="18" charset="0"/>
                <a:cs typeface="Times New Roman" panose="02020603050405020304" pitchFamily="18" charset="0"/>
                <a:sym typeface="Arial"/>
              </a:rPr>
              <a:t>s the volume of biological data grows because of the </a:t>
            </a:r>
            <a:r>
              <a:rPr lang="en-US" sz="3200" b="1" dirty="0">
                <a:solidFill>
                  <a:srgbClr val="3F3F3F"/>
                </a:solidFill>
                <a:latin typeface="Times New Roman" panose="02020603050405020304" pitchFamily="18" charset="0"/>
                <a:cs typeface="Times New Roman" panose="02020603050405020304" pitchFamily="18" charset="0"/>
                <a:sym typeface="Arial"/>
              </a:rPr>
              <a:t>advancement</a:t>
            </a:r>
            <a:r>
              <a:rPr lang="en-US" sz="3200" b="0" dirty="0">
                <a:solidFill>
                  <a:srgbClr val="3F3F3F"/>
                </a:solidFill>
                <a:latin typeface="Times New Roman" panose="02020603050405020304" pitchFamily="18" charset="0"/>
                <a:cs typeface="Times New Roman" panose="02020603050405020304" pitchFamily="18" charset="0"/>
                <a:sym typeface="Arial"/>
              </a:rPr>
              <a:t> of technology, existing models will need to handle the </a:t>
            </a:r>
            <a:r>
              <a:rPr lang="en-US" sz="3200" dirty="0">
                <a:solidFill>
                  <a:srgbClr val="3F3F3F"/>
                </a:solidFill>
                <a:latin typeface="Times New Roman" panose="02020603050405020304" pitchFamily="18" charset="0"/>
                <a:cs typeface="Times New Roman" panose="02020603050405020304" pitchFamily="18" charset="0"/>
                <a:sym typeface="Arial"/>
              </a:rPr>
              <a:t>increased complexity and variability</a:t>
            </a:r>
            <a:r>
              <a:rPr lang="en-US" sz="3200" b="0" dirty="0">
                <a:solidFill>
                  <a:srgbClr val="3F3F3F"/>
                </a:solidFill>
                <a:latin typeface="Times New Roman" panose="02020603050405020304" pitchFamily="18" charset="0"/>
                <a:cs typeface="Times New Roman" panose="02020603050405020304" pitchFamily="18" charset="0"/>
                <a:sym typeface="Arial"/>
              </a:rPr>
              <a:t>. </a:t>
            </a:r>
            <a:r>
              <a:rPr lang="en-US" sz="3200" b="1" dirty="0">
                <a:solidFill>
                  <a:srgbClr val="3F3F3F"/>
                </a:solidFill>
                <a:latin typeface="Times New Roman" panose="02020603050405020304" pitchFamily="18" charset="0"/>
                <a:cs typeface="Times New Roman" panose="02020603050405020304" pitchFamily="18" charset="0"/>
                <a:sym typeface="Arial"/>
              </a:rPr>
              <a:t>Improved predictive models </a:t>
            </a:r>
            <a:r>
              <a:rPr lang="en-US" sz="3200" b="0" dirty="0">
                <a:solidFill>
                  <a:srgbClr val="3F3F3F"/>
                </a:solidFill>
                <a:latin typeface="Times New Roman" panose="02020603050405020304" pitchFamily="18" charset="0"/>
                <a:cs typeface="Times New Roman" panose="02020603050405020304" pitchFamily="18" charset="0"/>
                <a:sym typeface="Arial"/>
              </a:rPr>
              <a:t>can help in  faster development of </a:t>
            </a:r>
            <a:r>
              <a:rPr lang="en-US" sz="3200" dirty="0">
                <a:solidFill>
                  <a:srgbClr val="3F3F3F"/>
                </a:solidFill>
                <a:latin typeface="Times New Roman" panose="02020603050405020304" pitchFamily="18" charset="0"/>
                <a:cs typeface="Times New Roman" panose="02020603050405020304" pitchFamily="18" charset="0"/>
                <a:sym typeface="Arial"/>
              </a:rPr>
              <a:t>medical treatments and interventions</a:t>
            </a:r>
            <a:r>
              <a:rPr lang="en-US" sz="3200" b="0" dirty="0">
                <a:solidFill>
                  <a:srgbClr val="3F3F3F"/>
                </a:solidFill>
                <a:latin typeface="Times New Roman" panose="02020603050405020304" pitchFamily="18" charset="0"/>
                <a:cs typeface="Times New Roman" panose="02020603050405020304" pitchFamily="18" charset="0"/>
                <a:sym typeface="Arial"/>
              </a:rPr>
              <a:t>. </a:t>
            </a:r>
            <a:r>
              <a:rPr lang="en-US" sz="3200" dirty="0">
                <a:solidFill>
                  <a:srgbClr val="3F3F3F"/>
                </a:solidFill>
                <a:latin typeface="Times New Roman" panose="02020603050405020304" pitchFamily="18" charset="0"/>
                <a:cs typeface="Times New Roman" panose="02020603050405020304" pitchFamily="18" charset="0"/>
              </a:rPr>
              <a:t>Also, </a:t>
            </a:r>
            <a:r>
              <a:rPr lang="en-US" sz="3200" b="0" dirty="0">
                <a:solidFill>
                  <a:srgbClr val="3F3F3F"/>
                </a:solidFill>
                <a:latin typeface="Times New Roman" panose="02020603050405020304" pitchFamily="18" charset="0"/>
                <a:cs typeface="Times New Roman" panose="02020603050405020304" pitchFamily="18" charset="0"/>
                <a:sym typeface="Arial"/>
              </a:rPr>
              <a:t>PTM prediction can </a:t>
            </a:r>
            <a:r>
              <a:rPr lang="en-US" sz="3200" b="1" dirty="0">
                <a:solidFill>
                  <a:srgbClr val="3F3F3F"/>
                </a:solidFill>
                <a:latin typeface="Times New Roman" panose="02020603050405020304" pitchFamily="18" charset="0"/>
                <a:cs typeface="Times New Roman" panose="02020603050405020304" pitchFamily="18" charset="0"/>
                <a:sym typeface="Arial"/>
              </a:rPr>
              <a:t>significantly reduce </a:t>
            </a:r>
            <a:r>
              <a:rPr lang="en-US" sz="3200" b="0" dirty="0">
                <a:solidFill>
                  <a:srgbClr val="3F3F3F"/>
                </a:solidFill>
                <a:latin typeface="Times New Roman" panose="02020603050405020304" pitchFamily="18" charset="0"/>
                <a:cs typeface="Times New Roman" panose="02020603050405020304" pitchFamily="18" charset="0"/>
                <a:sym typeface="Arial"/>
              </a:rPr>
              <a:t>experimental </a:t>
            </a:r>
            <a:r>
              <a:rPr lang="en-US" sz="3200" b="1" dirty="0">
                <a:solidFill>
                  <a:srgbClr val="3F3F3F"/>
                </a:solidFill>
                <a:latin typeface="Times New Roman" panose="02020603050405020304" pitchFamily="18" charset="0"/>
                <a:cs typeface="Times New Roman" panose="02020603050405020304" pitchFamily="18" charset="0"/>
                <a:sym typeface="Arial"/>
              </a:rPr>
              <a:t>costs</a:t>
            </a:r>
            <a:r>
              <a:rPr lang="en-US" sz="3200" b="0" dirty="0">
                <a:solidFill>
                  <a:srgbClr val="3F3F3F"/>
                </a:solidFill>
                <a:latin typeface="Times New Roman" panose="02020603050405020304" pitchFamily="18" charset="0"/>
                <a:cs typeface="Times New Roman" panose="02020603050405020304" pitchFamily="18" charset="0"/>
                <a:sym typeface="Arial"/>
              </a:rPr>
              <a:t> and time in biological research, making the scientific process more </a:t>
            </a:r>
            <a:r>
              <a:rPr lang="en-US" sz="3200" b="1" dirty="0">
                <a:solidFill>
                  <a:srgbClr val="3F3F3F"/>
                </a:solidFill>
                <a:latin typeface="Times New Roman" panose="02020603050405020304" pitchFamily="18" charset="0"/>
                <a:cs typeface="Times New Roman" panose="02020603050405020304" pitchFamily="18" charset="0"/>
                <a:sym typeface="Arial"/>
              </a:rPr>
              <a:t>efficient</a:t>
            </a:r>
            <a:r>
              <a:rPr lang="en-US" sz="3200" b="0" dirty="0">
                <a:solidFill>
                  <a:srgbClr val="3F3F3F"/>
                </a:solidFill>
                <a:latin typeface="Times New Roman" panose="02020603050405020304" pitchFamily="18" charset="0"/>
                <a:cs typeface="Times New Roman" panose="02020603050405020304" pitchFamily="18" charset="0"/>
                <a:sym typeface="Arial"/>
              </a:rPr>
              <a:t> and </a:t>
            </a:r>
            <a:r>
              <a:rPr lang="en-US" sz="3200" b="1" dirty="0">
                <a:solidFill>
                  <a:srgbClr val="3F3F3F"/>
                </a:solidFill>
                <a:latin typeface="Times New Roman" panose="02020603050405020304" pitchFamily="18" charset="0"/>
                <a:cs typeface="Times New Roman" panose="02020603050405020304" pitchFamily="18" charset="0"/>
                <a:sym typeface="Arial"/>
              </a:rPr>
              <a:t>effective</a:t>
            </a:r>
            <a:r>
              <a:rPr lang="en-US" sz="3200" b="0" dirty="0">
                <a:solidFill>
                  <a:srgbClr val="3F3F3F"/>
                </a:solidFill>
                <a:latin typeface="Times New Roman" panose="02020603050405020304" pitchFamily="18" charset="0"/>
                <a:cs typeface="Times New Roman" panose="02020603050405020304" pitchFamily="18" charset="0"/>
                <a:sym typeface="Arial"/>
              </a:rPr>
              <a:t>. </a:t>
            </a:r>
            <a:r>
              <a:rPr lang="en-US" sz="3200" dirty="0">
                <a:latin typeface="Times New Roman" panose="02020603050405020304" pitchFamily="18" charset="0"/>
                <a:cs typeface="Times New Roman" panose="02020603050405020304" pitchFamily="18" charset="0"/>
              </a:rPr>
              <a:t>Future studies should involve further testing with the KAN on more sophisticated architectures to gain deeper insights and potentially more </a:t>
            </a:r>
            <a:r>
              <a:rPr lang="en-US" sz="3200" b="1" dirty="0">
                <a:latin typeface="Times New Roman" panose="02020603050405020304" pitchFamily="18" charset="0"/>
                <a:cs typeface="Times New Roman" panose="02020603050405020304" pitchFamily="18" charset="0"/>
              </a:rPr>
              <a:t>accurate </a:t>
            </a:r>
            <a:r>
              <a:rPr lang="en-US" sz="3200" dirty="0">
                <a:latin typeface="Times New Roman" panose="02020603050405020304" pitchFamily="18" charset="0"/>
                <a:cs typeface="Times New Roman" panose="02020603050405020304" pitchFamily="18" charset="0"/>
              </a:rPr>
              <a:t>results.</a:t>
            </a:r>
            <a:endParaRPr lang="en-US" sz="3200" b="0" dirty="0">
              <a:solidFill>
                <a:srgbClr val="3F3F3F"/>
              </a:solidFill>
              <a:latin typeface="Times New Roman" panose="02020603050405020304" pitchFamily="18" charset="0"/>
              <a:cs typeface="Times New Roman" panose="02020603050405020304" pitchFamily="18" charset="0"/>
              <a:sym typeface="Arial"/>
            </a:endParaRPr>
          </a:p>
        </p:txBody>
      </p:sp>
      <p:sp>
        <p:nvSpPr>
          <p:cNvPr id="26" name="Google Shape;103;p1" descr="30%">
            <a:extLst>
              <a:ext uri="{FF2B5EF4-FFF2-40B4-BE49-F238E27FC236}">
                <a16:creationId xmlns:a16="http://schemas.microsoft.com/office/drawing/2014/main" id="{411C8CA9-B2BE-9755-6E58-9006CE1824A1}"/>
              </a:ext>
            </a:extLst>
          </p:cNvPr>
          <p:cNvSpPr/>
          <p:nvPr/>
        </p:nvSpPr>
        <p:spPr>
          <a:xfrm>
            <a:off x="33332760" y="21145438"/>
            <a:ext cx="10230757" cy="1127669"/>
          </a:xfrm>
          <a:prstGeom prst="rect">
            <a:avLst/>
          </a:prstGeom>
          <a:solidFill>
            <a:srgbClr val="ACACEA"/>
          </a:solidFill>
          <a:ln w="9525" cap="flat" cmpd="sng">
            <a:solidFill>
              <a:schemeClr val="dk1"/>
            </a:solidFill>
            <a:prstDash val="solid"/>
            <a:miter lim="800000"/>
            <a:headEnd type="none" w="sm" len="sm"/>
            <a:tailEnd type="none" w="sm" len="sm"/>
          </a:ln>
        </p:spPr>
        <p:txBody>
          <a:bodyPr spcFirstLastPara="1" wrap="square" lIns="92175" tIns="46075" rIns="92175" bIns="46075" anchor="ctr" anchorCtr="0">
            <a:noAutofit/>
          </a:bodyPr>
          <a:lstStyle/>
          <a:p>
            <a:pPr marL="0" marR="0" lvl="0" indent="0" algn="ctr" rtl="0">
              <a:spcBef>
                <a:spcPts val="0"/>
              </a:spcBef>
              <a:spcAft>
                <a:spcPts val="0"/>
              </a:spcAft>
              <a:buNone/>
            </a:pPr>
            <a:r>
              <a:rPr lang="en-US" sz="4400" b="1" dirty="0">
                <a:solidFill>
                  <a:srgbClr val="16165C"/>
                </a:solidFill>
              </a:rPr>
              <a:t>Future directions </a:t>
            </a:r>
            <a:r>
              <a:rPr lang="en-US" sz="4400" b="1" dirty="0">
                <a:solidFill>
                  <a:srgbClr val="16165C"/>
                </a:solidFill>
                <a:latin typeface="Arial"/>
                <a:ea typeface="Arial"/>
                <a:cs typeface="Arial"/>
                <a:sym typeface="Arial"/>
              </a:rPr>
              <a:t>  </a:t>
            </a:r>
            <a:endParaRPr sz="4400" b="1" dirty="0">
              <a:solidFill>
                <a:srgbClr val="16165C"/>
              </a:solidFill>
              <a:latin typeface="Arial"/>
              <a:ea typeface="Arial"/>
              <a:cs typeface="Arial"/>
              <a:sym typeface="Arial"/>
            </a:endParaRPr>
          </a:p>
        </p:txBody>
      </p:sp>
      <p:sp>
        <p:nvSpPr>
          <p:cNvPr id="29" name="Google Shape;89;p1" descr="30%">
            <a:extLst>
              <a:ext uri="{FF2B5EF4-FFF2-40B4-BE49-F238E27FC236}">
                <a16:creationId xmlns:a16="http://schemas.microsoft.com/office/drawing/2014/main" id="{A668AD03-283A-B9DC-3575-0AD3095AFA9A}"/>
              </a:ext>
            </a:extLst>
          </p:cNvPr>
          <p:cNvSpPr/>
          <p:nvPr/>
        </p:nvSpPr>
        <p:spPr>
          <a:xfrm>
            <a:off x="799576" y="22391195"/>
            <a:ext cx="13547423" cy="5702056"/>
          </a:xfrm>
          <a:prstGeom prst="rect">
            <a:avLst/>
          </a:prstGeom>
          <a:solidFill>
            <a:srgbClr val="E5E5E5"/>
          </a:solidFill>
          <a:ln>
            <a:noFill/>
          </a:ln>
        </p:spPr>
        <p:txBody>
          <a:bodyPr spcFirstLastPara="1" wrap="square" lIns="502900" tIns="49775" rIns="460975" bIns="49775" anchor="t" anchorCtr="0">
            <a:spAutoFit/>
          </a:bodyPr>
          <a:lstStyle/>
          <a:p>
            <a:pPr marR="0" lvl="0" algn="l" rtl="0">
              <a:spcBef>
                <a:spcPts val="0"/>
              </a:spcBef>
              <a:spcAft>
                <a:spcPts val="0"/>
              </a:spcAft>
            </a:pPr>
            <a:r>
              <a:rPr lang="en-US" sz="3600" dirty="0">
                <a:solidFill>
                  <a:srgbClr val="3F3F3F"/>
                </a:solidFill>
                <a:latin typeface="Times New Roman" panose="02020603050405020304" pitchFamily="18" charset="0"/>
                <a:cs typeface="Times New Roman" panose="02020603050405020304" pitchFamily="18" charset="0"/>
              </a:rPr>
              <a:t>KAN's</a:t>
            </a:r>
            <a:r>
              <a:rPr lang="en-US" sz="3600" b="1" dirty="0">
                <a:solidFill>
                  <a:srgbClr val="3F3F3F"/>
                </a:solidFill>
                <a:latin typeface="Times New Roman" panose="02020603050405020304" pitchFamily="18" charset="0"/>
                <a:cs typeface="Times New Roman" panose="02020603050405020304" pitchFamily="18" charset="0"/>
              </a:rPr>
              <a:t> adaptive activation functions</a:t>
            </a:r>
            <a:r>
              <a:rPr lang="en-US" sz="3600" dirty="0">
                <a:solidFill>
                  <a:srgbClr val="3F3F3F"/>
                </a:solidFill>
                <a:latin typeface="Times New Roman" panose="02020603050405020304" pitchFamily="18" charset="0"/>
                <a:cs typeface="Times New Roman" panose="02020603050405020304" pitchFamily="18" charset="0"/>
              </a:rPr>
              <a:t>, where every weight parameter in the network is replaced by a </a:t>
            </a:r>
            <a:r>
              <a:rPr lang="en-US" sz="3600" b="1" dirty="0">
                <a:solidFill>
                  <a:srgbClr val="3F3F3F"/>
                </a:solidFill>
                <a:latin typeface="Times New Roman" panose="02020603050405020304" pitchFamily="18" charset="0"/>
                <a:cs typeface="Times New Roman" panose="02020603050405020304" pitchFamily="18" charset="0"/>
              </a:rPr>
              <a:t>multivariable functions </a:t>
            </a:r>
            <a:r>
              <a:rPr lang="en-US" sz="3600" dirty="0">
                <a:solidFill>
                  <a:srgbClr val="3F3F3F"/>
                </a:solidFill>
                <a:latin typeface="Times New Roman" panose="02020603050405020304" pitchFamily="18" charset="0"/>
                <a:cs typeface="Times New Roman" panose="02020603050405020304" pitchFamily="18" charset="0"/>
              </a:rPr>
              <a:t>of the input, which in theory may allow for more flexible and accurate modeling of complex data patterns. In contrast, the activation functions in traditional ANNs are </a:t>
            </a:r>
            <a:r>
              <a:rPr lang="en-US" sz="3600" b="1" dirty="0">
                <a:solidFill>
                  <a:srgbClr val="3F3F3F"/>
                </a:solidFill>
                <a:latin typeface="Times New Roman" panose="02020603050405020304" pitchFamily="18" charset="0"/>
                <a:cs typeface="Times New Roman" panose="02020603050405020304" pitchFamily="18" charset="0"/>
              </a:rPr>
              <a:t>fixed </a:t>
            </a:r>
            <a:r>
              <a:rPr lang="en-US" sz="3600" dirty="0">
                <a:solidFill>
                  <a:srgbClr val="3F3F3F"/>
                </a:solidFill>
                <a:latin typeface="Times New Roman" panose="02020603050405020304" pitchFamily="18" charset="0"/>
                <a:cs typeface="Times New Roman" panose="02020603050405020304" pitchFamily="18" charset="0"/>
              </a:rPr>
              <a:t>and associated with the nodes, which are the fundamental units in a neural network that process input data and transmit information to other nodes. These fixed functions on ANN </a:t>
            </a:r>
            <a:r>
              <a:rPr lang="en-US" sz="3600" b="1" dirty="0">
                <a:solidFill>
                  <a:srgbClr val="3F3F3F"/>
                </a:solidFill>
                <a:latin typeface="Times New Roman" panose="02020603050405020304" pitchFamily="18" charset="0"/>
                <a:cs typeface="Times New Roman" panose="02020603050405020304" pitchFamily="18" charset="0"/>
              </a:rPr>
              <a:t>dynamically</a:t>
            </a:r>
            <a:r>
              <a:rPr lang="en-US" sz="3600" dirty="0">
                <a:solidFill>
                  <a:srgbClr val="3F3F3F"/>
                </a:solidFill>
                <a:latin typeface="Times New Roman" panose="02020603050405020304" pitchFamily="18" charset="0"/>
                <a:cs typeface="Times New Roman" panose="02020603050405020304" pitchFamily="18" charset="0"/>
              </a:rPr>
              <a:t> determine neuron firing conditions based on the input data. </a:t>
            </a:r>
            <a:endParaRPr lang="en-US" sz="4000" b="0" dirty="0">
              <a:solidFill>
                <a:srgbClr val="3F3F3F"/>
              </a:solidFill>
              <a:latin typeface="Arial"/>
              <a:ea typeface="Arial"/>
              <a:cs typeface="Arial"/>
              <a:sym typeface="Arial"/>
            </a:endParaRPr>
          </a:p>
          <a:p>
            <a:pPr marL="0" marR="0" lvl="0" indent="0" algn="l" rtl="0">
              <a:spcBef>
                <a:spcPts val="0"/>
              </a:spcBef>
              <a:spcAft>
                <a:spcPts val="0"/>
              </a:spcAft>
              <a:buNone/>
            </a:pPr>
            <a:endParaRPr lang="en-US" sz="4000" b="0" dirty="0">
              <a:solidFill>
                <a:srgbClr val="3F3F3F"/>
              </a:solidFill>
              <a:latin typeface="Arial"/>
              <a:ea typeface="Arial"/>
              <a:cs typeface="Arial"/>
              <a:sym typeface="Arial"/>
            </a:endParaRPr>
          </a:p>
        </p:txBody>
      </p:sp>
      <p:sp>
        <p:nvSpPr>
          <p:cNvPr id="32" name="Google Shape;99;p1" descr="30%">
            <a:extLst>
              <a:ext uri="{FF2B5EF4-FFF2-40B4-BE49-F238E27FC236}">
                <a16:creationId xmlns:a16="http://schemas.microsoft.com/office/drawing/2014/main" id="{B196CD22-A03E-24A6-78FD-7A52926EDE74}"/>
              </a:ext>
            </a:extLst>
          </p:cNvPr>
          <p:cNvSpPr/>
          <p:nvPr/>
        </p:nvSpPr>
        <p:spPr>
          <a:xfrm>
            <a:off x="891856" y="20811730"/>
            <a:ext cx="13845099" cy="1152508"/>
          </a:xfrm>
          <a:prstGeom prst="rect">
            <a:avLst/>
          </a:prstGeom>
          <a:solidFill>
            <a:srgbClr val="ACACEA"/>
          </a:solidFill>
          <a:ln w="9525" cap="flat" cmpd="sng">
            <a:solidFill>
              <a:schemeClr val="dk1"/>
            </a:solidFill>
            <a:prstDash val="solid"/>
            <a:miter lim="800000"/>
            <a:headEnd type="none" w="sm" len="sm"/>
            <a:tailEnd type="none" w="sm" len="sm"/>
          </a:ln>
        </p:spPr>
        <p:txBody>
          <a:bodyPr spcFirstLastPara="1" wrap="square" lIns="92175" tIns="46075" rIns="92175" bIns="46075" anchor="ctr" anchorCtr="0">
            <a:noAutofit/>
          </a:bodyPr>
          <a:lstStyle/>
          <a:p>
            <a:pPr marL="0" marR="0" lvl="0" indent="0" algn="ctr" rtl="0">
              <a:spcBef>
                <a:spcPts val="0"/>
              </a:spcBef>
              <a:spcAft>
                <a:spcPts val="0"/>
              </a:spcAft>
              <a:buNone/>
            </a:pPr>
            <a:r>
              <a:rPr lang="en-US" sz="4400" b="1" dirty="0">
                <a:solidFill>
                  <a:srgbClr val="16165C"/>
                </a:solidFill>
              </a:rPr>
              <a:t>Background </a:t>
            </a:r>
            <a:r>
              <a:rPr lang="en-US" sz="4600" b="1" dirty="0">
                <a:solidFill>
                  <a:srgbClr val="16165C"/>
                </a:solidFill>
              </a:rPr>
              <a:t> </a:t>
            </a:r>
            <a:endParaRPr dirty="0"/>
          </a:p>
        </p:txBody>
      </p:sp>
      <p:pic>
        <p:nvPicPr>
          <p:cNvPr id="34" name="Picture 33" descr="A diagram of a neural network">
            <a:extLst>
              <a:ext uri="{FF2B5EF4-FFF2-40B4-BE49-F238E27FC236}">
                <a16:creationId xmlns:a16="http://schemas.microsoft.com/office/drawing/2014/main" id="{698191C3-B3CC-0C1A-BFAE-2FD2F06CDA9B}"/>
              </a:ext>
            </a:extLst>
          </p:cNvPr>
          <p:cNvPicPr>
            <a:picLocks noChangeAspect="1"/>
          </p:cNvPicPr>
          <p:nvPr/>
        </p:nvPicPr>
        <p:blipFill>
          <a:blip r:embed="rId9"/>
          <a:stretch>
            <a:fillRect/>
          </a:stretch>
        </p:blipFill>
        <p:spPr>
          <a:xfrm>
            <a:off x="32134831" y="10951908"/>
            <a:ext cx="6565995" cy="4234187"/>
          </a:xfrm>
          <a:prstGeom prst="rect">
            <a:avLst/>
          </a:prstGeom>
        </p:spPr>
      </p:pic>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0C655DB6-9712-97BF-CB78-39C734C46AFD}"/>
                  </a:ext>
                </a:extLst>
              </p:cNvPr>
              <p:cNvSpPr txBox="1"/>
              <p:nvPr/>
            </p:nvSpPr>
            <p:spPr>
              <a:xfrm>
                <a:off x="40111283" y="13955766"/>
                <a:ext cx="3070736" cy="2031325"/>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Figure:</a:t>
                </a:r>
                <a:r>
                  <a:rPr lang="en-US" sz="1800" dirty="0">
                    <a:latin typeface="Times New Roman" panose="02020603050405020304" pitchFamily="18" charset="0"/>
                    <a:cs typeface="Times New Roman" panose="02020603050405020304" pitchFamily="18" charset="0"/>
                  </a:rPr>
                  <a:t> How ANN works weights are summed up and a bias </a:t>
                </a:r>
                <a14:m>
                  <m:oMath xmlns:m="http://schemas.openxmlformats.org/officeDocument/2006/math">
                    <a:fld id="{825F15A7-03F4-43D7-82C5-3E23DA2F108C}" type="mathplaceholder">
                      <a:rPr lang="en-US" sz="1800" i="1" smtClean="0">
                        <a:latin typeface="Cambria Math" panose="02040503050406030204" pitchFamily="18" charset="0"/>
                        <a:cs typeface="Times New Roman" panose="02020603050405020304" pitchFamily="18" charset="0"/>
                      </a:rPr>
                      <a:t>Type equation here.</a:t>
                    </a:fld>
                  </m:oMath>
                </a14:m>
                <a:r>
                  <a:rPr lang="en-US" sz="1800" dirty="0">
                    <a:latin typeface="Times New Roman" panose="02020603050405020304" pitchFamily="18" charset="0"/>
                    <a:cs typeface="Times New Roman" panose="02020603050405020304" pitchFamily="18" charset="0"/>
                  </a:rPr>
                  <a:t> which is a constant term added to the weighted sum is put through a fixed activation for an output. </a:t>
                </a:r>
              </a:p>
            </p:txBody>
          </p:sp>
        </mc:Choice>
        <mc:Fallback xmlns="">
          <p:sp>
            <p:nvSpPr>
              <p:cNvPr id="37" name="TextBox 36">
                <a:extLst>
                  <a:ext uri="{FF2B5EF4-FFF2-40B4-BE49-F238E27FC236}">
                    <a16:creationId xmlns:a16="http://schemas.microsoft.com/office/drawing/2014/main" id="{0C655DB6-9712-97BF-CB78-39C734C46AFD}"/>
                  </a:ext>
                </a:extLst>
              </p:cNvPr>
              <p:cNvSpPr txBox="1">
                <a:spLocks noRot="1" noChangeAspect="1" noMove="1" noResize="1" noEditPoints="1" noAdjustHandles="1" noChangeArrowheads="1" noChangeShapeType="1" noTextEdit="1"/>
              </p:cNvSpPr>
              <p:nvPr/>
            </p:nvSpPr>
            <p:spPr>
              <a:xfrm>
                <a:off x="40111283" y="13955766"/>
                <a:ext cx="3070736" cy="2031325"/>
              </a:xfrm>
              <a:prstGeom prst="rect">
                <a:avLst/>
              </a:prstGeom>
              <a:blipFill>
                <a:blip r:embed="rId10"/>
                <a:stretch>
                  <a:fillRect l="-1786" t="-1497" r="-1389" b="-3593"/>
                </a:stretch>
              </a:blipFill>
            </p:spPr>
            <p:txBody>
              <a:bodyPr/>
              <a:lstStyle/>
              <a:p>
                <a:r>
                  <a:rPr lang="en-US">
                    <a:noFill/>
                  </a:rPr>
                  <a:t> </a:t>
                </a:r>
              </a:p>
            </p:txBody>
          </p:sp>
        </mc:Fallback>
      </mc:AlternateContent>
      <p:sp>
        <p:nvSpPr>
          <p:cNvPr id="40" name="Google Shape;95;p1">
            <a:extLst>
              <a:ext uri="{FF2B5EF4-FFF2-40B4-BE49-F238E27FC236}">
                <a16:creationId xmlns:a16="http://schemas.microsoft.com/office/drawing/2014/main" id="{BD967876-D1AE-744C-7A05-6656BF668535}"/>
              </a:ext>
            </a:extLst>
          </p:cNvPr>
          <p:cNvSpPr txBox="1"/>
          <p:nvPr/>
        </p:nvSpPr>
        <p:spPr>
          <a:xfrm>
            <a:off x="9976920" y="5249433"/>
            <a:ext cx="13383062" cy="5640500"/>
          </a:xfrm>
          <a:prstGeom prst="rect">
            <a:avLst/>
          </a:prstGeom>
          <a:solidFill>
            <a:srgbClr val="E5E5E5"/>
          </a:solidFill>
          <a:ln>
            <a:noFill/>
          </a:ln>
        </p:spPr>
        <p:txBody>
          <a:bodyPr spcFirstLastPara="1" wrap="square" lIns="502900" tIns="49775" rIns="460975" bIns="49775" anchor="t" anchorCtr="0">
            <a:spAutoFit/>
          </a:bodyPr>
          <a:lstStyle/>
          <a:p>
            <a:pPr marR="0" lvl="0" algn="just" rtl="0">
              <a:lnSpc>
                <a:spcPct val="100000"/>
              </a:lnSpc>
              <a:spcBef>
                <a:spcPts val="0"/>
              </a:spcBef>
              <a:spcAft>
                <a:spcPts val="0"/>
              </a:spcAft>
              <a:buClr>
                <a:srgbClr val="000000"/>
              </a:buClr>
              <a:buSzPts val="3200"/>
            </a:pPr>
            <a:r>
              <a:rPr lang="en-US" sz="3600" dirty="0">
                <a:latin typeface="Times New Roman" panose="02020603050405020304" pitchFamily="18" charset="0"/>
                <a:cs typeface="Times New Roman" panose="02020603050405020304" pitchFamily="18" charset="0"/>
              </a:rPr>
              <a:t> LMSuccSite (sequences) train and test data which was obtained from KC Lab was sent through  </a:t>
            </a:r>
            <a:r>
              <a:rPr lang="en-US" sz="3600" b="1" dirty="0">
                <a:latin typeface="Times New Roman" panose="02020603050405020304" pitchFamily="18" charset="0"/>
                <a:cs typeface="Times New Roman" panose="02020603050405020304" pitchFamily="18" charset="0"/>
              </a:rPr>
              <a:t>ProtT5 </a:t>
            </a:r>
            <a:r>
              <a:rPr lang="en-US" sz="3600" dirty="0">
                <a:latin typeface="Times New Roman" panose="02020603050405020304" pitchFamily="18" charset="0"/>
                <a:cs typeface="Times New Roman" panose="02020603050405020304" pitchFamily="18" charset="0"/>
              </a:rPr>
              <a:t>which extracted </a:t>
            </a:r>
            <a:r>
              <a:rPr lang="en-US" sz="3600" b="1" dirty="0">
                <a:latin typeface="Times New Roman" panose="02020603050405020304" pitchFamily="18" charset="0"/>
                <a:cs typeface="Times New Roman" panose="02020603050405020304" pitchFamily="18" charset="0"/>
              </a:rPr>
              <a:t>1024</a:t>
            </a:r>
            <a:r>
              <a:rPr lang="en-US" sz="3600" dirty="0">
                <a:latin typeface="Times New Roman" panose="02020603050405020304" pitchFamily="18" charset="0"/>
                <a:cs typeface="Times New Roman" panose="02020603050405020304" pitchFamily="18" charset="0"/>
              </a:rPr>
              <a:t> features for the site of interest which was sent into a  KAN model to predict the if there is succinylation in the sites or not if its positive or negative and the same data was sent through an ANN model.</a:t>
            </a:r>
          </a:p>
          <a:p>
            <a:pPr marR="0" lvl="0" algn="just" rtl="0">
              <a:lnSpc>
                <a:spcPct val="100000"/>
              </a:lnSpc>
              <a:spcBef>
                <a:spcPts val="0"/>
              </a:spcBef>
              <a:spcAft>
                <a:spcPts val="0"/>
              </a:spcAft>
              <a:buClr>
                <a:srgbClr val="000000"/>
              </a:buClr>
              <a:buSzPts val="3200"/>
            </a:pPr>
            <a:endParaRPr lang="en-US" sz="3600" dirty="0">
              <a:latin typeface="+mn-lt"/>
            </a:endParaRPr>
          </a:p>
          <a:p>
            <a:pPr marR="0" lvl="0" algn="just" rtl="0">
              <a:lnSpc>
                <a:spcPct val="100000"/>
              </a:lnSpc>
              <a:spcBef>
                <a:spcPts val="0"/>
              </a:spcBef>
              <a:spcAft>
                <a:spcPts val="0"/>
              </a:spcAft>
              <a:buClr>
                <a:srgbClr val="000000"/>
              </a:buClr>
              <a:buSzPts val="3200"/>
            </a:pPr>
            <a:endParaRPr lang="en-US" sz="3600" dirty="0">
              <a:latin typeface="+mn-lt"/>
            </a:endParaRPr>
          </a:p>
          <a:p>
            <a:pPr marR="0" lvl="0" algn="just" rtl="0">
              <a:lnSpc>
                <a:spcPct val="100000"/>
              </a:lnSpc>
              <a:spcBef>
                <a:spcPts val="0"/>
              </a:spcBef>
              <a:spcAft>
                <a:spcPts val="0"/>
              </a:spcAft>
              <a:buClr>
                <a:srgbClr val="000000"/>
              </a:buClr>
              <a:buSzPts val="3200"/>
            </a:pPr>
            <a:endParaRPr lang="en-US" sz="3600" dirty="0">
              <a:latin typeface="+mn-lt"/>
            </a:endParaRPr>
          </a:p>
          <a:p>
            <a:pPr marR="0" lvl="0" algn="just" rtl="0">
              <a:lnSpc>
                <a:spcPct val="100000"/>
              </a:lnSpc>
              <a:spcBef>
                <a:spcPts val="0"/>
              </a:spcBef>
              <a:spcAft>
                <a:spcPts val="0"/>
              </a:spcAft>
              <a:buClr>
                <a:srgbClr val="000000"/>
              </a:buClr>
              <a:buSzPts val="3200"/>
            </a:pPr>
            <a:endParaRPr lang="en-US" sz="3600" dirty="0">
              <a:latin typeface="+mn-lt"/>
            </a:endParaRPr>
          </a:p>
        </p:txBody>
      </p:sp>
      <p:sp>
        <p:nvSpPr>
          <p:cNvPr id="44" name="Google Shape;89;p1" descr="30%">
            <a:extLst>
              <a:ext uri="{FF2B5EF4-FFF2-40B4-BE49-F238E27FC236}">
                <a16:creationId xmlns:a16="http://schemas.microsoft.com/office/drawing/2014/main" id="{D1E0F69D-2A78-3317-300B-6765D37AD818}"/>
              </a:ext>
            </a:extLst>
          </p:cNvPr>
          <p:cNvSpPr/>
          <p:nvPr/>
        </p:nvSpPr>
        <p:spPr>
          <a:xfrm>
            <a:off x="26977233" y="17806099"/>
            <a:ext cx="5095077" cy="8102713"/>
          </a:xfrm>
          <a:prstGeom prst="rect">
            <a:avLst/>
          </a:prstGeom>
          <a:solidFill>
            <a:srgbClr val="E5E5E5"/>
          </a:solidFill>
          <a:ln>
            <a:noFill/>
          </a:ln>
        </p:spPr>
        <p:txBody>
          <a:bodyPr spcFirstLastPara="1" wrap="square" lIns="502900" tIns="49775" rIns="460975" bIns="49775" anchor="t" anchorCtr="0">
            <a:spAutoFit/>
          </a:bodyPr>
          <a:lstStyle/>
          <a:p>
            <a:pPr marL="0" marR="0" lvl="0" indent="0" algn="l" rtl="0">
              <a:spcBef>
                <a:spcPts val="0"/>
              </a:spcBef>
              <a:spcAft>
                <a:spcPts val="0"/>
              </a:spcAft>
              <a:buNone/>
            </a:pPr>
            <a:endParaRPr lang="en-US" sz="4000" b="0" dirty="0">
              <a:solidFill>
                <a:srgbClr val="3F3F3F"/>
              </a:solidFill>
              <a:latin typeface="Arial"/>
              <a:ea typeface="Arial"/>
              <a:cs typeface="Arial"/>
              <a:sym typeface="Arial"/>
            </a:endParaRPr>
          </a:p>
          <a:p>
            <a:pPr marL="0" marR="0" lvl="0" indent="0" algn="l" rtl="0">
              <a:spcBef>
                <a:spcPts val="0"/>
              </a:spcBef>
              <a:spcAft>
                <a:spcPts val="0"/>
              </a:spcAft>
              <a:buNone/>
            </a:pPr>
            <a:endParaRPr lang="en-US" sz="4000" dirty="0">
              <a:solidFill>
                <a:srgbClr val="3F3F3F"/>
              </a:solidFill>
            </a:endParaRPr>
          </a:p>
          <a:p>
            <a:pPr marL="0" marR="0" lvl="0" indent="0" algn="l" rtl="0">
              <a:spcBef>
                <a:spcPts val="0"/>
              </a:spcBef>
              <a:spcAft>
                <a:spcPts val="0"/>
              </a:spcAft>
              <a:buNone/>
            </a:pPr>
            <a:endParaRPr lang="en-US" sz="4000" b="0" dirty="0">
              <a:solidFill>
                <a:srgbClr val="3F3F3F"/>
              </a:solidFill>
              <a:latin typeface="Arial"/>
              <a:ea typeface="Arial"/>
              <a:cs typeface="Arial"/>
              <a:sym typeface="Arial"/>
            </a:endParaRPr>
          </a:p>
          <a:p>
            <a:pPr marL="0" marR="0" lvl="0" indent="0" algn="l" rtl="0">
              <a:spcBef>
                <a:spcPts val="0"/>
              </a:spcBef>
              <a:spcAft>
                <a:spcPts val="0"/>
              </a:spcAft>
              <a:buNone/>
            </a:pPr>
            <a:endParaRPr lang="en-US" sz="4000" dirty="0">
              <a:solidFill>
                <a:srgbClr val="3F3F3F"/>
              </a:solidFill>
            </a:endParaRPr>
          </a:p>
          <a:p>
            <a:pPr marL="0" marR="0" lvl="0" indent="0" algn="l" rtl="0">
              <a:spcBef>
                <a:spcPts val="0"/>
              </a:spcBef>
              <a:spcAft>
                <a:spcPts val="0"/>
              </a:spcAft>
              <a:buNone/>
            </a:pPr>
            <a:endParaRPr lang="en-US" sz="4000" b="0" dirty="0">
              <a:solidFill>
                <a:srgbClr val="3F3F3F"/>
              </a:solidFill>
              <a:latin typeface="Arial"/>
              <a:ea typeface="Arial"/>
              <a:cs typeface="Arial"/>
              <a:sym typeface="Arial"/>
            </a:endParaRPr>
          </a:p>
          <a:p>
            <a:pPr marL="0" marR="0" lvl="0" indent="0" algn="l" rtl="0">
              <a:spcBef>
                <a:spcPts val="0"/>
              </a:spcBef>
              <a:spcAft>
                <a:spcPts val="0"/>
              </a:spcAft>
              <a:buNone/>
            </a:pPr>
            <a:endParaRPr lang="en-US" sz="4000" dirty="0">
              <a:solidFill>
                <a:srgbClr val="3F3F3F"/>
              </a:solidFill>
            </a:endParaRPr>
          </a:p>
          <a:p>
            <a:pPr marL="0" marR="0" lvl="0" indent="0" algn="l" rtl="0">
              <a:spcBef>
                <a:spcPts val="0"/>
              </a:spcBef>
              <a:spcAft>
                <a:spcPts val="0"/>
              </a:spcAft>
              <a:buNone/>
            </a:pPr>
            <a:endParaRPr lang="en-US" sz="4000" b="0" dirty="0">
              <a:solidFill>
                <a:srgbClr val="3F3F3F"/>
              </a:solidFill>
              <a:latin typeface="Arial"/>
              <a:ea typeface="Arial"/>
              <a:cs typeface="Arial"/>
              <a:sym typeface="Arial"/>
            </a:endParaRPr>
          </a:p>
          <a:p>
            <a:pPr marL="0" marR="0" lvl="0" indent="0" algn="l" rtl="0">
              <a:spcBef>
                <a:spcPts val="0"/>
              </a:spcBef>
              <a:spcAft>
                <a:spcPts val="0"/>
              </a:spcAft>
              <a:buNone/>
            </a:pPr>
            <a:endParaRPr lang="en-US" sz="4000" dirty="0">
              <a:solidFill>
                <a:srgbClr val="3F3F3F"/>
              </a:solidFill>
            </a:endParaRPr>
          </a:p>
          <a:p>
            <a:pPr marL="0" marR="0" lvl="0" indent="0" algn="l" rtl="0">
              <a:spcBef>
                <a:spcPts val="0"/>
              </a:spcBef>
              <a:spcAft>
                <a:spcPts val="0"/>
              </a:spcAft>
              <a:buNone/>
            </a:pPr>
            <a:endParaRPr lang="en-US" sz="4000" b="0" dirty="0">
              <a:solidFill>
                <a:srgbClr val="3F3F3F"/>
              </a:solidFill>
              <a:latin typeface="Arial"/>
              <a:ea typeface="Arial"/>
              <a:cs typeface="Arial"/>
              <a:sym typeface="Arial"/>
            </a:endParaRPr>
          </a:p>
          <a:p>
            <a:pPr marL="0" marR="0" lvl="0" indent="0" algn="l" rtl="0">
              <a:spcBef>
                <a:spcPts val="0"/>
              </a:spcBef>
              <a:spcAft>
                <a:spcPts val="0"/>
              </a:spcAft>
              <a:buNone/>
            </a:pPr>
            <a:endParaRPr lang="en-US" sz="4000" dirty="0">
              <a:solidFill>
                <a:srgbClr val="3F3F3F"/>
              </a:solidFill>
            </a:endParaRPr>
          </a:p>
          <a:p>
            <a:pPr marL="0" marR="0" lvl="0" indent="0" algn="l" rtl="0">
              <a:spcBef>
                <a:spcPts val="0"/>
              </a:spcBef>
              <a:spcAft>
                <a:spcPts val="0"/>
              </a:spcAft>
              <a:buNone/>
            </a:pPr>
            <a:endParaRPr lang="en-US" sz="4000" b="0" dirty="0">
              <a:solidFill>
                <a:srgbClr val="3F3F3F"/>
              </a:solidFill>
              <a:latin typeface="Arial"/>
              <a:ea typeface="Arial"/>
              <a:cs typeface="Arial"/>
              <a:sym typeface="Arial"/>
            </a:endParaRPr>
          </a:p>
          <a:p>
            <a:pPr marL="0" marR="0" lvl="0" indent="0" algn="l" rtl="0">
              <a:spcBef>
                <a:spcPts val="0"/>
              </a:spcBef>
              <a:spcAft>
                <a:spcPts val="0"/>
              </a:spcAft>
              <a:buNone/>
            </a:pPr>
            <a:endParaRPr lang="en-US" sz="4000" dirty="0">
              <a:solidFill>
                <a:srgbClr val="3F3F3F"/>
              </a:solidFill>
            </a:endParaRPr>
          </a:p>
          <a:p>
            <a:pPr marL="0" marR="0" lvl="0" indent="0" algn="l" rtl="0">
              <a:spcBef>
                <a:spcPts val="0"/>
              </a:spcBef>
              <a:spcAft>
                <a:spcPts val="0"/>
              </a:spcAft>
              <a:buNone/>
            </a:pPr>
            <a:endParaRPr lang="en-US" sz="4000" b="0" dirty="0">
              <a:solidFill>
                <a:srgbClr val="3F3F3F"/>
              </a:solidFill>
              <a:latin typeface="Arial"/>
              <a:ea typeface="Arial"/>
              <a:cs typeface="Arial"/>
              <a:sym typeface="Arial"/>
            </a:endParaRPr>
          </a:p>
        </p:txBody>
      </p:sp>
      <p:sp>
        <p:nvSpPr>
          <p:cNvPr id="62" name="TextBox 61">
            <a:extLst>
              <a:ext uri="{FF2B5EF4-FFF2-40B4-BE49-F238E27FC236}">
                <a16:creationId xmlns:a16="http://schemas.microsoft.com/office/drawing/2014/main" id="{6C57B13F-DAC7-2B30-E611-894D4ED1946B}"/>
              </a:ext>
            </a:extLst>
          </p:cNvPr>
          <p:cNvSpPr txBox="1"/>
          <p:nvPr/>
        </p:nvSpPr>
        <p:spPr>
          <a:xfrm>
            <a:off x="27228734" y="18011811"/>
            <a:ext cx="5095077" cy="7248138"/>
          </a:xfrm>
          <a:prstGeom prst="rect">
            <a:avLst/>
          </a:prstGeom>
          <a:noFill/>
        </p:spPr>
        <p:txBody>
          <a:bodyPr wrap="square" rtlCol="0">
            <a:spAutoFit/>
          </a:bodyPr>
          <a:lstStyle/>
          <a:p>
            <a:r>
              <a:rPr lang="en-US" sz="3100" dirty="0">
                <a:latin typeface="Times New Roman" panose="02020603050405020304" pitchFamily="18" charset="0"/>
                <a:cs typeface="Times New Roman" panose="02020603050405020304" pitchFamily="18" charset="0"/>
              </a:rPr>
              <a:t>The performance of KAN and the traditional  ANN models were very </a:t>
            </a:r>
            <a:r>
              <a:rPr lang="en-US" sz="3100" b="1" dirty="0">
                <a:latin typeface="Times New Roman" panose="02020603050405020304" pitchFamily="18" charset="0"/>
                <a:cs typeface="Times New Roman" panose="02020603050405020304" pitchFamily="18" charset="0"/>
              </a:rPr>
              <a:t>similar</a:t>
            </a:r>
            <a:r>
              <a:rPr lang="en-US" sz="3100" dirty="0">
                <a:latin typeface="Times New Roman" panose="02020603050405020304" pitchFamily="18" charset="0"/>
                <a:cs typeface="Times New Roman" panose="02020603050405020304" pitchFamily="18" charset="0"/>
              </a:rPr>
              <a:t> in this experiment, but KAN still </a:t>
            </a:r>
            <a:r>
              <a:rPr lang="en-US" sz="3100" b="1" dirty="0">
                <a:latin typeface="Times New Roman" panose="02020603050405020304" pitchFamily="18" charset="0"/>
                <a:cs typeface="Times New Roman" panose="02020603050405020304" pitchFamily="18" charset="0"/>
              </a:rPr>
              <a:t>performed better than </a:t>
            </a:r>
            <a:r>
              <a:rPr lang="en-US" sz="3100" dirty="0">
                <a:latin typeface="Times New Roman" panose="02020603050405020304" pitchFamily="18" charset="0"/>
                <a:cs typeface="Times New Roman" panose="02020603050405020304" pitchFamily="18" charset="0"/>
              </a:rPr>
              <a:t>ANN However, due to the nature of the experiment, these results require further testing. The original experiment on</a:t>
            </a:r>
          </a:p>
          <a:p>
            <a:r>
              <a:rPr lang="en-US" sz="3100" dirty="0">
                <a:latin typeface="Times New Roman" panose="02020603050405020304" pitchFamily="18" charset="0"/>
                <a:cs typeface="Times New Roman" panose="02020603050405020304" pitchFamily="18" charset="0"/>
              </a:rPr>
              <a:t> succinylation involved more complex architectures, such as a 2D CNN(Convolution Neural Network) embedding model along with an ANN model</a:t>
            </a:r>
            <a:r>
              <a:rPr lang="en-US" sz="3100" dirty="0"/>
              <a:t>.</a:t>
            </a:r>
          </a:p>
        </p:txBody>
      </p:sp>
      <p:sp>
        <p:nvSpPr>
          <p:cNvPr id="64" name="TextBox 63">
            <a:extLst>
              <a:ext uri="{FF2B5EF4-FFF2-40B4-BE49-F238E27FC236}">
                <a16:creationId xmlns:a16="http://schemas.microsoft.com/office/drawing/2014/main" id="{B535191B-6460-A400-7568-222F95D487C6}"/>
              </a:ext>
            </a:extLst>
          </p:cNvPr>
          <p:cNvSpPr txBox="1"/>
          <p:nvPr/>
        </p:nvSpPr>
        <p:spPr>
          <a:xfrm>
            <a:off x="28846972" y="15243594"/>
            <a:ext cx="3548929" cy="101566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Figure</a:t>
            </a:r>
            <a:r>
              <a:rPr lang="en-US" sz="2000" dirty="0">
                <a:latin typeface="Times New Roman" panose="02020603050405020304" pitchFamily="18" charset="0"/>
                <a:cs typeface="Times New Roman" panose="02020603050405020304" pitchFamily="18" charset="0"/>
              </a:rPr>
              <a:t>: All nodes share the</a:t>
            </a:r>
            <a:r>
              <a:rPr lang="en-US" sz="2000" b="1" dirty="0">
                <a:latin typeface="Times New Roman" panose="02020603050405020304" pitchFamily="18" charset="0"/>
                <a:cs typeface="Times New Roman" panose="02020603050405020304" pitchFamily="18" charset="0"/>
              </a:rPr>
              <a:t> same </a:t>
            </a:r>
            <a:r>
              <a:rPr lang="en-US" sz="2000" dirty="0">
                <a:latin typeface="Times New Roman" panose="02020603050405020304" pitchFamily="18" charset="0"/>
                <a:cs typeface="Times New Roman" panose="02020603050405020304" pitchFamily="18" charset="0"/>
              </a:rPr>
              <a:t>activation function in the ANN network.</a:t>
            </a:r>
          </a:p>
        </p:txBody>
      </p:sp>
      <p:sp>
        <p:nvSpPr>
          <p:cNvPr id="66" name="TextBox 65">
            <a:extLst>
              <a:ext uri="{FF2B5EF4-FFF2-40B4-BE49-F238E27FC236}">
                <a16:creationId xmlns:a16="http://schemas.microsoft.com/office/drawing/2014/main" id="{5AEF4C00-DF7A-4BE8-9AC3-616ED88417B3}"/>
              </a:ext>
            </a:extLst>
          </p:cNvPr>
          <p:cNvSpPr txBox="1"/>
          <p:nvPr/>
        </p:nvSpPr>
        <p:spPr>
          <a:xfrm>
            <a:off x="39993757" y="9472091"/>
            <a:ext cx="3385347" cy="2031325"/>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Figure</a:t>
            </a:r>
            <a:r>
              <a:rPr lang="en-US" sz="1800" dirty="0">
                <a:latin typeface="Times New Roman" panose="02020603050405020304" pitchFamily="18" charset="0"/>
                <a:cs typeface="Times New Roman" panose="02020603050405020304" pitchFamily="18" charset="0"/>
              </a:rPr>
              <a:t>: KAN has learnable activation functions  placed on the edges (connections) between nodes. This allows each connection to </a:t>
            </a:r>
            <a:r>
              <a:rPr lang="en-US" sz="1800" b="1" dirty="0">
                <a:latin typeface="Times New Roman" panose="02020603050405020304" pitchFamily="18" charset="0"/>
                <a:cs typeface="Times New Roman" panose="02020603050405020304" pitchFamily="18" charset="0"/>
              </a:rPr>
              <a:t>adaptively adjust </a:t>
            </a:r>
            <a:r>
              <a:rPr lang="en-US" sz="1800" dirty="0">
                <a:latin typeface="Times New Roman" panose="02020603050405020304" pitchFamily="18" charset="0"/>
                <a:cs typeface="Times New Roman" panose="02020603050405020304" pitchFamily="18" charset="0"/>
              </a:rPr>
              <a:t>its activation function based on the input data.</a:t>
            </a:r>
          </a:p>
        </p:txBody>
      </p:sp>
      <p:pic>
        <p:nvPicPr>
          <p:cNvPr id="74" name="Picture 73" descr="A diagram of positive and negative">
            <a:extLst>
              <a:ext uri="{FF2B5EF4-FFF2-40B4-BE49-F238E27FC236}">
                <a16:creationId xmlns:a16="http://schemas.microsoft.com/office/drawing/2014/main" id="{C48FD0E5-1433-88CC-9798-EAA7D2E2AD96}"/>
              </a:ext>
            </a:extLst>
          </p:cNvPr>
          <p:cNvPicPr>
            <a:picLocks noChangeAspect="1"/>
          </p:cNvPicPr>
          <p:nvPr/>
        </p:nvPicPr>
        <p:blipFill>
          <a:blip r:embed="rId11"/>
          <a:stretch>
            <a:fillRect/>
          </a:stretch>
        </p:blipFill>
        <p:spPr>
          <a:xfrm>
            <a:off x="27108669" y="25853302"/>
            <a:ext cx="4347758" cy="2874903"/>
          </a:xfrm>
          <a:prstGeom prst="rect">
            <a:avLst/>
          </a:prstGeom>
        </p:spPr>
      </p:pic>
      <p:sp>
        <p:nvSpPr>
          <p:cNvPr id="78" name="TextBox 77">
            <a:extLst>
              <a:ext uri="{FF2B5EF4-FFF2-40B4-BE49-F238E27FC236}">
                <a16:creationId xmlns:a16="http://schemas.microsoft.com/office/drawing/2014/main" id="{6356DE95-7F7D-733D-DF5C-8199E657CDD4}"/>
              </a:ext>
            </a:extLst>
          </p:cNvPr>
          <p:cNvSpPr txBox="1"/>
          <p:nvPr/>
        </p:nvSpPr>
        <p:spPr>
          <a:xfrm>
            <a:off x="23694517" y="15135510"/>
            <a:ext cx="2517573" cy="107721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Figure </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sequence with Succinylation sites from KC lab being sent to the ProtT5 encoder</a:t>
            </a:r>
            <a:r>
              <a:rPr lang="en-US" sz="1600" dirty="0"/>
              <a:t>.</a:t>
            </a:r>
          </a:p>
        </p:txBody>
      </p:sp>
      <p:pic>
        <p:nvPicPr>
          <p:cNvPr id="80" name="Picture 79" descr="A screenshot of a graph&#10;&#10;Description automatically generated">
            <a:extLst>
              <a:ext uri="{FF2B5EF4-FFF2-40B4-BE49-F238E27FC236}">
                <a16:creationId xmlns:a16="http://schemas.microsoft.com/office/drawing/2014/main" id="{5A3B1A0C-0940-0B70-A4E2-AA3350A1327C}"/>
              </a:ext>
            </a:extLst>
          </p:cNvPr>
          <p:cNvPicPr>
            <a:picLocks noChangeAspect="1"/>
          </p:cNvPicPr>
          <p:nvPr/>
        </p:nvPicPr>
        <p:blipFill>
          <a:blip r:embed="rId12"/>
          <a:stretch>
            <a:fillRect/>
          </a:stretch>
        </p:blipFill>
        <p:spPr>
          <a:xfrm>
            <a:off x="15801729" y="17618480"/>
            <a:ext cx="9505212" cy="7921010"/>
          </a:xfrm>
          <a:prstGeom prst="rect">
            <a:avLst/>
          </a:prstGeom>
        </p:spPr>
      </p:pic>
      <p:pic>
        <p:nvPicPr>
          <p:cNvPr id="81" name="Picture 80" descr="A math equation with a line&#10;&#10;Description automatically generated with medium confidence">
            <a:extLst>
              <a:ext uri="{FF2B5EF4-FFF2-40B4-BE49-F238E27FC236}">
                <a16:creationId xmlns:a16="http://schemas.microsoft.com/office/drawing/2014/main" id="{81AB2824-6399-5C91-D18F-C4A52B4FFF14}"/>
              </a:ext>
            </a:extLst>
          </p:cNvPr>
          <p:cNvPicPr>
            <a:picLocks noChangeAspect="1"/>
          </p:cNvPicPr>
          <p:nvPr/>
        </p:nvPicPr>
        <p:blipFill>
          <a:blip r:embed="rId13"/>
          <a:stretch>
            <a:fillRect/>
          </a:stretch>
        </p:blipFill>
        <p:spPr>
          <a:xfrm>
            <a:off x="20722536" y="23981883"/>
            <a:ext cx="4348920" cy="577699"/>
          </a:xfrm>
          <a:prstGeom prst="rect">
            <a:avLst/>
          </a:prstGeom>
        </p:spPr>
      </p:pic>
      <p:sp>
        <p:nvSpPr>
          <p:cNvPr id="82" name="TextBox 81">
            <a:extLst>
              <a:ext uri="{FF2B5EF4-FFF2-40B4-BE49-F238E27FC236}">
                <a16:creationId xmlns:a16="http://schemas.microsoft.com/office/drawing/2014/main" id="{C539CE61-82AC-1E10-01A2-356CB5BDF56E}"/>
              </a:ext>
            </a:extLst>
          </p:cNvPr>
          <p:cNvSpPr txBox="1"/>
          <p:nvPr/>
        </p:nvSpPr>
        <p:spPr>
          <a:xfrm>
            <a:off x="21447326" y="22149305"/>
            <a:ext cx="3125856" cy="1477328"/>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Figure</a:t>
            </a:r>
            <a:r>
              <a:rPr lang="en-US" sz="1800" dirty="0">
                <a:latin typeface="Times New Roman" panose="02020603050405020304" pitchFamily="18" charset="0"/>
                <a:cs typeface="Times New Roman" panose="02020603050405020304" pitchFamily="18" charset="0"/>
              </a:rPr>
              <a:t>: The measurement MCC is used to measure the quality of data this is the formula for calculating the MCC.</a:t>
            </a:r>
          </a:p>
        </p:txBody>
      </p:sp>
      <p:sp>
        <p:nvSpPr>
          <p:cNvPr id="83" name="TextBox 82">
            <a:extLst>
              <a:ext uri="{FF2B5EF4-FFF2-40B4-BE49-F238E27FC236}">
                <a16:creationId xmlns:a16="http://schemas.microsoft.com/office/drawing/2014/main" id="{FEDDDCA5-8B6D-2805-7F7A-A3330A71443E}"/>
              </a:ext>
            </a:extLst>
          </p:cNvPr>
          <p:cNvSpPr txBox="1"/>
          <p:nvPr/>
        </p:nvSpPr>
        <p:spPr>
          <a:xfrm>
            <a:off x="31456427" y="26011218"/>
            <a:ext cx="1745867" cy="132343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Figure</a:t>
            </a:r>
            <a:r>
              <a:rPr lang="en-US" sz="2000" dirty="0">
                <a:latin typeface="Times New Roman" panose="02020603050405020304" pitchFamily="18" charset="0"/>
                <a:cs typeface="Times New Roman" panose="02020603050405020304" pitchFamily="18" charset="0"/>
              </a:rPr>
              <a:t> :This is the Confusion matrix formula. </a:t>
            </a:r>
          </a:p>
        </p:txBody>
      </p:sp>
      <p:pic>
        <p:nvPicPr>
          <p:cNvPr id="1054" name="Picture 30" descr="Activation Functions. An activation function is a… | by Rajputharsh | Medium">
            <a:extLst>
              <a:ext uri="{FF2B5EF4-FFF2-40B4-BE49-F238E27FC236}">
                <a16:creationId xmlns:a16="http://schemas.microsoft.com/office/drawing/2014/main" id="{083BC337-5957-6606-E844-FA42B46CEBE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953620" y="12022755"/>
            <a:ext cx="3386062" cy="1723617"/>
          </a:xfrm>
          <a:prstGeom prst="rect">
            <a:avLst/>
          </a:prstGeom>
          <a:noFill/>
          <a:extLst>
            <a:ext uri="{909E8E84-426E-40DD-AFC4-6F175D3DCCD1}">
              <a14:hiddenFill xmlns:a14="http://schemas.microsoft.com/office/drawing/2010/main">
                <a:solidFill>
                  <a:srgbClr val="FFFFFF"/>
                </a:solidFill>
              </a14:hiddenFill>
            </a:ext>
          </a:extLst>
        </p:spPr>
      </p:pic>
      <p:sp>
        <p:nvSpPr>
          <p:cNvPr id="86" name="TextBox 85">
            <a:extLst>
              <a:ext uri="{FF2B5EF4-FFF2-40B4-BE49-F238E27FC236}">
                <a16:creationId xmlns:a16="http://schemas.microsoft.com/office/drawing/2014/main" id="{2D638B00-553F-37C2-9E36-E15B112B420D}"/>
              </a:ext>
            </a:extLst>
          </p:cNvPr>
          <p:cNvSpPr txBox="1"/>
          <p:nvPr/>
        </p:nvSpPr>
        <p:spPr>
          <a:xfrm>
            <a:off x="14879386" y="21601692"/>
            <a:ext cx="1263244" cy="138499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Figure</a:t>
            </a:r>
            <a:r>
              <a:rPr lang="en-US" dirty="0">
                <a:latin typeface="Times New Roman" panose="02020603050405020304" pitchFamily="18" charset="0"/>
                <a:cs typeface="Times New Roman" panose="02020603050405020304" pitchFamily="18" charset="0"/>
              </a:rPr>
              <a:t>: wavelet KAN was used which is a variant of KAN</a:t>
            </a:r>
            <a:r>
              <a:rPr lang="en-US" sz="1200" dirty="0">
                <a:latin typeface="Times New Roman" panose="02020603050405020304" pitchFamily="18" charset="0"/>
                <a:cs typeface="Times New Roman" panose="02020603050405020304" pitchFamily="18" charset="0"/>
              </a:rPr>
              <a:t>.</a:t>
            </a:r>
          </a:p>
        </p:txBody>
      </p:sp>
      <p:pic>
        <p:nvPicPr>
          <p:cNvPr id="1058" name="Picture 34" descr="KC Lab - Home">
            <a:extLst>
              <a:ext uri="{FF2B5EF4-FFF2-40B4-BE49-F238E27FC236}">
                <a16:creationId xmlns:a16="http://schemas.microsoft.com/office/drawing/2014/main" id="{517F575B-5D43-C4EC-7023-C1C009B1384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658018" y="1844243"/>
            <a:ext cx="1627149" cy="16271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5073</TotalTime>
  <Words>973</Words>
  <Application>Microsoft Macintosh PowerPoint</Application>
  <PresentationFormat>Custom</PresentationFormat>
  <Paragraphs>83</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Cambria Math</vt:lpstr>
      <vt:lpstr>ElsevierGulliver</vt:lpstr>
      <vt:lpstr>Lucida Grande</vt:lpstr>
      <vt:lpstr>Noto Sans Symbols</vt:lpstr>
      <vt:lpstr>Times New Roman</vt:lpstr>
      <vt:lpstr>var(--jp-code-font-family)</vt:lpstr>
      <vt:lpstr>Blank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Alley</dc:creator>
  <cp:lastModifiedBy>dbkc</cp:lastModifiedBy>
  <cp:revision>12</cp:revision>
  <dcterms:created xsi:type="dcterms:W3CDTF">2003-04-11T15:30:44Z</dcterms:created>
  <dcterms:modified xsi:type="dcterms:W3CDTF">2024-06-15T03:40:17Z</dcterms:modified>
</cp:coreProperties>
</file>