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65" r:id="rId5"/>
    <p:sldId id="258" r:id="rId6"/>
    <p:sldId id="259" r:id="rId7"/>
    <p:sldId id="264" r:id="rId8"/>
    <p:sldId id="266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Player</a:t>
            </a:r>
            <a:r>
              <a:rPr lang="en-US" baseline="0" dirty="0" smtClean="0"/>
              <a:t> Stats</a:t>
            </a:r>
            <a:endParaRPr lang="en-US" dirty="0"/>
          </a:p>
        </c:rich>
      </c:tx>
      <c:layout>
        <c:manualLayout>
          <c:xMode val="edge"/>
          <c:yMode val="edge"/>
          <c:x val="0.44361502347417842"/>
          <c:y val="2.20907270383789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Goal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Neymar JR.</c:v>
                </c:pt>
                <c:pt idx="1">
                  <c:v>Messi</c:v>
                </c:pt>
                <c:pt idx="2">
                  <c:v>Hazard</c:v>
                </c:pt>
                <c:pt idx="3">
                  <c:v>Ronaldo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Assists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Neymar JR.</c:v>
                </c:pt>
                <c:pt idx="1">
                  <c:v>Messi</c:v>
                </c:pt>
                <c:pt idx="2">
                  <c:v>Hazard</c:v>
                </c:pt>
                <c:pt idx="3">
                  <c:v>Ronaldo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Appearance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Neymar JR.</c:v>
                </c:pt>
                <c:pt idx="1">
                  <c:v>Messi</c:v>
                </c:pt>
                <c:pt idx="2">
                  <c:v>Hazard</c:v>
                </c:pt>
                <c:pt idx="3">
                  <c:v>Ronaldo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271472"/>
        <c:axId val="766268752"/>
      </c:barChart>
      <c:catAx>
        <c:axId val="76627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268752"/>
        <c:crosses val="autoZero"/>
        <c:auto val="1"/>
        <c:lblAlgn val="ctr"/>
        <c:lblOffset val="100"/>
        <c:noMultiLvlLbl val="0"/>
      </c:catAx>
      <c:valAx>
        <c:axId val="76626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27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28542B0-DCED-4CE7-B975-0D14E8D01CA5}"/>
              </a:ext>
            </a:extLst>
          </p:cNvPr>
          <p:cNvSpPr/>
          <p:nvPr/>
        </p:nvSpPr>
        <p:spPr>
          <a:xfrm>
            <a:off x="711517" y="1030792"/>
            <a:ext cx="1168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kern="1400" cap="small" spc="25" dirty="0">
                <a:solidFill>
                  <a:srgbClr val="262626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</a:t>
            </a:r>
            <a:r>
              <a:rPr lang="en-IN" sz="4000" b="1" kern="1400" cap="small" spc="25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Shri Vaishnav Vidyapeeth Vishwavidyalaya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20CB166-8379-4859-95C5-523E6145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667" y="1461432"/>
            <a:ext cx="2716992" cy="2585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4377E22-50D9-472A-8D65-186C1D6FC439}"/>
              </a:ext>
            </a:extLst>
          </p:cNvPr>
          <p:cNvSpPr/>
          <p:nvPr/>
        </p:nvSpPr>
        <p:spPr>
          <a:xfrm>
            <a:off x="145144" y="3249673"/>
            <a:ext cx="12046856" cy="133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 marR="600710" algn="ctr">
              <a:spcAft>
                <a:spcPts val="1500"/>
              </a:spcAft>
            </a:pPr>
            <a:endParaRPr lang="en-IN" sz="2400" kern="1400" spc="25" dirty="0">
              <a:solidFill>
                <a:srgbClr val="1736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630555">
              <a:spcAft>
                <a:spcPts val="1000"/>
              </a:spcAft>
            </a:pPr>
            <a:r>
              <a:rPr lang="en-IN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		 </a:t>
            </a:r>
            <a:r>
              <a:rPr lang="en-IN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Class      </a:t>
            </a:r>
            <a:r>
              <a:rPr lang="en-IN" b="1" cap="small" spc="25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</a:t>
            </a:r>
            <a:r>
              <a:rPr lang="en-IN" b="1" cap="small" spc="25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-   B.TECH, Computer Science Engineering</a:t>
            </a:r>
            <a:endParaRPr lang="en-IN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30555">
              <a:spcAft>
                <a:spcPts val="1000"/>
              </a:spcAft>
            </a:pPr>
            <a:r>
              <a:rPr lang="en-IN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		</a:t>
            </a:r>
            <a:r>
              <a:rPr lang="en-IN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Specialization        </a:t>
            </a:r>
            <a:r>
              <a:rPr lang="en-IN" b="1" cap="small" spc="25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- ARTIFICIAL INTELLIGENCE</a:t>
            </a:r>
            <a:endParaRPr lang="en-IN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DCAEE1F-56B9-408A-890E-C12E583E4286}"/>
              </a:ext>
            </a:extLst>
          </p:cNvPr>
          <p:cNvSpPr/>
          <p:nvPr/>
        </p:nvSpPr>
        <p:spPr>
          <a:xfrm>
            <a:off x="-1413626" y="4328900"/>
            <a:ext cx="14356893" cy="26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>
              <a:spcAft>
                <a:spcPts val="1000"/>
              </a:spcAft>
            </a:pPr>
            <a:r>
              <a:rPr lang="en-IN" sz="2000" b="1" cap="small" spc="25" dirty="0">
                <a:solidFill>
                  <a:srgbClr val="17365D"/>
                </a:solidFill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</a:t>
            </a:r>
          </a:p>
          <a:p>
            <a:pPr marL="630555">
              <a:spcAft>
                <a:spcPts val="1000"/>
              </a:spcAft>
            </a:pPr>
            <a:r>
              <a:rPr lang="en-IN" sz="2000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</a:t>
            </a:r>
            <a:r>
              <a:rPr lang="en-IN" sz="20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-----     Developed </a:t>
            </a:r>
            <a:r>
              <a:rPr lang="en-IN" sz="2000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By      </a:t>
            </a:r>
            <a:r>
              <a:rPr lang="en-IN" sz="2000" b="1" cap="small" spc="25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-----  												Guided By</a:t>
            </a:r>
            <a:endParaRPr lang="en-IN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77290">
              <a:spcAft>
                <a:spcPts val="1000"/>
              </a:spcAft>
            </a:pP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l </a:t>
            </a: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18100BTCSAII02860</a:t>
            </a:r>
            <a:r>
              <a:rPr lang="en-IN" sz="1600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		Sajal </a:t>
            </a: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Jain								    			       Gaurav  </a:t>
            </a:r>
            <a:r>
              <a:rPr lang="en-IN" sz="1600" b="1" cap="small" spc="25" dirty="0" err="1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Thulla</a:t>
            </a:r>
            <a:endParaRPr lang="en-I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77290">
              <a:spcAft>
                <a:spcPts val="1000"/>
              </a:spcAft>
            </a:pP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18100BTCSAII02868</a:t>
            </a:r>
            <a:r>
              <a:rPr lang="en-IN" sz="1600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		Sparsh </a:t>
            </a: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Tiwari</a:t>
            </a:r>
            <a:endParaRPr lang="en-I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77290">
              <a:spcAft>
                <a:spcPts val="1000"/>
              </a:spcAft>
            </a:pP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18100BTCSAII02873</a:t>
            </a:r>
            <a:r>
              <a:rPr lang="en-IN" sz="1600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		Viral </a:t>
            </a: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Khatri</a:t>
            </a:r>
            <a:endParaRPr lang="en-I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      </a:t>
            </a: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18100BTCSAII02873</a:t>
            </a:r>
            <a:r>
              <a:rPr lang="en-IN" sz="1600" b="1" cap="small" spc="25" dirty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	</a:t>
            </a: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Vibhor </a:t>
            </a:r>
            <a:r>
              <a:rPr lang="en-IN" sz="1600" b="1" cap="small" spc="25" dirty="0" smtClean="0">
                <a:solidFill>
                  <a:srgbClr val="1736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Joshi</a:t>
            </a:r>
          </a:p>
          <a:p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42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1"/>
            <a:ext cx="12191999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By using this project we can learn how to manage larger data sets in an efficient manner.</a:t>
            </a:r>
          </a:p>
          <a:p>
            <a:endParaRPr lang="en-US" dirty="0"/>
          </a:p>
          <a:p>
            <a:r>
              <a:rPr lang="en-US" dirty="0" smtClean="0"/>
              <a:t>This project helps us to acquire more and more knowledge about functions and features of R language.</a:t>
            </a:r>
          </a:p>
          <a:p>
            <a:endParaRPr lang="en-US" dirty="0"/>
          </a:p>
          <a:p>
            <a:r>
              <a:rPr lang="en-US" dirty="0" smtClean="0"/>
              <a:t>With the help of this project we can arrange our data in the graphical and statistical manner which is easy to understand.</a:t>
            </a:r>
          </a:p>
          <a:p>
            <a:endParaRPr lang="en-US" dirty="0" smtClean="0"/>
          </a:p>
          <a:p>
            <a:r>
              <a:rPr lang="en-US" dirty="0" smtClean="0"/>
              <a:t>Our project helps us to provide the basic knowledge of football and its leagues.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6" y="1973687"/>
            <a:ext cx="9955369" cy="213789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Bookman Old Style" panose="02050604050505020204" pitchFamily="18" charset="0"/>
              </a:rPr>
              <a:t>THANK YOU</a:t>
            </a:r>
            <a:endParaRPr lang="en-US" sz="72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9448800" cy="2560320"/>
          </a:xfrm>
        </p:spPr>
        <p:txBody>
          <a:bodyPr/>
          <a:lstStyle/>
          <a:p>
            <a:pPr algn="ctr"/>
            <a:r>
              <a:rPr lang="en-US" b="1" dirty="0" smtClean="0">
                <a:latin typeface="Baskerville Old Face" panose="02020602080505020303" pitchFamily="18" charset="0"/>
              </a:rPr>
              <a:t>Football League Prediction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9" y="2931097"/>
            <a:ext cx="2200074" cy="2857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744" y="3408736"/>
            <a:ext cx="2564938" cy="2560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49" y="3161940"/>
            <a:ext cx="2429022" cy="2637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58" y="3341799"/>
            <a:ext cx="2982281" cy="273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2"/>
            <a:ext cx="12192000" cy="48005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project is a brief description about the statistical management of teams in the league.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this project we are going to analyze the previous data and records of the teams and are going to predict their standings in the league.</a:t>
            </a:r>
          </a:p>
          <a:p>
            <a:endParaRPr lang="en-US" sz="2400" dirty="0"/>
          </a:p>
          <a:p>
            <a:r>
              <a:rPr lang="en-US" sz="2400" dirty="0" smtClean="0"/>
              <a:t>This is a data visualization project developed in R language.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36" y="489397"/>
            <a:ext cx="7880797" cy="63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0299" y="403764"/>
            <a:ext cx="8610600" cy="1293028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6792"/>
            <a:ext cx="12192000" cy="5161208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hard to manage the data and statistics of so many teams in real leagues.</a:t>
            </a:r>
          </a:p>
          <a:p>
            <a:endParaRPr lang="en-US" sz="2400" dirty="0"/>
          </a:p>
          <a:p>
            <a:r>
              <a:rPr lang="en-US" sz="2400" dirty="0" smtClean="0"/>
              <a:t>As each team contain minimum 16 players then it gets much more harder to manage their individual records.</a:t>
            </a:r>
          </a:p>
          <a:p>
            <a:endParaRPr lang="en-US" sz="2400" dirty="0"/>
          </a:p>
          <a:p>
            <a:r>
              <a:rPr lang="en-US" sz="2400" dirty="0" smtClean="0"/>
              <a:t>The individual performances of a player might affect the performance of a team as the players might get transferred to other teams, due to this strength or performance of a team can differ in different seasons.</a:t>
            </a:r>
          </a:p>
          <a:p>
            <a:endParaRPr lang="en-US" sz="2400" dirty="0"/>
          </a:p>
          <a:p>
            <a:r>
              <a:rPr lang="en-US" sz="2400" dirty="0" smtClean="0"/>
              <a:t>Hence, these problems plays a major role in the standings of a team in a particular league.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12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4699"/>
            <a:ext cx="8610600" cy="1184856"/>
          </a:xfrm>
        </p:spPr>
        <p:txBody>
          <a:bodyPr/>
          <a:lstStyle/>
          <a:p>
            <a:r>
              <a:rPr lang="en-US" dirty="0" smtClean="0"/>
              <a:t>Synopsis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860"/>
            <a:ext cx="12192000" cy="5248140"/>
          </a:xfrm>
        </p:spPr>
        <p:txBody>
          <a:bodyPr/>
          <a:lstStyle/>
          <a:p>
            <a:r>
              <a:rPr lang="en-US" dirty="0" smtClean="0"/>
              <a:t>This is just a basic model based on real life situations i.e. the real football leagues which consists of more teams and tougher situations.</a:t>
            </a:r>
          </a:p>
          <a:p>
            <a:endParaRPr lang="en-US" dirty="0"/>
          </a:p>
          <a:p>
            <a:r>
              <a:rPr lang="en-US" dirty="0" smtClean="0"/>
              <a:t>This model consist of 4 teams and is small scale version of the real leagues. Through this model we are going to predict the standings of these teams in the following league.</a:t>
            </a:r>
          </a:p>
          <a:p>
            <a:endParaRPr lang="en-US" dirty="0"/>
          </a:p>
          <a:p>
            <a:r>
              <a:rPr lang="en-US" dirty="0" smtClean="0"/>
              <a:t> On the basis of the provided data set we are going to predict the winner of the league, Player of the tournament, Best Goalkeeper etc.</a:t>
            </a:r>
          </a:p>
          <a:p>
            <a:endParaRPr lang="en-US" dirty="0"/>
          </a:p>
          <a:p>
            <a:r>
              <a:rPr lang="en-US" dirty="0" smtClean="0"/>
              <a:t>All of the data will be presented in a tabular format so it will be easy to manage.</a:t>
            </a:r>
          </a:p>
          <a:p>
            <a:endParaRPr lang="en-US" dirty="0"/>
          </a:p>
          <a:p>
            <a:r>
              <a:rPr lang="en-US" dirty="0" smtClean="0"/>
              <a:t>We are using R language for this work because its main function is to provide the data in a statistical and graphical format. </a:t>
            </a:r>
          </a:p>
        </p:txBody>
      </p:sp>
    </p:spTree>
    <p:extLst>
      <p:ext uri="{BB962C8B-B14F-4D97-AF65-F5344CB8AC3E}">
        <p14:creationId xmlns:p14="http://schemas.microsoft.com/office/powerpoint/2010/main" val="19265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6" y="1403797"/>
            <a:ext cx="6915956" cy="5138671"/>
          </a:xfrm>
        </p:spPr>
      </p:pic>
    </p:spTree>
    <p:extLst>
      <p:ext uri="{BB962C8B-B14F-4D97-AF65-F5344CB8AC3E}">
        <p14:creationId xmlns:p14="http://schemas.microsoft.com/office/powerpoint/2010/main" val="2275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23569"/>
              </p:ext>
            </p:extLst>
          </p:nvPr>
        </p:nvGraphicFramePr>
        <p:xfrm>
          <a:off x="283335" y="656823"/>
          <a:ext cx="11487955" cy="610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1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631" y="481038"/>
            <a:ext cx="8610600" cy="1293028"/>
          </a:xfrm>
        </p:spPr>
        <p:txBody>
          <a:bodyPr/>
          <a:lstStyle/>
          <a:p>
            <a:r>
              <a:rPr lang="en-US" dirty="0" smtClean="0"/>
              <a:t>Why we choose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7439"/>
            <a:ext cx="12192000" cy="4650561"/>
          </a:xfrm>
        </p:spPr>
        <p:txBody>
          <a:bodyPr/>
          <a:lstStyle/>
          <a:p>
            <a:r>
              <a:rPr lang="en-US" dirty="0" smtClean="0"/>
              <a:t>The main reason behind choosing this subject is the popularity of this game at the global level.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a topic of public interest which deals with larger data sets and probability.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Dealing with this type of dynamic situation could be difficult and so is to manage its data that’s why we are creating a model which can predict the future performances of these teams on the basis of the previous data available.</a:t>
            </a:r>
          </a:p>
          <a:p>
            <a:endParaRPr lang="en-US" dirty="0" smtClean="0"/>
          </a:p>
          <a:p>
            <a:r>
              <a:rPr lang="en-US" dirty="0" smtClean="0"/>
              <a:t>To promote basic knowledge of football.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50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463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Baskerville Old Face</vt:lpstr>
      <vt:lpstr>Bookman Old Style</vt:lpstr>
      <vt:lpstr>Calibri</vt:lpstr>
      <vt:lpstr>Cambria</vt:lpstr>
      <vt:lpstr>Century Gothic</vt:lpstr>
      <vt:lpstr>Mangal</vt:lpstr>
      <vt:lpstr>Times New Roman</vt:lpstr>
      <vt:lpstr>Vapor Trail</vt:lpstr>
      <vt:lpstr>PowerPoint Presentation</vt:lpstr>
      <vt:lpstr>Football League Prediction</vt:lpstr>
      <vt:lpstr>INTRODUCTION</vt:lpstr>
      <vt:lpstr>PowerPoint Presentation</vt:lpstr>
      <vt:lpstr>Problems</vt:lpstr>
      <vt:lpstr>Synopsis</vt:lpstr>
      <vt:lpstr>PowerPoint Presentation</vt:lpstr>
      <vt:lpstr>PowerPoint Presentation</vt:lpstr>
      <vt:lpstr>Why we choose this topic</vt:lpstr>
      <vt:lpstr>CONCLUSION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League Prediction</dc:title>
  <dc:creator>Admin</dc:creator>
  <cp:lastModifiedBy>Admin</cp:lastModifiedBy>
  <cp:revision>22</cp:revision>
  <dcterms:created xsi:type="dcterms:W3CDTF">2020-03-04T03:37:04Z</dcterms:created>
  <dcterms:modified xsi:type="dcterms:W3CDTF">2020-03-04T11:19:30Z</dcterms:modified>
</cp:coreProperties>
</file>