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7" r:id="rId5"/>
    <p:sldId id="262" r:id="rId6"/>
    <p:sldId id="266" r:id="rId7"/>
    <p:sldId id="257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67"/>
          </p14:sldIdLst>
        </p14:section>
        <p14:section name="Design, Impress, Work Together" id="{B9B51309-D148-4332-87C2-07BE32FBCA3B}">
          <p14:sldIdLst>
            <p14:sldId id="262"/>
            <p14:sldId id="266"/>
            <p14:sldId id="257"/>
          </p14:sldIdLst>
        </p14:section>
        <p14:section name="Learn More" id="{2CC34DB2-6590-42C0-AD4B-A04C6060184E}">
          <p14:sldIdLst>
            <p14:sldId id="263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982" y="274830"/>
            <a:ext cx="7528844" cy="1323233"/>
          </a:xfrm>
        </p:spPr>
        <p:txBody>
          <a:bodyPr/>
          <a:lstStyle/>
          <a:p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Shri </a:t>
            </a:r>
            <a:r>
              <a:rPr lang="en-IN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Vaishnav</a:t>
            </a:r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Institute Of Information Technology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862415" y="2449786"/>
            <a:ext cx="6221338" cy="218722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PREDICTING WINE QUALITY</a:t>
            </a:r>
            <a:endParaRPr lang="en-IN" sz="3600" b="1" dirty="0">
              <a:solidFill>
                <a:schemeClr val="bg2">
                  <a:lumMod val="9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49" y="189372"/>
            <a:ext cx="1904999" cy="1673611"/>
          </a:xfrm>
        </p:spPr>
      </p:pic>
      <p:sp>
        <p:nvSpPr>
          <p:cNvPr id="6" name="TextBox 5"/>
          <p:cNvSpPr txBox="1"/>
          <p:nvPr/>
        </p:nvSpPr>
        <p:spPr>
          <a:xfrm>
            <a:off x="213644" y="3543399"/>
            <a:ext cx="435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GROUP MEMBERS :</a:t>
            </a:r>
          </a:p>
          <a:p>
            <a:endParaRPr lang="en-IN" b="1" dirty="0" smtClean="0"/>
          </a:p>
          <a:p>
            <a:r>
              <a:rPr lang="en-IN" b="1" dirty="0" err="1" smtClean="0"/>
              <a:t>Shantanu</a:t>
            </a:r>
            <a:r>
              <a:rPr lang="en-IN" b="1" dirty="0" smtClean="0"/>
              <a:t> </a:t>
            </a:r>
            <a:r>
              <a:rPr lang="en-IN" b="1" dirty="0" err="1" smtClean="0"/>
              <a:t>Tyagi</a:t>
            </a:r>
            <a:r>
              <a:rPr lang="en-IN" b="1" dirty="0" smtClean="0"/>
              <a:t> </a:t>
            </a:r>
            <a:r>
              <a:rPr lang="en-IN" dirty="0" smtClean="0"/>
              <a:t>(18100BTCSAII02865)</a:t>
            </a:r>
          </a:p>
          <a:p>
            <a:endParaRPr lang="en-IN" dirty="0" smtClean="0"/>
          </a:p>
          <a:p>
            <a:r>
              <a:rPr lang="en-IN" b="1" dirty="0" err="1" smtClean="0"/>
              <a:t>Priyanshi</a:t>
            </a:r>
            <a:r>
              <a:rPr lang="en-IN" b="1" dirty="0" smtClean="0"/>
              <a:t> </a:t>
            </a:r>
            <a:r>
              <a:rPr lang="en-IN" b="1" dirty="0" err="1" smtClean="0"/>
              <a:t>Tandon</a:t>
            </a:r>
            <a:r>
              <a:rPr lang="en-IN" b="1" dirty="0" smtClean="0"/>
              <a:t> </a:t>
            </a:r>
            <a:r>
              <a:rPr lang="en-IN" dirty="0" smtClean="0"/>
              <a:t>(18100BTCSAII02856)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785361" y="5930782"/>
            <a:ext cx="476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SUBMITTED TO: </a:t>
            </a:r>
            <a:r>
              <a:rPr lang="en-IN" dirty="0" err="1" smtClean="0"/>
              <a:t>Prof.</a:t>
            </a:r>
            <a:r>
              <a:rPr lang="en-IN" dirty="0" smtClean="0"/>
              <a:t> Gaurav </a:t>
            </a:r>
            <a:r>
              <a:rPr lang="en-IN" dirty="0" err="1" smtClean="0"/>
              <a:t>Thulla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5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The main goal of this machine learning project is to build a machine learning model to predict the quality of wines by exploring their various chemical properties like alcohol quantity, fixed acidity , volatile acidity , determination of density , PH and more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46" y="1825624"/>
            <a:ext cx="4795653" cy="43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DESCRIPTION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24" y="1697438"/>
            <a:ext cx="5536961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In this data set project we will explore wine data set for red wine quality .</a:t>
            </a:r>
          </a:p>
          <a:p>
            <a:pPr algn="just"/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The objective is to explore which chemical properties influence the quality of red wines.</a:t>
            </a:r>
          </a:p>
          <a:p>
            <a:pPr algn="just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We do analysis with different factors in terms of quality and decides how it can lead to faulty or poor quality wines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66" y="1737749"/>
            <a:ext cx="5486400" cy="48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8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 fontScale="925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Data Prediction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:-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Dividing quality score into three different categories such as Excellent , Normal and poor wine quality.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Create Visualization to depict how residual sugar, density and alcohol affect the quality of wine.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Univariate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Analysis :-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It is nothing but analysis with only single variable in which we visualize the distribution of data whether it is normalize or not , if it is not normalize then we normalized 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Bivariate Analysis:-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 is correlation between two variables show how one variable affect the other factors 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81" y="1825625"/>
            <a:ext cx="5272754" cy="40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DATA DESCRIPTION</a:t>
            </a:r>
            <a:r>
              <a:rPr lang="en-US" b="1" dirty="0">
                <a:latin typeface="Arial Black" panose="020B0A04020102020204" pitchFamily="34" charset="0"/>
              </a:rPr>
              <a:t>: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INPUT VARIABLES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Fixed acidity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Volatile acidity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Citric acid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Residual sugar 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Chlorides 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Free sulphur dioxide 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Total sulphur dioxide 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Density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PH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Sulphates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Alcohol</a:t>
            </a:r>
          </a:p>
          <a:p>
            <a:endParaRPr lang="en-IN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OUTPUT VARIABLES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Quality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rgbClr val="DD462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113" y="3628789"/>
            <a:ext cx="3691784" cy="20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6" y="2167457"/>
            <a:ext cx="11707025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Classifying wine quality .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1.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Good (Quality &gt;=7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2.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Medium (7 &lt; Quality &gt;= 5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3.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Poor (Quality &lt;5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  <a:p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we improve the quality of wine by visualizing the different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corelations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Volatile acidity , citric acid , chlorides , density and alcohol play major role in classifying the wine quality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08" y="2167456"/>
            <a:ext cx="4700188" cy="28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2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9376" y="2358638"/>
            <a:ext cx="5990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latin typeface="Arial Black" panose="020B0A04020102020204" pitchFamily="34" charset="0"/>
              </a:rPr>
              <a:t>THANK YOU</a:t>
            </a:r>
            <a:endParaRPr lang="en-IN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273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392</TotalTime>
  <Words>279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Arial Narrow</vt:lpstr>
      <vt:lpstr>Arial Rounded MT Bold</vt:lpstr>
      <vt:lpstr>Calibri</vt:lpstr>
      <vt:lpstr>Courier New</vt:lpstr>
      <vt:lpstr>Segoe UI</vt:lpstr>
      <vt:lpstr>Segoe UI Light</vt:lpstr>
      <vt:lpstr>Wingdings</vt:lpstr>
      <vt:lpstr>WelcomeDoc</vt:lpstr>
      <vt:lpstr>Shri Vaishnav Institute Of Information Technology</vt:lpstr>
      <vt:lpstr>PROBLEM STATEMENT:</vt:lpstr>
      <vt:lpstr>PROJECT DESCRIPTION :</vt:lpstr>
      <vt:lpstr>OBJECTIVE: </vt:lpstr>
      <vt:lpstr>DATA DESCRIPTION:</vt:lpstr>
      <vt:lpstr>RESULT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 using wine quality dataset</dc:title>
  <dc:creator>Windows User</dc:creator>
  <cp:keywords/>
  <cp:lastModifiedBy>Windows User</cp:lastModifiedBy>
  <cp:revision>18</cp:revision>
  <dcterms:created xsi:type="dcterms:W3CDTF">2020-03-04T02:59:04Z</dcterms:created>
  <dcterms:modified xsi:type="dcterms:W3CDTF">2020-03-04T09:31:58Z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