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5B5"/>
    <a:srgbClr val="97D0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5DE1F-419D-4D02-82BC-F91BB41CE353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8C9E-79AA-49F5-983B-85D49666B96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Warum?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Link zum 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9E9101-0A57-40FF-95DB-3AEFC76CAD8A}" type="datetime1">
              <a:rPr lang="de-DE" smtClean="0"/>
              <a:t>04.05.2016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5801-08C6-4164-B203-94DCDA8BAE53}" type="datetime1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1875-3FCB-45CB-AE2F-8CA91420BD64}" type="datetime1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F25-C81C-4864-8663-E08EC7D03295}" type="datetime1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A5A5AE-9BFF-4276-9AB1-92A8B3D07B38}" type="datetime1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6325-24E8-4B47-9141-C80390B74AF3}" type="datetime1">
              <a:rPr lang="de-DE" smtClean="0"/>
              <a:t>04.05.2016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3E2-E3EE-4DF2-838A-5C507645BA25}" type="datetime1">
              <a:rPr lang="de-DE" smtClean="0"/>
              <a:t>04.05.2016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57C8-9EA6-49F6-903E-07E3FA028202}" type="datetime1">
              <a:rPr lang="de-DE" smtClean="0"/>
              <a:t>04.05.2016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090E-AC8B-49C9-AD71-C42508C98946}" type="datetime1">
              <a:rPr lang="de-DE" smtClean="0"/>
              <a:t>04.05.2016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9C0-18ED-40E5-958F-868639F01E05}" type="datetime1">
              <a:rPr lang="de-DE" smtClean="0"/>
              <a:t>04.05.2016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A8D-E0A7-41AC-8DB4-1A068E8ADE23}" type="datetime1">
              <a:rPr lang="de-DE" smtClean="0"/>
              <a:t>04.05.2016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C11CE6-0549-40F5-B4A2-44089F8500DE}" type="datetime1">
              <a:rPr lang="de-DE" smtClean="0"/>
              <a:t>04.05.2016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Henry M., Dominik T., Hagen F.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 (TDD)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 – Green – </a:t>
            </a:r>
            <a:r>
              <a:rPr lang="de-DE" dirty="0" err="1" smtClean="0"/>
              <a:t>Refactor</a:t>
            </a:r>
            <a:endParaRPr lang="de-DE" dirty="0" smtClean="0"/>
          </a:p>
          <a:p>
            <a:r>
              <a:rPr lang="de-DE" dirty="0" smtClean="0"/>
              <a:t>Unit Tests</a:t>
            </a:r>
            <a:endParaRPr lang="de-DE" dirty="0" smtClean="0"/>
          </a:p>
          <a:p>
            <a:pPr lvl="1"/>
            <a:r>
              <a:rPr lang="de-DE" dirty="0" smtClean="0"/>
              <a:t>Datenbankverbindungen</a:t>
            </a:r>
          </a:p>
          <a:p>
            <a:pPr lvl="2"/>
            <a:r>
              <a:rPr lang="de-DE" dirty="0" smtClean="0"/>
              <a:t>Einfügen von Daten</a:t>
            </a:r>
          </a:p>
          <a:p>
            <a:pPr lvl="2"/>
            <a:r>
              <a:rPr lang="de-DE" dirty="0" smtClean="0"/>
              <a:t>Löschen von Daten</a:t>
            </a:r>
          </a:p>
          <a:p>
            <a:pPr lvl="1"/>
            <a:r>
              <a:rPr lang="de-DE" dirty="0" smtClean="0"/>
              <a:t>Validation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10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1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411760" y="1196752"/>
            <a:ext cx="4176464" cy="504056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 Entwurf</a:t>
            </a:r>
            <a:endParaRPr lang="de-DE" dirty="0"/>
          </a:p>
        </p:txBody>
      </p:sp>
      <p:pic>
        <p:nvPicPr>
          <p:cNvPr id="4" name="Grafik 2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331640" y="1268760"/>
            <a:ext cx="6480720" cy="496855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C#</a:t>
            </a:r>
          </a:p>
          <a:p>
            <a:r>
              <a:rPr lang="de-DE" dirty="0" err="1" smtClean="0"/>
              <a:t>MariaDB</a:t>
            </a:r>
            <a:endParaRPr lang="de-DE" dirty="0" smtClean="0"/>
          </a:p>
          <a:p>
            <a:r>
              <a:rPr lang="de-DE" dirty="0" err="1" smtClean="0"/>
              <a:t>Mockups</a:t>
            </a:r>
            <a:endParaRPr lang="de-DE" dirty="0" smtClean="0"/>
          </a:p>
          <a:p>
            <a:r>
              <a:rPr lang="de-DE" dirty="0" err="1" smtClean="0"/>
              <a:t>Validatoren</a:t>
            </a:r>
            <a:endParaRPr lang="de-DE" dirty="0" smtClean="0"/>
          </a:p>
          <a:p>
            <a:r>
              <a:rPr lang="de-DE" dirty="0" smtClean="0"/>
              <a:t>Windows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(WPF)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44008" y="1556792"/>
            <a:ext cx="403244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67544" y="1556792"/>
            <a:ext cx="3816424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Gewonnenes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>
          <a:xfrm>
            <a:off x="457200" y="2174875"/>
            <a:ext cx="3466728" cy="2190229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Datenbankentwicklung</a:t>
            </a:r>
          </a:p>
          <a:p>
            <a:r>
              <a:rPr lang="de-DE" dirty="0" smtClean="0"/>
              <a:t>Ergonomisches Design</a:t>
            </a:r>
          </a:p>
          <a:p>
            <a:r>
              <a:rPr lang="de-DE" dirty="0" smtClean="0"/>
              <a:t>Teamarbeit</a:t>
            </a:r>
          </a:p>
          <a:p>
            <a:r>
              <a:rPr lang="de-DE" dirty="0" smtClean="0"/>
              <a:t>Umfangreiche 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</a:p>
          <a:p>
            <a:pPr lvl="1"/>
            <a:r>
              <a:rPr lang="de-DE" dirty="0" smtClean="0"/>
              <a:t>Weitere Entitäten</a:t>
            </a:r>
          </a:p>
          <a:p>
            <a:pPr lvl="1"/>
            <a:r>
              <a:rPr lang="de-DE" dirty="0" smtClean="0"/>
              <a:t>Benutzer System</a:t>
            </a:r>
          </a:p>
          <a:p>
            <a:pPr lvl="1"/>
            <a:r>
              <a:rPr lang="de-DE" dirty="0" smtClean="0"/>
              <a:t>Design</a:t>
            </a:r>
          </a:p>
          <a:p>
            <a:r>
              <a:rPr lang="de-DE" dirty="0" smtClean="0"/>
              <a:t>Teamarbeit</a:t>
            </a:r>
          </a:p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14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Draw.io (Stand 04.05.2016 12:30)</a:t>
            </a:r>
          </a:p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Noch Fragen?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67544" y="1196752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67544" y="2132856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67544" y="119675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53583" y="367991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67544" y="494116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r>
              <a:rPr lang="de-DE" dirty="0"/>
              <a:t> </a:t>
            </a:r>
            <a:r>
              <a:rPr lang="de-DE" dirty="0" smtClean="0"/>
              <a:t>(IMS)</a:t>
            </a:r>
          </a:p>
          <a:p>
            <a:r>
              <a:rPr lang="de-DE" dirty="0" smtClean="0"/>
              <a:t>Lagerverwaltung</a:t>
            </a:r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Dauerhaftes Speichern, Bearbeiten und Löschen von Komponenten</a:t>
            </a:r>
          </a:p>
          <a:p>
            <a:r>
              <a:rPr lang="de-DE" dirty="0" smtClean="0"/>
              <a:t>Anzeigen von Komponenten</a:t>
            </a:r>
          </a:p>
          <a:p>
            <a:r>
              <a:rPr lang="de-DE" dirty="0" smtClean="0"/>
              <a:t>Ergonomische Benutzeroberfläche</a:t>
            </a:r>
          </a:p>
          <a:p>
            <a:r>
              <a:rPr lang="de-DE" dirty="0" smtClean="0"/>
              <a:t>Datenkonsistenz</a:t>
            </a:r>
          </a:p>
          <a:p>
            <a:r>
              <a:rPr lang="de-DE" dirty="0" smtClean="0"/>
              <a:t>Konfiguration der Datenbankverbindung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6768752" cy="507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7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Iteratives Vorgehensmodell</a:t>
            </a:r>
          </a:p>
          <a:p>
            <a:r>
              <a:rPr lang="de-DE" dirty="0" smtClean="0"/>
              <a:t>Risikobetrachtung</a:t>
            </a:r>
          </a:p>
          <a:p>
            <a:r>
              <a:rPr lang="de-DE" dirty="0" smtClean="0"/>
              <a:t>Mehrere Zyklen</a:t>
            </a:r>
          </a:p>
          <a:p>
            <a:r>
              <a:rPr lang="de-DE" sz="6000" dirty="0" smtClean="0"/>
              <a:t>BILD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8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159</Words>
  <Application>Microsoft Office PowerPoint</Application>
  <PresentationFormat>Bildschirmpräsentation (4:3)</PresentationFormat>
  <Paragraphs>91</Paragraphs>
  <Slides>17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Okeanos</vt:lpstr>
      <vt:lpstr>Inventory Management System</vt:lpstr>
      <vt:lpstr>Gliederung</vt:lpstr>
      <vt:lpstr>Einleitung</vt:lpstr>
      <vt:lpstr>Thematik</vt:lpstr>
      <vt:lpstr>Anforderungen</vt:lpstr>
      <vt:lpstr>Planung</vt:lpstr>
      <vt:lpstr>Zeitplan</vt:lpstr>
      <vt:lpstr>Vorgehensmodelle</vt:lpstr>
      <vt:lpstr>Spiralmodell</vt:lpstr>
      <vt:lpstr>Test Driven Development (TDD)</vt:lpstr>
      <vt:lpstr>Entwurf</vt:lpstr>
      <vt:lpstr>Architekturdesign</vt:lpstr>
      <vt:lpstr>Datenbank Entwurf</vt:lpstr>
      <vt:lpstr>Plichtenheft</vt:lpstr>
      <vt:lpstr>Fazit</vt:lpstr>
      <vt:lpstr>Quellen</vt:lpstr>
      <vt:lpstr>Folie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turtle97@arcor.de</dc:creator>
  <cp:lastModifiedBy>turtle97@arcor.de</cp:lastModifiedBy>
  <cp:revision>10</cp:revision>
  <dcterms:created xsi:type="dcterms:W3CDTF">2016-05-04T09:39:11Z</dcterms:created>
  <dcterms:modified xsi:type="dcterms:W3CDTF">2016-05-04T11:11:34Z</dcterms:modified>
</cp:coreProperties>
</file>