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75" r:id="rId7"/>
    <p:sldId id="260" r:id="rId8"/>
    <p:sldId id="264" r:id="rId9"/>
    <p:sldId id="265" r:id="rId10"/>
    <p:sldId id="276" r:id="rId11"/>
    <p:sldId id="267" r:id="rId12"/>
    <p:sldId id="268" r:id="rId13"/>
    <p:sldId id="269" r:id="rId14"/>
    <p:sldId id="277" r:id="rId15"/>
    <p:sldId id="271" r:id="rId16"/>
    <p:sldId id="273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FD1"/>
    <a:srgbClr val="C6E5B5"/>
    <a:srgbClr val="3D6A24"/>
    <a:srgbClr val="97D077"/>
    <a:srgbClr val="E5F3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629" autoAdjust="0"/>
    <p:restoredTop sz="94660"/>
  </p:normalViewPr>
  <p:slideViewPr>
    <p:cSldViewPr>
      <p:cViewPr varScale="1">
        <p:scale>
          <a:sx n="115" d="100"/>
          <a:sy n="115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5DE1F-419D-4D02-82BC-F91BB41CE353}" type="datetimeFigureOut">
              <a:rPr lang="de-DE" smtClean="0"/>
              <a:pPr/>
              <a:t>11.05.2016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98C9E-79AA-49F5-983B-85D49666B96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174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Schichtenmodell</a:t>
            </a:r>
          </a:p>
          <a:p>
            <a:r>
              <a:rPr lang="de-DE" dirty="0" smtClean="0"/>
              <a:t>Ermöglicht</a:t>
            </a:r>
            <a:r>
              <a:rPr lang="de-DE" baseline="0" dirty="0" smtClean="0"/>
              <a:t> eine saubere, modulare Entwicklung</a:t>
            </a:r>
          </a:p>
          <a:p>
            <a:r>
              <a:rPr lang="de-DE" baseline="0" dirty="0" smtClean="0"/>
              <a:t>Datenbank ist austauschbar und kann auf einem zentralen System liegen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Link zum Bild!</a:t>
            </a:r>
          </a:p>
          <a:p>
            <a:r>
              <a:rPr lang="de-DE" dirty="0" smtClean="0"/>
              <a:t>Umfasst:</a:t>
            </a:r>
            <a:r>
              <a:rPr lang="de-DE" baseline="0" dirty="0" smtClean="0"/>
              <a:t> Entitäten, Attribute und Beziehungen samt </a:t>
            </a:r>
            <a:r>
              <a:rPr lang="de-DE" baseline="0" dirty="0" err="1" smtClean="0"/>
              <a:t>Kardinalitäten</a:t>
            </a:r>
            <a:endParaRPr lang="de-DE" baseline="0" dirty="0" smtClean="0"/>
          </a:p>
          <a:p>
            <a:r>
              <a:rPr lang="de-DE" baseline="0" dirty="0" smtClean="0"/>
              <a:t>Erstellung von Datenbank-Regeln für die Konsistenz der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</a:t>
            </a:r>
            <a:r>
              <a:rPr lang="de-DE" baseline="0" dirty="0" smtClean="0"/>
              <a:t> Kenntnisse: Erstellen von Datenbanken unter </a:t>
            </a:r>
            <a:r>
              <a:rPr lang="de-DE" baseline="0" dirty="0" err="1" smtClean="0"/>
              <a:t>MariaDB</a:t>
            </a:r>
            <a:r>
              <a:rPr lang="de-DE" baseline="0" dirty="0" smtClean="0"/>
              <a:t>, Erstellen und Realisieren von </a:t>
            </a:r>
            <a:r>
              <a:rPr lang="de-DE" baseline="0" dirty="0" err="1" smtClean="0"/>
              <a:t>Mockups</a:t>
            </a:r>
            <a:r>
              <a:rPr lang="de-DE" baseline="0" dirty="0" smtClean="0"/>
              <a:t>, Koordinieren und Planen in einem Team (Erstellen eines Zeitplans, etc.)</a:t>
            </a:r>
          </a:p>
          <a:p>
            <a:r>
              <a:rPr lang="de-DE" baseline="0" dirty="0" smtClean="0"/>
              <a:t>Ausblick: Hinzufügen von neuen Bauteilen, Verbesserungen am Design, Benutzerverwaltung, Teamarbeit war erfolgreich und weitere Projekte in diesem Team sind denkbar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47031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Bild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Implementierungsphase</a:t>
            </a:r>
            <a:r>
              <a:rPr lang="de-DE" baseline="0" dirty="0" smtClean="0"/>
              <a:t> weg gelassen</a:t>
            </a:r>
          </a:p>
          <a:p>
            <a:r>
              <a:rPr lang="de-DE" baseline="0" dirty="0" smtClean="0"/>
              <a:t>Implementierung wird während der Abhandlung der </a:t>
            </a:r>
            <a:r>
              <a:rPr lang="de-DE" baseline="0" smtClean="0"/>
              <a:t>Entwurfsphase erläutert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6471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Kann </a:t>
            </a:r>
            <a:r>
              <a:rPr lang="de-DE" baseline="0" dirty="0" smtClean="0"/>
              <a:t>von Lagerpersonal &amp; Vertrieb genutzt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90451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Anforderungen wurden</a:t>
            </a:r>
            <a:r>
              <a:rPr lang="de-DE" baseline="0" dirty="0" smtClean="0"/>
              <a:t> in schriftlicher Form im Lastenheft festgehalten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8205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01333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Zeitplanung wurde am Anfang der Planungsphase erstellt</a:t>
            </a:r>
          </a:p>
          <a:p>
            <a:r>
              <a:rPr lang="de-DE" dirty="0" smtClean="0"/>
              <a:t>Vorgabe:</a:t>
            </a:r>
            <a:r>
              <a:rPr lang="de-DE" baseline="0" dirty="0" smtClean="0"/>
              <a:t> 24 Stunden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79384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Eingreifen</a:t>
            </a:r>
            <a:r>
              <a:rPr lang="de-DE" baseline="0" dirty="0" smtClean="0"/>
              <a:t> bei jedem Zyklus und somit dynamischer als Wasserfallmodell</a:t>
            </a:r>
          </a:p>
          <a:p>
            <a:r>
              <a:rPr lang="de-DE" baseline="0" dirty="0" smtClean="0"/>
              <a:t>Zyklus: Festlegen der Ziele, Lösungen planen/Risikoanalyse, Entwicklung/Test, Planen des nächsten Zyklus </a:t>
            </a:r>
          </a:p>
          <a:p>
            <a:r>
              <a:rPr lang="de-DE" baseline="0" dirty="0" smtClean="0"/>
              <a:t>Am Ende steht immer ein Prototyp, welcher einen Zwischenstand zum fertigen Produkt darstellt</a:t>
            </a:r>
          </a:p>
          <a:p>
            <a:r>
              <a:rPr lang="de-DE" baseline="0" dirty="0" smtClean="0"/>
              <a:t>Vorteile für das Projekt: Zyklische Planung (schnellere Reaktion), Risikobetrachtung beugt Fehlern vor, Fortschritt durch Prototypen gut einschätzbar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31942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Unit</a:t>
            </a:r>
            <a:r>
              <a:rPr lang="de-DE" baseline="0" dirty="0" smtClean="0"/>
              <a:t>-Tests werden erstellt und schlagen fehl (Rot)</a:t>
            </a:r>
          </a:p>
          <a:p>
            <a:r>
              <a:rPr lang="de-DE" baseline="0" dirty="0" smtClean="0"/>
              <a:t>Code wird implementiert, bis Tests nicht mehr fehlschlagen (Green)</a:t>
            </a:r>
          </a:p>
          <a:p>
            <a:r>
              <a:rPr lang="de-DE" baseline="0" dirty="0" smtClean="0"/>
              <a:t>Code wird aufgeräumt und überflüssige Zeilen werden entfernt (</a:t>
            </a:r>
            <a:r>
              <a:rPr lang="de-DE" baseline="0" dirty="0" err="1" smtClean="0"/>
              <a:t>Refactoring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Testabdeckung mit Fokus auf die Datenbankverbindung und der </a:t>
            </a:r>
            <a:r>
              <a:rPr lang="de-DE" baseline="0" dirty="0" err="1" smtClean="0"/>
              <a:t>Datenkonsistens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4298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996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89E9101-0A57-40FF-95DB-3AEFC76CAD8A}" type="datetime1">
              <a:rPr lang="de-DE" smtClean="0"/>
              <a:pPr/>
              <a:t>11.05.2016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5801-08C6-4164-B203-94DCDA8BAE53}" type="datetime1">
              <a:rPr lang="de-DE" smtClean="0"/>
              <a:pPr/>
              <a:t>11.05.2016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1875-3FCB-45CB-AE2F-8CA91420BD64}" type="datetime1">
              <a:rPr lang="de-DE" smtClean="0"/>
              <a:pPr/>
              <a:t>11.05.2016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9F25-C81C-4864-8663-E08EC7D03295}" type="datetime1">
              <a:rPr lang="de-DE" smtClean="0"/>
              <a:pPr/>
              <a:t>11.05.2016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6A5A5AE-9BFF-4276-9AB1-92A8B3D07B38}" type="datetime1">
              <a:rPr lang="de-DE" smtClean="0"/>
              <a:pPr/>
              <a:t>11.05.2016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6325-24E8-4B47-9141-C80390B74AF3}" type="datetime1">
              <a:rPr lang="de-DE" smtClean="0"/>
              <a:pPr/>
              <a:t>11.05.2016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3E2-E3EE-4DF2-838A-5C507645BA25}" type="datetime1">
              <a:rPr lang="de-DE" smtClean="0"/>
              <a:pPr/>
              <a:t>11.05.2016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57C8-9EA6-49F6-903E-07E3FA028202}" type="datetime1">
              <a:rPr lang="de-DE" smtClean="0"/>
              <a:pPr/>
              <a:t>11.05.2016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090E-AC8B-49C9-AD71-C42508C98946}" type="datetime1">
              <a:rPr lang="de-DE" smtClean="0"/>
              <a:pPr/>
              <a:t>11.05.2016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9C0-18ED-40E5-958F-868639F01E05}" type="datetime1">
              <a:rPr lang="de-DE" smtClean="0"/>
              <a:pPr/>
              <a:t>11.05.2016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A8D-E0A7-41AC-8DB4-1A068E8ADE23}" type="datetime1">
              <a:rPr lang="de-DE" smtClean="0"/>
              <a:pPr/>
              <a:t>11.05.2016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C11CE6-0549-40F5-B4A2-44089F8500DE}" type="datetime1">
              <a:rPr lang="de-DE" smtClean="0"/>
              <a:pPr/>
              <a:t>11.05.2016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Spiralmodell" TargetMode="External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dalis.com/wp-content/uploads/2015/03/red-green-refactor-commit.png" TargetMode="External"/><Relationship Id="rId5" Type="http://schemas.openxmlformats.org/officeDocument/2006/relationships/hyperlink" Target="http://www.bonjourdefrance.com/image/passe-compose-ou-imparfait-grammaire-bdf-19.jpg" TargetMode="External"/><Relationship Id="rId4" Type="http://schemas.openxmlformats.org/officeDocument/2006/relationships/hyperlink" Target="https://de.wikipedia.org/wiki/Schichtenarchitektu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Inventory</a:t>
            </a:r>
            <a:r>
              <a:rPr lang="de-DE" dirty="0" smtClean="0"/>
              <a:t> Management 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Henry M., Dominik T., Hagen F.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1904" y="1246312"/>
            <a:ext cx="453650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21904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21904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21904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1904" y="499072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23700" y="4089510"/>
            <a:ext cx="4536504" cy="901218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4402832" cy="493776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xmlns="" val="190523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Architekturdesign</a:t>
            </a:r>
            <a:endParaRPr lang="de-DE" dirty="0"/>
          </a:p>
        </p:txBody>
      </p:sp>
      <p:pic>
        <p:nvPicPr>
          <p:cNvPr id="5" name="Grafik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760" y="1196752"/>
            <a:ext cx="4176464" cy="504056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 Entwurf</a:t>
            </a:r>
            <a:endParaRPr lang="de-DE" dirty="0"/>
          </a:p>
        </p:txBody>
      </p:sp>
      <p:pic>
        <p:nvPicPr>
          <p:cNvPr id="4" name="Grafik 2"/>
          <p:cNvPicPr>
            <a:picLocks noGrp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1268760"/>
            <a:ext cx="6480720" cy="496855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Plichtenheft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C#</a:t>
            </a:r>
          </a:p>
          <a:p>
            <a:r>
              <a:rPr lang="de-DE" dirty="0" err="1" smtClean="0"/>
              <a:t>MariaDB</a:t>
            </a:r>
            <a:endParaRPr lang="de-DE" dirty="0" smtClean="0"/>
          </a:p>
          <a:p>
            <a:r>
              <a:rPr lang="de-DE" dirty="0" err="1" smtClean="0"/>
              <a:t>Mockups</a:t>
            </a:r>
            <a:endParaRPr lang="de-DE" dirty="0" smtClean="0"/>
          </a:p>
          <a:p>
            <a:r>
              <a:rPr lang="de-DE" dirty="0" err="1" smtClean="0"/>
              <a:t>Validatoren</a:t>
            </a:r>
            <a:endParaRPr lang="de-DE" dirty="0" smtClean="0"/>
          </a:p>
          <a:p>
            <a:r>
              <a:rPr lang="de-DE" dirty="0" smtClean="0"/>
              <a:t>Windows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Foundation</a:t>
            </a:r>
            <a:r>
              <a:rPr lang="de-DE" dirty="0" smtClean="0"/>
              <a:t> (WPF)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12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93912" y="1246312"/>
            <a:ext cx="453650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93912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93912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93912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93912" y="499072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95708" y="5350768"/>
            <a:ext cx="4536504" cy="792088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83568" y="1268760"/>
            <a:ext cx="4402832" cy="493776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3549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26360" y="1988840"/>
            <a:ext cx="3816424" cy="3168352"/>
          </a:xfrm>
          <a:prstGeom prst="rect">
            <a:avLst/>
          </a:prstGeom>
          <a:gradFill flip="none" rotWithShape="1">
            <a:gsLst>
              <a:gs pos="0">
                <a:srgbClr val="C6E5B5"/>
              </a:gs>
              <a:gs pos="100000">
                <a:srgbClr val="DCEFD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49896" y="1988840"/>
            <a:ext cx="3816424" cy="3168352"/>
          </a:xfrm>
          <a:prstGeom prst="rect">
            <a:avLst/>
          </a:prstGeom>
          <a:gradFill flip="none" rotWithShape="1">
            <a:gsLst>
              <a:gs pos="0">
                <a:srgbClr val="C6E5B5"/>
              </a:gs>
              <a:gs pos="100000">
                <a:srgbClr val="DCEFD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539552" y="1988839"/>
            <a:ext cx="3826768" cy="414883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Gewonnenes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3"/>
          </p:nvPr>
        </p:nvSpPr>
        <p:spPr>
          <a:xfrm>
            <a:off x="4730553" y="1988840"/>
            <a:ext cx="3812232" cy="424408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Ausblick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>
          <a:xfrm>
            <a:off x="539552" y="2606923"/>
            <a:ext cx="3466728" cy="2190229"/>
          </a:xfrm>
        </p:spPr>
        <p:txBody>
          <a:bodyPr>
            <a:normAutofit fontScale="85000" lnSpcReduction="10000"/>
          </a:bodyPr>
          <a:lstStyle/>
          <a:p>
            <a:pPr>
              <a:buClrTx/>
            </a:pPr>
            <a:r>
              <a:rPr lang="de-DE" dirty="0" smtClean="0"/>
              <a:t>Datenbankentwicklung</a:t>
            </a:r>
          </a:p>
          <a:p>
            <a:pPr>
              <a:buClrTx/>
            </a:pPr>
            <a:r>
              <a:rPr lang="de-DE" dirty="0" smtClean="0"/>
              <a:t>Ergonomisches Design</a:t>
            </a:r>
          </a:p>
          <a:p>
            <a:pPr>
              <a:buClrTx/>
            </a:pPr>
            <a:r>
              <a:rPr lang="de-DE" dirty="0" smtClean="0"/>
              <a:t>Teamarbeit</a:t>
            </a:r>
          </a:p>
          <a:p>
            <a:pPr>
              <a:buClrTx/>
            </a:pPr>
            <a:r>
              <a:rPr lang="de-DE" dirty="0" smtClean="0"/>
              <a:t>Umfangreiche Planung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>
          <a:xfrm>
            <a:off x="4716016" y="2565648"/>
            <a:ext cx="3452192" cy="2375520"/>
          </a:xfrm>
        </p:spPr>
        <p:txBody>
          <a:bodyPr/>
          <a:lstStyle/>
          <a:p>
            <a:pPr>
              <a:buClrTx/>
            </a:pPr>
            <a:r>
              <a:rPr lang="de-DE" dirty="0" smtClean="0"/>
              <a:t>Erweiterungen</a:t>
            </a:r>
          </a:p>
          <a:p>
            <a:pPr lvl="1">
              <a:buClrTx/>
            </a:pPr>
            <a:r>
              <a:rPr lang="de-DE" dirty="0" smtClean="0">
                <a:solidFill>
                  <a:schemeClr val="tx1"/>
                </a:solidFill>
              </a:rPr>
              <a:t>Weitere Entitäten</a:t>
            </a:r>
          </a:p>
          <a:p>
            <a:pPr lvl="1">
              <a:buClrTx/>
            </a:pPr>
            <a:r>
              <a:rPr lang="de-DE" dirty="0" smtClean="0">
                <a:solidFill>
                  <a:schemeClr val="tx1"/>
                </a:solidFill>
              </a:rPr>
              <a:t>Benutzer System</a:t>
            </a:r>
          </a:p>
          <a:p>
            <a:pPr lvl="1">
              <a:buClrTx/>
            </a:pPr>
            <a:r>
              <a:rPr lang="de-DE" dirty="0" smtClean="0">
                <a:solidFill>
                  <a:schemeClr val="tx1"/>
                </a:solidFill>
              </a:rPr>
              <a:t>Design</a:t>
            </a:r>
          </a:p>
          <a:p>
            <a:pPr>
              <a:buClrTx/>
            </a:pPr>
            <a:r>
              <a:rPr lang="de-DE" dirty="0" smtClean="0"/>
              <a:t>Teamarbeit</a:t>
            </a:r>
          </a:p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14</a:t>
            </a:r>
            <a:endParaRPr lang="de-DE" dirty="0"/>
          </a:p>
        </p:txBody>
      </p:sp>
      <p:cxnSp>
        <p:nvCxnSpPr>
          <p:cNvPr id="3" name="Gerade Verbindung 2"/>
          <p:cNvCxnSpPr/>
          <p:nvPr/>
        </p:nvCxnSpPr>
        <p:spPr>
          <a:xfrm>
            <a:off x="549896" y="2420888"/>
            <a:ext cx="3816424" cy="0"/>
          </a:xfrm>
          <a:prstGeom prst="line">
            <a:avLst/>
          </a:prstGeom>
          <a:ln w="15875">
            <a:solidFill>
              <a:srgbClr val="3D6A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726360" y="2417134"/>
            <a:ext cx="3816424" cy="0"/>
          </a:xfrm>
          <a:prstGeom prst="line">
            <a:avLst/>
          </a:prstGeom>
          <a:ln w="15875">
            <a:solidFill>
              <a:srgbClr val="3D6A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16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1680" y="1772816"/>
            <a:ext cx="5886152" cy="3864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https://www.draw.io/ </a:t>
            </a:r>
            <a:r>
              <a:rPr lang="de-DE" dirty="0" smtClean="0"/>
              <a:t>(Abgerufen: 04.05.2016 12:30)</a:t>
            </a:r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de.wikipedia.org/wiki/Spiralmodell</a:t>
            </a:r>
            <a:r>
              <a:rPr lang="de-DE" dirty="0" smtClean="0"/>
              <a:t> (Abgerufen: 06.05.2016 17:00)</a:t>
            </a:r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de.wikipedia.org/wiki/Schichtenarchitektur</a:t>
            </a:r>
            <a:r>
              <a:rPr lang="de-DE" dirty="0" smtClean="0"/>
              <a:t> (Abgerufen: 06.05.2016 17:15)</a:t>
            </a:r>
          </a:p>
          <a:p>
            <a:r>
              <a:rPr lang="de-DE" dirty="0">
                <a:hlinkClick r:id="rId5"/>
              </a:rPr>
              <a:t>http://</a:t>
            </a:r>
            <a:r>
              <a:rPr lang="de-DE" dirty="0" smtClean="0">
                <a:hlinkClick r:id="rId5"/>
              </a:rPr>
              <a:t>www.bonjourdefrance.com/image/passe-compose-ou-imparfait-grammaire-bdf-19.jpg</a:t>
            </a:r>
            <a:r>
              <a:rPr lang="de-DE" dirty="0" smtClean="0"/>
              <a:t> (Abgerufen: 06.05.2016 17:15)</a:t>
            </a:r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ardalis.com/wp-content/uploads/2015/03/red-green-refactor-commit.png</a:t>
            </a:r>
            <a:r>
              <a:rPr lang="de-DE" dirty="0" smtClean="0"/>
              <a:t> (Abgerufen: 10.05.2016 18:00)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1904" y="1246312"/>
            <a:ext cx="453650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21904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21904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21904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1904" y="499072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4402832" cy="493776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1904" y="1246312"/>
            <a:ext cx="453650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21904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21904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21904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1904" y="499072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21904" y="1609467"/>
            <a:ext cx="4536504" cy="598585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4402832" cy="493776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312282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Inventory</a:t>
            </a:r>
            <a:r>
              <a:rPr lang="de-DE" dirty="0" smtClean="0"/>
              <a:t> Management System</a:t>
            </a:r>
            <a:r>
              <a:rPr lang="de-DE" dirty="0"/>
              <a:t> </a:t>
            </a:r>
            <a:r>
              <a:rPr lang="de-DE" dirty="0" smtClean="0"/>
              <a:t>(IMS)</a:t>
            </a:r>
          </a:p>
          <a:p>
            <a:r>
              <a:rPr lang="de-DE" dirty="0" smtClean="0"/>
              <a:t>Lagerverwaltung</a:t>
            </a:r>
          </a:p>
          <a:p>
            <a:r>
              <a:rPr lang="de-DE" dirty="0" smtClean="0"/>
              <a:t>Verschiedene Anwendungen</a:t>
            </a:r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Dauerhaftes Speichern, Bearbeiten und Löschen von Komponenten</a:t>
            </a:r>
          </a:p>
          <a:p>
            <a:r>
              <a:rPr lang="de-DE" dirty="0" smtClean="0"/>
              <a:t>Anzeigen von Komponenten</a:t>
            </a:r>
          </a:p>
          <a:p>
            <a:r>
              <a:rPr lang="de-DE" dirty="0" smtClean="0"/>
              <a:t>Ergonomische Benutzeroberfläche</a:t>
            </a:r>
          </a:p>
          <a:p>
            <a:r>
              <a:rPr lang="de-DE" dirty="0" smtClean="0"/>
              <a:t>Datenkonsistenz</a:t>
            </a:r>
          </a:p>
          <a:p>
            <a:r>
              <a:rPr lang="de-DE" dirty="0" smtClean="0"/>
              <a:t>Konfiguration der Datenbankverbindung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4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1904" y="1246312"/>
            <a:ext cx="453650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21904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21904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21904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1904" y="499072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21904" y="2566306"/>
            <a:ext cx="4536504" cy="1163164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4402832" cy="493776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6152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6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7284" y="1268760"/>
            <a:ext cx="6657084" cy="496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Spiralmodell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Iteratives Vorgehensmodell</a:t>
            </a:r>
          </a:p>
          <a:p>
            <a:r>
              <a:rPr lang="de-DE" dirty="0" smtClean="0"/>
              <a:t>Risikobetrachtung</a:t>
            </a:r>
          </a:p>
          <a:p>
            <a:r>
              <a:rPr lang="de-DE" dirty="0" smtClean="0"/>
              <a:t>Prototypen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7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5736" y="2664296"/>
            <a:ext cx="4438385" cy="3645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</a:t>
            </a:r>
            <a:r>
              <a:rPr lang="de-DE" dirty="0" err="1" smtClean="0"/>
              <a:t>Driven</a:t>
            </a:r>
            <a:r>
              <a:rPr lang="de-DE" dirty="0" smtClean="0"/>
              <a:t> Development (TDD)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Red</a:t>
            </a:r>
            <a:r>
              <a:rPr lang="de-DE" dirty="0" smtClean="0"/>
              <a:t> – Green – </a:t>
            </a:r>
            <a:r>
              <a:rPr lang="de-DE" dirty="0" err="1" smtClean="0"/>
              <a:t>Refactoring</a:t>
            </a:r>
            <a:endParaRPr lang="de-DE" dirty="0" smtClean="0"/>
          </a:p>
          <a:p>
            <a:r>
              <a:rPr lang="de-DE" dirty="0" smtClean="0"/>
              <a:t>Unit Tests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Datenbankverbindungen</a:t>
            </a:r>
          </a:p>
          <a:p>
            <a:pPr lvl="2"/>
            <a:r>
              <a:rPr lang="de-DE" dirty="0" smtClean="0"/>
              <a:t>Einfügen von Daten</a:t>
            </a:r>
          </a:p>
          <a:p>
            <a:pPr lvl="2"/>
            <a:r>
              <a:rPr lang="de-DE" dirty="0" smtClean="0"/>
              <a:t>Löschen von Daten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Validation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8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6313" y="1916832"/>
            <a:ext cx="3573016" cy="3573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Phoeb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509</Words>
  <Application>Microsoft Office PowerPoint</Application>
  <PresentationFormat>Bildschirmpräsentation (4:3)</PresentationFormat>
  <Paragraphs>185</Paragraphs>
  <Slides>17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Okeanos</vt:lpstr>
      <vt:lpstr>Inventory Management System</vt:lpstr>
      <vt:lpstr>Gliederung</vt:lpstr>
      <vt:lpstr>Gliederung</vt:lpstr>
      <vt:lpstr>Thematik</vt:lpstr>
      <vt:lpstr>Anforderungen</vt:lpstr>
      <vt:lpstr>Gliederung</vt:lpstr>
      <vt:lpstr>Zeitplan</vt:lpstr>
      <vt:lpstr>Spiralmodell</vt:lpstr>
      <vt:lpstr>Test Driven Development (TDD)</vt:lpstr>
      <vt:lpstr>Gliederung</vt:lpstr>
      <vt:lpstr>Architekturdesign</vt:lpstr>
      <vt:lpstr>Datenbank Entwurf</vt:lpstr>
      <vt:lpstr>Plichtenheft</vt:lpstr>
      <vt:lpstr>Gliederung</vt:lpstr>
      <vt:lpstr>Fazit</vt:lpstr>
      <vt:lpstr>Fragen?</vt:lpstr>
      <vt:lpstr>Quellen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turtle97@arcor.de</dc:creator>
  <cp:lastModifiedBy>turtle97@arcor.de</cp:lastModifiedBy>
  <cp:revision>75</cp:revision>
  <dcterms:created xsi:type="dcterms:W3CDTF">2016-05-04T09:39:11Z</dcterms:created>
  <dcterms:modified xsi:type="dcterms:W3CDTF">2016-05-11T06:31:46Z</dcterms:modified>
</cp:coreProperties>
</file>