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74" r:id="rId4"/>
    <p:sldId id="258" r:id="rId5"/>
    <p:sldId id="259" r:id="rId6"/>
    <p:sldId id="275" r:id="rId7"/>
    <p:sldId id="260" r:id="rId8"/>
    <p:sldId id="264" r:id="rId9"/>
    <p:sldId id="265" r:id="rId10"/>
    <p:sldId id="276" r:id="rId11"/>
    <p:sldId id="267" r:id="rId12"/>
    <p:sldId id="268" r:id="rId13"/>
    <p:sldId id="278" r:id="rId14"/>
    <p:sldId id="269" r:id="rId15"/>
    <p:sldId id="277" r:id="rId16"/>
    <p:sldId id="271" r:id="rId17"/>
    <p:sldId id="273" r:id="rId18"/>
    <p:sldId id="272" r:id="rId19"/>
    <p:sldId id="279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077"/>
    <a:srgbClr val="C6E5B5"/>
    <a:srgbClr val="DCEFD1"/>
    <a:srgbClr val="3D6A24"/>
    <a:srgbClr val="E5F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629" autoAdjust="0"/>
    <p:restoredTop sz="94660"/>
  </p:normalViewPr>
  <p:slideViewPr>
    <p:cSldViewPr>
      <p:cViewPr varScale="1">
        <p:scale>
          <a:sx n="87" d="100"/>
          <a:sy n="87" d="100"/>
        </p:scale>
        <p:origin x="-8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5DE1F-419D-4D02-82BC-F91BB41CE353}" type="datetimeFigureOut">
              <a:rPr lang="de-DE" smtClean="0"/>
              <a:pPr/>
              <a:t>17.05.2016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98C9E-79AA-49F5-983B-85D49666B96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40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Schichtenmodell</a:t>
            </a:r>
          </a:p>
          <a:p>
            <a:r>
              <a:rPr lang="de-DE" dirty="0" smtClean="0"/>
              <a:t>Ermöglicht</a:t>
            </a:r>
            <a:r>
              <a:rPr lang="de-DE" baseline="0" dirty="0" smtClean="0"/>
              <a:t> eine saubere, modulare Entwicklung</a:t>
            </a:r>
          </a:p>
          <a:p>
            <a:r>
              <a:rPr lang="de-DE" baseline="0" dirty="0" smtClean="0"/>
              <a:t>Datenbank ist austauschbar und kann auf einem zentralen System liegen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Link zum Bild!</a:t>
            </a:r>
          </a:p>
          <a:p>
            <a:r>
              <a:rPr lang="de-DE" dirty="0" smtClean="0"/>
              <a:t>Umfasst:</a:t>
            </a:r>
            <a:r>
              <a:rPr lang="de-DE" baseline="0" dirty="0" smtClean="0"/>
              <a:t> Entitäten, Attribute und Beziehungen samt </a:t>
            </a:r>
            <a:r>
              <a:rPr lang="de-DE" baseline="0" dirty="0" err="1" smtClean="0"/>
              <a:t>Kardinalitäten</a:t>
            </a:r>
            <a:endParaRPr lang="de-DE" baseline="0" dirty="0" smtClean="0"/>
          </a:p>
          <a:p>
            <a:r>
              <a:rPr lang="de-DE" baseline="0" dirty="0" smtClean="0"/>
              <a:t>Erstellung von Datenbank-Regeln für die Konsistenz der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Schnellere Erstellung</a:t>
            </a:r>
            <a:r>
              <a:rPr lang="de-DE" baseline="0" dirty="0" smtClean="0"/>
              <a:t> der Benutzeroberfläche</a:t>
            </a:r>
          </a:p>
          <a:p>
            <a:r>
              <a:rPr lang="de-DE" baseline="0" dirty="0" smtClean="0"/>
              <a:t>Strukturierte Darstellung aller GUI-Elemente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24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Programmiersprache</a:t>
            </a:r>
            <a:r>
              <a:rPr lang="de-DE" baseline="0" dirty="0" smtClean="0"/>
              <a:t> auf Grund von Zielsystem (Windows) und Kenntnisstand gewählt</a:t>
            </a:r>
          </a:p>
          <a:p>
            <a:r>
              <a:rPr lang="de-DE" baseline="0" dirty="0" smtClean="0"/>
              <a:t>MariaDB: Erfahrung im Team, Kostenlos (Speichern, Bearbeiten, Löschen)</a:t>
            </a:r>
          </a:p>
          <a:p>
            <a:r>
              <a:rPr lang="de-DE" baseline="0" dirty="0" smtClean="0"/>
              <a:t>Validatoren (Datenkonsistenz)</a:t>
            </a:r>
          </a:p>
          <a:p>
            <a:r>
              <a:rPr lang="de-DE" baseline="0" dirty="0" smtClean="0"/>
              <a:t>Mockups (Ergonomische Oberfläche)</a:t>
            </a:r>
          </a:p>
          <a:p>
            <a:r>
              <a:rPr lang="de-DE" baseline="0" dirty="0" smtClean="0"/>
              <a:t>WPF (Anzeigen, Sortierung, Datenbankkonfiguration)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577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Neue</a:t>
            </a:r>
            <a:r>
              <a:rPr lang="de-DE" baseline="0" dirty="0" smtClean="0"/>
              <a:t> Kenntnisse: Erstellen von Datenbanken unter MariaDB, Erstellen und Realisieren von Mockups, Koordinieren und Planen in einem Team (Erstellen eines Zeitplans, etc.)</a:t>
            </a:r>
          </a:p>
          <a:p>
            <a:r>
              <a:rPr lang="de-DE" baseline="0" dirty="0" smtClean="0"/>
              <a:t>Ausblick: Hinzufügen von neuen Bauteilen, Verbesserungen am Design, Benutzerverwaltung, Teamarbeit war erfolgreich und weitere Projekte in diesem Team sind denkbar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031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Bild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Implementierungsphase</a:t>
            </a:r>
            <a:r>
              <a:rPr lang="de-DE" baseline="0" dirty="0" smtClean="0"/>
              <a:t> weg gelassen</a:t>
            </a:r>
          </a:p>
          <a:p>
            <a:r>
              <a:rPr lang="de-DE" baseline="0" dirty="0" smtClean="0"/>
              <a:t>Implementierung wird während der Abhandlung der Entwurfsphase erläutert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71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Kann </a:t>
            </a:r>
            <a:r>
              <a:rPr lang="de-DE" baseline="0" dirty="0" smtClean="0"/>
              <a:t>von Lagerpersonal &amp; Vertrieb genutzt werden</a:t>
            </a:r>
          </a:p>
          <a:p>
            <a:r>
              <a:rPr lang="de-DE" baseline="0" dirty="0" smtClean="0"/>
              <a:t>Projektteam ist von einem Einsatz in einem standartmäßigen Lagerbetrieb ausgegangen</a:t>
            </a:r>
          </a:p>
          <a:p>
            <a:r>
              <a:rPr lang="de-DE" baseline="0" dirty="0" smtClean="0"/>
              <a:t>Verzögerungen auch durch Fehler beim Führen von Listen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451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Anforderungen wurden</a:t>
            </a:r>
            <a:r>
              <a:rPr lang="de-DE" baseline="0" dirty="0" smtClean="0"/>
              <a:t> in schriftlicher Form im Lastenheft festgehalten</a:t>
            </a:r>
          </a:p>
          <a:p>
            <a:r>
              <a:rPr lang="de-DE" baseline="0" dirty="0" smtClean="0"/>
              <a:t>Verteiltes Verwalten der Daten</a:t>
            </a:r>
            <a:endParaRPr lang="de-DE" baseline="0" dirty="0"/>
          </a:p>
          <a:p>
            <a:r>
              <a:rPr lang="de-DE" baseline="0" dirty="0" smtClean="0"/>
              <a:t>Anforderungen wurden in Muss-,Soll- und Kann-Kriterien gestaffelt</a:t>
            </a:r>
          </a:p>
          <a:p>
            <a:r>
              <a:rPr lang="de-DE" baseline="0" dirty="0" smtClean="0"/>
              <a:t>Dies ist eine Liste der realisierten Anforderungen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05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333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Zeitplanung wurde am Anfang der Planungsphase erstellt</a:t>
            </a:r>
          </a:p>
          <a:p>
            <a:r>
              <a:rPr lang="de-DE" dirty="0" smtClean="0"/>
              <a:t>Vorgabe:</a:t>
            </a:r>
            <a:r>
              <a:rPr lang="de-DE" baseline="0" dirty="0" smtClean="0"/>
              <a:t> 24 Stunden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384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Eingreifen</a:t>
            </a:r>
            <a:r>
              <a:rPr lang="de-DE" baseline="0" dirty="0" smtClean="0"/>
              <a:t> bei jedem Zyklus und somit dynamischer als Wasserfallmodell</a:t>
            </a:r>
          </a:p>
          <a:p>
            <a:r>
              <a:rPr lang="de-DE" baseline="0" dirty="0" smtClean="0"/>
              <a:t>Zyklus: Festlegen der Ziele, Lösungen planen/Risikoanalyse, Entwicklung/Test, Planen des nächsten Zyklus </a:t>
            </a:r>
          </a:p>
          <a:p>
            <a:r>
              <a:rPr lang="de-DE" baseline="0" dirty="0" smtClean="0"/>
              <a:t>Am Ende steht immer ein Prototyp, welcher einen Zwischenstand zum fertigen Produkt darstellt</a:t>
            </a:r>
          </a:p>
          <a:p>
            <a:r>
              <a:rPr lang="de-DE" baseline="0" dirty="0" smtClean="0"/>
              <a:t>Vorteile für das Projekt: Zyklische Planung (schnellere Reaktion), Risikobetrachtung beugt Fehlern vor, Fortschritt durch Prototypen gut einschätzbar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942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Unit</a:t>
            </a:r>
            <a:r>
              <a:rPr lang="de-DE" baseline="0" dirty="0" smtClean="0"/>
              <a:t>-Tests werden erstellt und schlagen fehl (Rot)</a:t>
            </a:r>
          </a:p>
          <a:p>
            <a:r>
              <a:rPr lang="de-DE" baseline="0" dirty="0" smtClean="0"/>
              <a:t>Code wird implementiert, bis Tests nicht mehr fehlschlagen (Green)</a:t>
            </a:r>
          </a:p>
          <a:p>
            <a:r>
              <a:rPr lang="de-DE" baseline="0" dirty="0" smtClean="0"/>
              <a:t>Code wird aufgeräumt und überflüssige Zeilen werden entfernt (</a:t>
            </a:r>
            <a:r>
              <a:rPr lang="de-DE" baseline="0" dirty="0" err="1" smtClean="0"/>
              <a:t>Refactoring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Testabdeckung mit Fokus auf die Datenbankverbindung und der </a:t>
            </a:r>
            <a:r>
              <a:rPr lang="de-DE" baseline="0" dirty="0" err="1" smtClean="0"/>
              <a:t>Datenkonsistens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981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6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89E9101-0A57-40FF-95DB-3AEFC76CAD8A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5801-08C6-4164-B203-94DCDA8BAE53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1875-3FCB-45CB-AE2F-8CA91420BD64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9F25-C81C-4864-8663-E08EC7D03295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6A5A5AE-9BFF-4276-9AB1-92A8B3D07B38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6325-24E8-4B47-9141-C80390B74AF3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3E2-E3EE-4DF2-838A-5C507645BA25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57C8-9EA6-49F6-903E-07E3FA028202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090E-AC8B-49C9-AD71-C42508C98946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9C0-18ED-40E5-958F-868639F01E05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A8D-E0A7-41AC-8DB4-1A068E8ADE23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2C11CE6-0549-40F5-B4A2-44089F8500DE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Spiralmodell" TargetMode="External"/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dalis.com/wp-content/uploads/2015/03/red-green-refactor-commit.png" TargetMode="External"/><Relationship Id="rId5" Type="http://schemas.openxmlformats.org/officeDocument/2006/relationships/hyperlink" Target="http://www.bonjourdefrance.com/image/passe-compose-ou-imparfait-grammaire-bdf-19.jpg" TargetMode="External"/><Relationship Id="rId4" Type="http://schemas.openxmlformats.org/officeDocument/2006/relationships/hyperlink" Target="https://de.wikipedia.org/wiki/Schichtenarchitektur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Inventory</a:t>
            </a:r>
            <a:r>
              <a:rPr lang="de-DE" dirty="0" smtClean="0"/>
              <a:t> Management System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Henry M., Dominik T., Hagen F.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21904" y="1246312"/>
            <a:ext cx="4536504" cy="499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21904" y="2208053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21904" y="1246312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21904" y="372947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1904" y="530120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23700" y="4089510"/>
            <a:ext cx="4536504" cy="1211698"/>
          </a:xfrm>
          <a:prstGeom prst="rect">
            <a:avLst/>
          </a:prstGeom>
          <a:solidFill>
            <a:srgbClr val="E5F3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4402832" cy="5256584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Oberflächenentwurf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0523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Architekturdesign</a:t>
            </a:r>
            <a:endParaRPr lang="de-DE" dirty="0"/>
          </a:p>
        </p:txBody>
      </p:sp>
      <p:pic>
        <p:nvPicPr>
          <p:cNvPr id="5" name="Grafik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96752"/>
            <a:ext cx="4176464" cy="5040560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Datenbankentwurf</a:t>
            </a:r>
            <a:endParaRPr lang="de-DE" dirty="0"/>
          </a:p>
        </p:txBody>
      </p:sp>
      <p:pic>
        <p:nvPicPr>
          <p:cNvPr id="4" name="Grafik 2"/>
          <p:cNvPicPr>
            <a:picLocks noGrp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480720" cy="4968552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Oberflächenentwurf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12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81608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Gestalten einer ergonomischen Oberfläche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58" y="1772816"/>
            <a:ext cx="7145042" cy="4464496"/>
          </a:xfrm>
          <a:prstGeom prst="rect">
            <a:avLst/>
          </a:prstGeom>
        </p:spPr>
      </p:pic>
      <p:pic>
        <p:nvPicPr>
          <p:cNvPr id="1026" name="Picture 2" descr="D:\Schule\LF6 (ml) - Programmieren\2. Lehrjahr\Projekt\Doku\Mockups\mockup_interfac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716" y="1704776"/>
            <a:ext cx="564832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29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Plichtenheft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Technische Umsetzung der Anforderungen: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Programmierung in C#</a:t>
            </a:r>
          </a:p>
          <a:p>
            <a:r>
              <a:rPr lang="de-DE" dirty="0" smtClean="0"/>
              <a:t>MariaDB als Datenbanksystem</a:t>
            </a:r>
          </a:p>
          <a:p>
            <a:r>
              <a:rPr lang="de-DE" dirty="0" smtClean="0"/>
              <a:t>Validatoren</a:t>
            </a:r>
          </a:p>
          <a:p>
            <a:r>
              <a:rPr lang="de-DE" dirty="0" smtClean="0"/>
              <a:t>Mockups</a:t>
            </a:r>
          </a:p>
          <a:p>
            <a:r>
              <a:rPr lang="de-DE" dirty="0" smtClean="0"/>
              <a:t>Windows Presentation Foundation (WPF)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13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93912" y="1246312"/>
            <a:ext cx="4536504" cy="499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93912" y="2208053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93912" y="1246312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93912" y="372947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93912" y="530120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95708" y="5661248"/>
            <a:ext cx="4536504" cy="576064"/>
          </a:xfrm>
          <a:prstGeom prst="rect">
            <a:avLst/>
          </a:prstGeom>
          <a:solidFill>
            <a:srgbClr val="E5F3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83568" y="1268760"/>
            <a:ext cx="4402832" cy="5184576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Oberflächenentwurf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549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726360" y="1988840"/>
            <a:ext cx="3816424" cy="3168352"/>
          </a:xfrm>
          <a:prstGeom prst="rect">
            <a:avLst/>
          </a:prstGeom>
          <a:gradFill flip="none" rotWithShape="1">
            <a:gsLst>
              <a:gs pos="0">
                <a:srgbClr val="C6E5B5"/>
              </a:gs>
              <a:gs pos="100000">
                <a:srgbClr val="DCEFD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49896" y="1988840"/>
            <a:ext cx="3816424" cy="3168352"/>
          </a:xfrm>
          <a:prstGeom prst="rect">
            <a:avLst/>
          </a:prstGeom>
          <a:gradFill flip="none" rotWithShape="1">
            <a:gsLst>
              <a:gs pos="0">
                <a:srgbClr val="C6E5B5"/>
              </a:gs>
              <a:gs pos="100000">
                <a:srgbClr val="DCEFD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539552" y="1988839"/>
            <a:ext cx="3826768" cy="414883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Gewonnenes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half" idx="3"/>
          </p:nvPr>
        </p:nvSpPr>
        <p:spPr>
          <a:xfrm>
            <a:off x="4730553" y="1988840"/>
            <a:ext cx="3812232" cy="424408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Ausblick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2"/>
          </p:nvPr>
        </p:nvSpPr>
        <p:spPr>
          <a:xfrm>
            <a:off x="539552" y="2606923"/>
            <a:ext cx="3672408" cy="2190229"/>
          </a:xfrm>
        </p:spPr>
        <p:txBody>
          <a:bodyPr>
            <a:normAutofit fontScale="92500"/>
          </a:bodyPr>
          <a:lstStyle/>
          <a:p>
            <a:pPr>
              <a:buClrTx/>
            </a:pPr>
            <a:r>
              <a:rPr lang="de-DE" dirty="0" smtClean="0"/>
              <a:t>Datenbankentwicklung</a:t>
            </a:r>
          </a:p>
          <a:p>
            <a:pPr>
              <a:buClrTx/>
            </a:pPr>
            <a:r>
              <a:rPr lang="de-DE" dirty="0" smtClean="0"/>
              <a:t>Ergonomisches Design</a:t>
            </a:r>
          </a:p>
          <a:p>
            <a:pPr>
              <a:buClrTx/>
            </a:pPr>
            <a:r>
              <a:rPr lang="de-DE" dirty="0" smtClean="0"/>
              <a:t>Teamarbeit</a:t>
            </a:r>
          </a:p>
          <a:p>
            <a:pPr>
              <a:buClrTx/>
            </a:pPr>
            <a:r>
              <a:rPr lang="de-DE" dirty="0" smtClean="0"/>
              <a:t>Umfangreiche Planung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>
          <a:xfrm>
            <a:off x="4716016" y="2565648"/>
            <a:ext cx="3452192" cy="2375520"/>
          </a:xfrm>
        </p:spPr>
        <p:txBody>
          <a:bodyPr/>
          <a:lstStyle/>
          <a:p>
            <a:pPr>
              <a:buClrTx/>
            </a:pPr>
            <a:r>
              <a:rPr lang="de-DE" sz="2400" dirty="0" smtClean="0"/>
              <a:t>Erweiterungen</a:t>
            </a:r>
            <a:endParaRPr lang="de-DE" dirty="0" smtClean="0"/>
          </a:p>
          <a:p>
            <a:pPr lvl="1">
              <a:buClrTx/>
            </a:pPr>
            <a:r>
              <a:rPr lang="de-DE" dirty="0" smtClean="0">
                <a:solidFill>
                  <a:schemeClr val="tx1"/>
                </a:solidFill>
              </a:rPr>
              <a:t>Weitere Entitäten</a:t>
            </a:r>
          </a:p>
          <a:p>
            <a:pPr lvl="1">
              <a:buClrTx/>
            </a:pPr>
            <a:r>
              <a:rPr lang="de-DE" dirty="0" smtClean="0">
                <a:solidFill>
                  <a:schemeClr val="tx1"/>
                </a:solidFill>
              </a:rPr>
              <a:t>Benutzer System</a:t>
            </a:r>
          </a:p>
          <a:p>
            <a:pPr lvl="1">
              <a:buClrTx/>
            </a:pPr>
            <a:r>
              <a:rPr lang="de-DE" dirty="0" smtClean="0">
                <a:solidFill>
                  <a:schemeClr val="tx1"/>
                </a:solidFill>
              </a:rPr>
              <a:t>Design</a:t>
            </a:r>
          </a:p>
          <a:p>
            <a:pPr>
              <a:buClrTx/>
            </a:pPr>
            <a:r>
              <a:rPr lang="de-DE" sz="2400" dirty="0" smtClean="0"/>
              <a:t>Teamarbeit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15</a:t>
            </a:r>
            <a:endParaRPr lang="de-DE" dirty="0"/>
          </a:p>
        </p:txBody>
      </p:sp>
      <p:cxnSp>
        <p:nvCxnSpPr>
          <p:cNvPr id="3" name="Gerade Verbindung 2"/>
          <p:cNvCxnSpPr/>
          <p:nvPr/>
        </p:nvCxnSpPr>
        <p:spPr>
          <a:xfrm>
            <a:off x="549896" y="2420888"/>
            <a:ext cx="3816424" cy="0"/>
          </a:xfrm>
          <a:prstGeom prst="line">
            <a:avLst/>
          </a:prstGeom>
          <a:ln w="15875">
            <a:solidFill>
              <a:srgbClr val="3D6A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4726360" y="2417134"/>
            <a:ext cx="3816424" cy="0"/>
          </a:xfrm>
          <a:prstGeom prst="line">
            <a:avLst/>
          </a:prstGeom>
          <a:ln w="15875">
            <a:solidFill>
              <a:srgbClr val="3D6A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16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72816"/>
            <a:ext cx="5886152" cy="38645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https://www.draw.io/ </a:t>
            </a:r>
            <a:r>
              <a:rPr lang="de-DE" dirty="0" smtClean="0"/>
              <a:t>(Abgerufen: 04.05.2016 12:30)</a:t>
            </a:r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de.wikipedia.org/wiki/Spiralmodell</a:t>
            </a:r>
            <a:r>
              <a:rPr lang="de-DE" dirty="0" smtClean="0"/>
              <a:t> (Abgerufen: 06.05.2016 17:00)</a:t>
            </a:r>
          </a:p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de.wikipedia.org/wiki/Schichtenarchitektur</a:t>
            </a:r>
            <a:r>
              <a:rPr lang="de-DE" dirty="0" smtClean="0"/>
              <a:t> (Abgerufen: 06.05.2016 17:15)</a:t>
            </a:r>
          </a:p>
          <a:p>
            <a:r>
              <a:rPr lang="de-DE" dirty="0">
                <a:hlinkClick r:id="rId5"/>
              </a:rPr>
              <a:t>http://</a:t>
            </a:r>
            <a:r>
              <a:rPr lang="de-DE" dirty="0" smtClean="0">
                <a:hlinkClick r:id="rId5"/>
              </a:rPr>
              <a:t>www.bonjourdefrance.com/image/passe-compose-ou-imparfait-grammaire-bdf-19.jpg</a:t>
            </a:r>
            <a:r>
              <a:rPr lang="de-DE" dirty="0" smtClean="0"/>
              <a:t> (Abgerufen: 06.05.2016 17:15)</a:t>
            </a:r>
          </a:p>
          <a:p>
            <a:r>
              <a:rPr lang="de-DE" dirty="0">
                <a:hlinkClick r:id="rId6"/>
              </a:rPr>
              <a:t>http://</a:t>
            </a:r>
            <a:r>
              <a:rPr lang="de-DE" dirty="0" smtClean="0">
                <a:hlinkClick r:id="rId6"/>
              </a:rPr>
              <a:t>ardalis.com/wp-content/uploads/2015/03/red-green-refactor-commit.png</a:t>
            </a:r>
            <a:r>
              <a:rPr lang="de-DE" dirty="0" smtClean="0"/>
              <a:t> (Abgerufen: 10.05.2016 18:00)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79912" y="3140968"/>
            <a:ext cx="1450504" cy="594320"/>
          </a:xfrm>
        </p:spPr>
        <p:txBody>
          <a:bodyPr/>
          <a:lstStyle/>
          <a:p>
            <a:r>
              <a:rPr lang="de-DE" dirty="0" smtClean="0"/>
              <a:t>ENDE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2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21904" y="1268760"/>
            <a:ext cx="4536504" cy="499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21904" y="2208053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21904" y="1246312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21904" y="372947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1904" y="530120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4402832" cy="5328592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Oberflächenentwurf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endParaRPr lang="de-DE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21904" y="1268760"/>
            <a:ext cx="4536504" cy="499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21904" y="2208053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21904" y="1246312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21904" y="372947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1904" y="530120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21904" y="1609467"/>
            <a:ext cx="4536504" cy="598585"/>
          </a:xfrm>
          <a:prstGeom prst="rect">
            <a:avLst/>
          </a:prstGeom>
          <a:solidFill>
            <a:srgbClr val="E5F3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4402832" cy="5184576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Oberflächenentwurf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2282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Thematik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Inventory</a:t>
            </a:r>
            <a:r>
              <a:rPr lang="de-DE" dirty="0" smtClean="0"/>
              <a:t> Management System</a:t>
            </a:r>
            <a:r>
              <a:rPr lang="de-DE" dirty="0"/>
              <a:t> </a:t>
            </a:r>
            <a:r>
              <a:rPr lang="de-DE" dirty="0" smtClean="0"/>
              <a:t>(IMS)</a:t>
            </a:r>
          </a:p>
          <a:p>
            <a:r>
              <a:rPr lang="de-DE" dirty="0" smtClean="0"/>
              <a:t>Lagerverwaltung</a:t>
            </a:r>
          </a:p>
          <a:p>
            <a:r>
              <a:rPr lang="de-DE" dirty="0" smtClean="0"/>
              <a:t>Verschiedene Anwendungen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763688" y="3306259"/>
            <a:ext cx="5688632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763688" y="3306259"/>
            <a:ext cx="5688632" cy="504056"/>
          </a:xfrm>
          <a:prstGeom prst="rect">
            <a:avLst/>
          </a:prstGeom>
          <a:gradFill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3707904" y="3378267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Zielsetzung</a:t>
            </a:r>
            <a:endParaRPr lang="de-DE" sz="20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1835696" y="3954331"/>
            <a:ext cx="5544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Arbeit mit zentralem Datenbestand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Verhindern von Verzögerungen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Einfachere Absprache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Kostenersparnis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Speichern von Komponenten</a:t>
            </a:r>
          </a:p>
          <a:p>
            <a:r>
              <a:rPr lang="de-DE" dirty="0" smtClean="0"/>
              <a:t>Bearbeiten von Komponenten </a:t>
            </a:r>
          </a:p>
          <a:p>
            <a:r>
              <a:rPr lang="de-DE" dirty="0" smtClean="0"/>
              <a:t>Löschen von Komponenten</a:t>
            </a:r>
          </a:p>
          <a:p>
            <a:r>
              <a:rPr lang="de-DE" dirty="0" smtClean="0"/>
              <a:t>Anzeigen von gespeicherten Komponenten</a:t>
            </a:r>
          </a:p>
          <a:p>
            <a:r>
              <a:rPr lang="de-DE" dirty="0" smtClean="0"/>
              <a:t>Sortierung über die Oberfläche</a:t>
            </a:r>
          </a:p>
          <a:p>
            <a:r>
              <a:rPr lang="de-DE" dirty="0" smtClean="0"/>
              <a:t>Ergonomische Benutzeroberfläche</a:t>
            </a:r>
          </a:p>
          <a:p>
            <a:r>
              <a:rPr lang="de-DE" dirty="0" smtClean="0"/>
              <a:t>Datenkonsistenz</a:t>
            </a:r>
          </a:p>
          <a:p>
            <a:r>
              <a:rPr lang="de-DE" dirty="0" smtClean="0"/>
              <a:t>Konfiguration der Datenbankverbindung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4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21904" y="1246312"/>
            <a:ext cx="4536504" cy="499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21904" y="2208053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21904" y="1246312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21904" y="372947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1904" y="530120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21904" y="2566306"/>
            <a:ext cx="4536504" cy="1163164"/>
          </a:xfrm>
          <a:prstGeom prst="rect">
            <a:avLst/>
          </a:prstGeom>
          <a:solidFill>
            <a:srgbClr val="E5F3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4402832" cy="5184576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Oberflächenentwurf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2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6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68760"/>
            <a:ext cx="6642381" cy="4981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Spiralmodell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Iteratives Vorgehensmodell</a:t>
            </a:r>
          </a:p>
          <a:p>
            <a:r>
              <a:rPr lang="de-DE" dirty="0" smtClean="0"/>
              <a:t>Risikobetrachtung</a:t>
            </a:r>
          </a:p>
          <a:p>
            <a:r>
              <a:rPr lang="de-DE" dirty="0" smtClean="0"/>
              <a:t>Prototypen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7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664296"/>
            <a:ext cx="4438385" cy="3645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</a:t>
            </a:r>
            <a:r>
              <a:rPr lang="de-DE" dirty="0" err="1" smtClean="0"/>
              <a:t>Driven</a:t>
            </a:r>
            <a:r>
              <a:rPr lang="de-DE" dirty="0" smtClean="0"/>
              <a:t> Development (TDD)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Red</a:t>
            </a:r>
            <a:r>
              <a:rPr lang="de-DE" dirty="0" smtClean="0"/>
              <a:t> – Green – </a:t>
            </a:r>
            <a:r>
              <a:rPr lang="de-DE" dirty="0" err="1" smtClean="0"/>
              <a:t>Refactoring</a:t>
            </a:r>
            <a:endParaRPr lang="de-DE" dirty="0" smtClean="0"/>
          </a:p>
          <a:p>
            <a:r>
              <a:rPr lang="de-DE" dirty="0" smtClean="0"/>
              <a:t>Unit Tests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Datenbankverbindungen</a:t>
            </a:r>
          </a:p>
          <a:p>
            <a:pPr lvl="2"/>
            <a:r>
              <a:rPr lang="de-DE" dirty="0" smtClean="0"/>
              <a:t>Einfügen von Daten</a:t>
            </a:r>
          </a:p>
          <a:p>
            <a:pPr lvl="2"/>
            <a:r>
              <a:rPr lang="de-DE" dirty="0" smtClean="0"/>
              <a:t>Löschen von Daten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Validation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8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13" y="1916832"/>
            <a:ext cx="3573016" cy="3573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Phoeb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636</Words>
  <Application>Microsoft Office PowerPoint</Application>
  <PresentationFormat>Bildschirmpräsentation (4:3)</PresentationFormat>
  <Paragraphs>219</Paragraphs>
  <Slides>19</Slides>
  <Notes>15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Okeanos</vt:lpstr>
      <vt:lpstr>Inventory Management System</vt:lpstr>
      <vt:lpstr>Gliederung</vt:lpstr>
      <vt:lpstr>Gliederung</vt:lpstr>
      <vt:lpstr>Thematik</vt:lpstr>
      <vt:lpstr>Anforderungen</vt:lpstr>
      <vt:lpstr>Gliederung</vt:lpstr>
      <vt:lpstr>Zeitplan</vt:lpstr>
      <vt:lpstr>Spiralmodell</vt:lpstr>
      <vt:lpstr>Test Driven Development (TDD)</vt:lpstr>
      <vt:lpstr>Gliederung</vt:lpstr>
      <vt:lpstr>Architekturdesign</vt:lpstr>
      <vt:lpstr>Datenbankentwurf</vt:lpstr>
      <vt:lpstr>Oberflächenentwurf</vt:lpstr>
      <vt:lpstr>Plichtenheft</vt:lpstr>
      <vt:lpstr>Gliederung</vt:lpstr>
      <vt:lpstr>Fazit</vt:lpstr>
      <vt:lpstr>Fragen?</vt:lpstr>
      <vt:lpstr>Quellen</vt:lpstr>
      <vt:lpstr>ENDE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turtle97@arcor.de</dc:creator>
  <cp:lastModifiedBy>Henry</cp:lastModifiedBy>
  <cp:revision>125</cp:revision>
  <dcterms:created xsi:type="dcterms:W3CDTF">2016-05-04T09:39:11Z</dcterms:created>
  <dcterms:modified xsi:type="dcterms:W3CDTF">2016-05-17T17:06:46Z</dcterms:modified>
</cp:coreProperties>
</file>