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69" r:id="rId14"/>
    <p:sldId id="277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A24"/>
    <a:srgbClr val="97D077"/>
    <a:srgbClr val="C6E5B5"/>
    <a:srgbClr val="DCEFD1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29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t>06.05.2016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t>06.05.2016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t>06.05.2016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t>06.05.2016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t>06.05.2016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41548" y="4111958"/>
            <a:ext cx="4536504" cy="90121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C#</a:t>
            </a:r>
          </a:p>
          <a:p>
            <a:r>
              <a:rPr lang="de-DE" dirty="0" err="1" smtClean="0"/>
              <a:t>MariaDB</a:t>
            </a:r>
            <a:endParaRPr lang="de-DE" dirty="0" smtClean="0"/>
          </a:p>
          <a:p>
            <a:r>
              <a:rPr lang="de-DE" dirty="0" err="1" smtClean="0"/>
              <a:t>Mockups</a:t>
            </a:r>
            <a:endParaRPr lang="de-DE" dirty="0" smtClean="0"/>
          </a:p>
          <a:p>
            <a:r>
              <a:rPr lang="de-DE" dirty="0" err="1" smtClean="0"/>
              <a:t>Validatoren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41548" y="5373216"/>
            <a:ext cx="4536504" cy="79208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556792"/>
            <a:ext cx="3816424" cy="3168352"/>
          </a:xfrm>
          <a:prstGeom prst="rect">
            <a:avLst/>
          </a:prstGeom>
          <a:solidFill>
            <a:srgbClr val="C6E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556792"/>
            <a:ext cx="3816424" cy="3168352"/>
          </a:xfrm>
          <a:prstGeom prst="rect">
            <a:avLst/>
          </a:prstGeom>
          <a:solidFill>
            <a:srgbClr val="C6E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285875"/>
            <a:ext cx="4040188" cy="6858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2" y="1295400"/>
            <a:ext cx="4041775" cy="6858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174875"/>
            <a:ext cx="3466728" cy="2190229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133600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dirty="0" smtClean="0"/>
              <a:t>Erweiterbarkeit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1988840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1985086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39752" y="1631915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Dauerhaftes Speichern, Bearbeiten und Löschen von Komponenten</a:t>
            </a:r>
          </a:p>
          <a:p>
            <a:r>
              <a:rPr lang="de-DE" dirty="0" smtClean="0"/>
              <a:t>Anzeigen von Komponenten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39752" y="2588754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768752" cy="507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316</Words>
  <Application>Microsoft Office PowerPoint</Application>
  <PresentationFormat>Bildschirmpräsentation (4:3)</PresentationFormat>
  <Paragraphs>160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 Entwurf</vt:lpstr>
      <vt:lpstr>Plichtenheft</vt:lpstr>
      <vt:lpstr>Gliederung</vt:lpstr>
      <vt:lpstr>Fazit</vt:lpstr>
      <vt:lpstr>Fragen?</vt:lpstr>
      <vt:lpstr>Quellen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Henry</cp:lastModifiedBy>
  <cp:revision>45</cp:revision>
  <dcterms:created xsi:type="dcterms:W3CDTF">2016-05-04T09:39:11Z</dcterms:created>
  <dcterms:modified xsi:type="dcterms:W3CDTF">2016-05-06T16:02:50Z</dcterms:modified>
</cp:coreProperties>
</file>