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38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9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8E39E-80B7-418F-9F10-FE7DFAD0E531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DF4BF-3EF5-4508-B73F-40994D779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97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8E39E-80B7-418F-9F10-FE7DFAD0E531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DF4BF-3EF5-4508-B73F-40994D779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44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8E39E-80B7-418F-9F10-FE7DFAD0E531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DF4BF-3EF5-4508-B73F-40994D779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235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8E39E-80B7-418F-9F10-FE7DFAD0E531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DF4BF-3EF5-4508-B73F-40994D779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489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8E39E-80B7-418F-9F10-FE7DFAD0E531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DF4BF-3EF5-4508-B73F-40994D779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2585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8E39E-80B7-418F-9F10-FE7DFAD0E531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DF4BF-3EF5-4508-B73F-40994D779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396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8E39E-80B7-418F-9F10-FE7DFAD0E531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DF4BF-3EF5-4508-B73F-40994D779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73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8E39E-80B7-418F-9F10-FE7DFAD0E531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DF4BF-3EF5-4508-B73F-40994D779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744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8E39E-80B7-418F-9F10-FE7DFAD0E531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DF4BF-3EF5-4508-B73F-40994D779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93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8E39E-80B7-418F-9F10-FE7DFAD0E531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DF4BF-3EF5-4508-B73F-40994D779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448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8E39E-80B7-418F-9F10-FE7DFAD0E531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DF4BF-3EF5-4508-B73F-40994D779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85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8E39E-80B7-418F-9F10-FE7DFAD0E531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DF4BF-3EF5-4508-B73F-40994D779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17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8E39E-80B7-418F-9F10-FE7DFAD0E531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DF4BF-3EF5-4508-B73F-40994D779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60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A0D8E39E-80B7-418F-9F10-FE7DFAD0E531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DADF4BF-3EF5-4508-B73F-40994D779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81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A0D8E39E-80B7-418F-9F10-FE7DFAD0E531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DADF4BF-3EF5-4508-B73F-40994D779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87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1DCC7BA-3740-47E1-91B9-626938139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4CEFA49-6B2F-4FE6-B6AF-31D49E68C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40086" y="40084"/>
            <a:ext cx="6858002" cy="6777832"/>
          </a:xfrm>
          <a:custGeom>
            <a:avLst/>
            <a:gdLst>
              <a:gd name="connsiteX0" fmla="*/ 6858001 w 6858002"/>
              <a:gd name="connsiteY0" fmla="*/ 4666984 h 6777832"/>
              <a:gd name="connsiteX1" fmla="*/ 3829243 w 6858002"/>
              <a:gd name="connsiteY1" fmla="*/ 6654602 h 6777832"/>
              <a:gd name="connsiteX2" fmla="*/ 3827370 w 6858002"/>
              <a:gd name="connsiteY2" fmla="*/ 6656146 h 6777832"/>
              <a:gd name="connsiteX3" fmla="*/ 3824584 w 6858002"/>
              <a:gd name="connsiteY3" fmla="*/ 6657658 h 6777832"/>
              <a:gd name="connsiteX4" fmla="*/ 3798694 w 6858002"/>
              <a:gd name="connsiteY4" fmla="*/ 6674649 h 6777832"/>
              <a:gd name="connsiteX5" fmla="*/ 3785012 w 6858002"/>
              <a:gd name="connsiteY5" fmla="*/ 6679138 h 6777832"/>
              <a:gd name="connsiteX6" fmla="*/ 3706340 w 6858002"/>
              <a:gd name="connsiteY6" fmla="*/ 6721839 h 6777832"/>
              <a:gd name="connsiteX7" fmla="*/ 3428999 w 6858002"/>
              <a:gd name="connsiteY7" fmla="*/ 6777832 h 6777832"/>
              <a:gd name="connsiteX8" fmla="*/ 3151659 w 6858002"/>
              <a:gd name="connsiteY8" fmla="*/ 6721839 h 6777832"/>
              <a:gd name="connsiteX9" fmla="*/ 3072997 w 6858002"/>
              <a:gd name="connsiteY9" fmla="*/ 6679143 h 6777832"/>
              <a:gd name="connsiteX10" fmla="*/ 3059299 w 6858002"/>
              <a:gd name="connsiteY10" fmla="*/ 6674649 h 6777832"/>
              <a:gd name="connsiteX11" fmla="*/ 3033384 w 6858002"/>
              <a:gd name="connsiteY11" fmla="*/ 6657642 h 6777832"/>
              <a:gd name="connsiteX12" fmla="*/ 3030628 w 6858002"/>
              <a:gd name="connsiteY12" fmla="*/ 6656146 h 6777832"/>
              <a:gd name="connsiteX13" fmla="*/ 3028776 w 6858002"/>
              <a:gd name="connsiteY13" fmla="*/ 6654618 h 6777832"/>
              <a:gd name="connsiteX14" fmla="*/ 1 w 6858002"/>
              <a:gd name="connsiteY14" fmla="*/ 4666984 h 6777832"/>
              <a:gd name="connsiteX15" fmla="*/ 6858002 w 6858002"/>
              <a:gd name="connsiteY15" fmla="*/ 0 h 6777832"/>
              <a:gd name="connsiteX16" fmla="*/ 6858002 w 6858002"/>
              <a:gd name="connsiteY16" fmla="*/ 1570616 h 6777832"/>
              <a:gd name="connsiteX17" fmla="*/ 6858001 w 6858002"/>
              <a:gd name="connsiteY17" fmla="*/ 1570616 h 6777832"/>
              <a:gd name="connsiteX18" fmla="*/ 6858001 w 6858002"/>
              <a:gd name="connsiteY18" fmla="*/ 4666983 h 6777832"/>
              <a:gd name="connsiteX19" fmla="*/ 0 w 6858002"/>
              <a:gd name="connsiteY19" fmla="*/ 4666983 h 6777832"/>
              <a:gd name="connsiteX20" fmla="*/ 0 w 6858002"/>
              <a:gd name="connsiteY20" fmla="*/ 595217 h 6777832"/>
              <a:gd name="connsiteX21" fmla="*/ 1 w 6858002"/>
              <a:gd name="connsiteY21" fmla="*/ 595217 h 6777832"/>
              <a:gd name="connsiteX22" fmla="*/ 1 w 6858002"/>
              <a:gd name="connsiteY22" fmla="*/ 0 h 67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858002" h="6777832">
                <a:moveTo>
                  <a:pt x="6858001" y="4666984"/>
                </a:moveTo>
                <a:lnTo>
                  <a:pt x="3829243" y="6654602"/>
                </a:lnTo>
                <a:lnTo>
                  <a:pt x="3827370" y="6656146"/>
                </a:lnTo>
                <a:lnTo>
                  <a:pt x="3824584" y="6657658"/>
                </a:lnTo>
                <a:lnTo>
                  <a:pt x="3798694" y="6674649"/>
                </a:lnTo>
                <a:lnTo>
                  <a:pt x="3785012" y="6679138"/>
                </a:lnTo>
                <a:lnTo>
                  <a:pt x="3706340" y="6721839"/>
                </a:lnTo>
                <a:cubicBezTo>
                  <a:pt x="3621097" y="6757894"/>
                  <a:pt x="3527376" y="6777832"/>
                  <a:pt x="3428999" y="6777832"/>
                </a:cubicBezTo>
                <a:cubicBezTo>
                  <a:pt x="3330622" y="6777832"/>
                  <a:pt x="3236902" y="6757894"/>
                  <a:pt x="3151659" y="6721839"/>
                </a:cubicBezTo>
                <a:lnTo>
                  <a:pt x="3072997" y="6679143"/>
                </a:lnTo>
                <a:lnTo>
                  <a:pt x="3059299" y="6674649"/>
                </a:lnTo>
                <a:lnTo>
                  <a:pt x="3033384" y="6657642"/>
                </a:lnTo>
                <a:lnTo>
                  <a:pt x="3030628" y="6656146"/>
                </a:lnTo>
                <a:lnTo>
                  <a:pt x="3028776" y="6654618"/>
                </a:lnTo>
                <a:lnTo>
                  <a:pt x="1" y="4666984"/>
                </a:lnTo>
                <a:close/>
                <a:moveTo>
                  <a:pt x="6858002" y="0"/>
                </a:moveTo>
                <a:lnTo>
                  <a:pt x="6858002" y="1570616"/>
                </a:lnTo>
                <a:lnTo>
                  <a:pt x="6858001" y="1570616"/>
                </a:lnTo>
                <a:lnTo>
                  <a:pt x="6858001" y="4666983"/>
                </a:lnTo>
                <a:lnTo>
                  <a:pt x="0" y="4666983"/>
                </a:lnTo>
                <a:lnTo>
                  <a:pt x="0" y="595217"/>
                </a:lnTo>
                <a:lnTo>
                  <a:pt x="1" y="595217"/>
                </a:lnTo>
                <a:lnTo>
                  <a:pt x="1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18B9ED-ACB5-E8F9-AFB5-914CE66F8409}"/>
              </a:ext>
            </a:extLst>
          </p:cNvPr>
          <p:cNvSpPr txBox="1"/>
          <p:nvPr/>
        </p:nvSpPr>
        <p:spPr>
          <a:xfrm>
            <a:off x="451514" y="947607"/>
            <a:ext cx="4389427" cy="4962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800" b="1" dirty="0">
                <a:solidFill>
                  <a:srgbClr val="FEFEFE"/>
                </a:solidFill>
                <a:latin typeface="+mj-lt"/>
                <a:ea typeface="+mj-ea"/>
                <a:cs typeface="+mj-cs"/>
              </a:rPr>
              <a:t>RLL PROJECT PRESENTATION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DCC302-8A44-EEC1-C446-425BB7208399}"/>
              </a:ext>
            </a:extLst>
          </p:cNvPr>
          <p:cNvSpPr txBox="1"/>
          <p:nvPr/>
        </p:nvSpPr>
        <p:spPr>
          <a:xfrm>
            <a:off x="9063830" y="5910393"/>
            <a:ext cx="29583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Sudharsan M</a:t>
            </a:r>
          </a:p>
          <a:p>
            <a:pPr algn="r"/>
            <a:r>
              <a:rPr lang="en-US" sz="2400" dirty="0"/>
              <a:t>2620738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FFE957-EF5F-87D9-7A75-BF456B6BBA4E}"/>
              </a:ext>
            </a:extLst>
          </p:cNvPr>
          <p:cNvSpPr txBox="1"/>
          <p:nvPr/>
        </p:nvSpPr>
        <p:spPr>
          <a:xfrm>
            <a:off x="7091596" y="2644169"/>
            <a:ext cx="4571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Product Recommendation Preparation</a:t>
            </a:r>
          </a:p>
        </p:txBody>
      </p:sp>
    </p:spTree>
    <p:extLst>
      <p:ext uri="{BB962C8B-B14F-4D97-AF65-F5344CB8AC3E}">
        <p14:creationId xmlns:p14="http://schemas.microsoft.com/office/powerpoint/2010/main" val="897128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655F-9666-17DC-166F-49473F1A8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712" y="841635"/>
            <a:ext cx="10637929" cy="458247"/>
          </a:xfrm>
        </p:spPr>
        <p:txBody>
          <a:bodyPr/>
          <a:lstStyle/>
          <a:p>
            <a:r>
              <a:rPr lang="en-US" sz="2800" dirty="0"/>
              <a:t>Scenario: Process purchase history to create customer-product mappings.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A209710-8EDD-B452-DB77-754888963E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93663"/>
              </p:ext>
            </p:extLst>
          </p:nvPr>
        </p:nvGraphicFramePr>
        <p:xfrm>
          <a:off x="334364" y="2780304"/>
          <a:ext cx="4210488" cy="1297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5244">
                  <a:extLst>
                    <a:ext uri="{9D8B030D-6E8A-4147-A177-3AD203B41FA5}">
                      <a16:colId xmlns:a16="http://schemas.microsoft.com/office/drawing/2014/main" val="3998243227"/>
                    </a:ext>
                  </a:extLst>
                </a:gridCol>
                <a:gridCol w="2105244">
                  <a:extLst>
                    <a:ext uri="{9D8B030D-6E8A-4147-A177-3AD203B41FA5}">
                      <a16:colId xmlns:a16="http://schemas.microsoft.com/office/drawing/2014/main" val="803812925"/>
                    </a:ext>
                  </a:extLst>
                </a:gridCol>
              </a:tblGrid>
              <a:tr h="432464">
                <a:tc>
                  <a:txBody>
                    <a:bodyPr/>
                    <a:lstStyle/>
                    <a:p>
                      <a:r>
                        <a:rPr lang="en-US" dirty="0" err="1"/>
                        <a:t>CustomerID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ProductID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09689"/>
                  </a:ext>
                </a:extLst>
              </a:tr>
              <a:tr h="432464">
                <a:tc>
                  <a:txBody>
                    <a:bodyPr/>
                    <a:lstStyle/>
                    <a:p>
                      <a:r>
                        <a:rPr lang="en-US" dirty="0"/>
                        <a:t>C001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33850"/>
                  </a:ext>
                </a:extLst>
              </a:tr>
              <a:tr h="432464">
                <a:tc>
                  <a:txBody>
                    <a:bodyPr/>
                    <a:lstStyle/>
                    <a:p>
                      <a:r>
                        <a:rPr lang="en-US" dirty="0"/>
                        <a:t>C002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336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C9CEBBA-517B-4C29-C587-788E539FA191}"/>
              </a:ext>
            </a:extLst>
          </p:cNvPr>
          <p:cNvSpPr txBox="1"/>
          <p:nvPr/>
        </p:nvSpPr>
        <p:spPr>
          <a:xfrm>
            <a:off x="334364" y="2193116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INPUT: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22C513-E520-15C7-01B4-CEA9E96A6110}"/>
              </a:ext>
            </a:extLst>
          </p:cNvPr>
          <p:cNvSpPr txBox="1"/>
          <p:nvPr/>
        </p:nvSpPr>
        <p:spPr>
          <a:xfrm>
            <a:off x="7246153" y="2193116"/>
            <a:ext cx="1386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OUTPUT: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914502F-5137-D641-2B3C-68D38DC894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283197"/>
              </p:ext>
            </p:extLst>
          </p:nvPr>
        </p:nvGraphicFramePr>
        <p:xfrm>
          <a:off x="7246153" y="2767904"/>
          <a:ext cx="4210488" cy="1297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5244">
                  <a:extLst>
                    <a:ext uri="{9D8B030D-6E8A-4147-A177-3AD203B41FA5}">
                      <a16:colId xmlns:a16="http://schemas.microsoft.com/office/drawing/2014/main" val="3998243227"/>
                    </a:ext>
                  </a:extLst>
                </a:gridCol>
                <a:gridCol w="2105244">
                  <a:extLst>
                    <a:ext uri="{9D8B030D-6E8A-4147-A177-3AD203B41FA5}">
                      <a16:colId xmlns:a16="http://schemas.microsoft.com/office/drawing/2014/main" val="803812925"/>
                    </a:ext>
                  </a:extLst>
                </a:gridCol>
              </a:tblGrid>
              <a:tr h="432464">
                <a:tc>
                  <a:txBody>
                    <a:bodyPr/>
                    <a:lstStyle/>
                    <a:p>
                      <a:r>
                        <a:rPr lang="en-US" dirty="0" err="1"/>
                        <a:t>CustomerID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ProductID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09689"/>
                  </a:ext>
                </a:extLst>
              </a:tr>
              <a:tr h="432464">
                <a:tc>
                  <a:txBody>
                    <a:bodyPr/>
                    <a:lstStyle/>
                    <a:p>
                      <a:r>
                        <a:rPr lang="en-US" dirty="0"/>
                        <a:t>C001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Laptop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33850"/>
                  </a:ext>
                </a:extLst>
              </a:tr>
              <a:tr h="432464">
                <a:tc>
                  <a:txBody>
                    <a:bodyPr/>
                    <a:lstStyle/>
                    <a:p>
                      <a:r>
                        <a:rPr lang="en-US" dirty="0"/>
                        <a:t>C002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3369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0FDCCCB-0228-3A15-1384-B1A3ED0F3281}"/>
              </a:ext>
            </a:extLst>
          </p:cNvPr>
          <p:cNvSpPr txBox="1"/>
          <p:nvPr/>
        </p:nvSpPr>
        <p:spPr>
          <a:xfrm>
            <a:off x="334364" y="4957953"/>
            <a:ext cx="82804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Activities: </a:t>
            </a:r>
          </a:p>
          <a:p>
            <a:endParaRPr lang="en-US" dirty="0"/>
          </a:p>
          <a:p>
            <a:r>
              <a:rPr lang="en-US" dirty="0"/>
              <a:t>1. Map customer purchases to product details. </a:t>
            </a:r>
          </a:p>
          <a:p>
            <a:r>
              <a:rPr lang="en-US" dirty="0"/>
              <a:t>2. Aggregate product purchases by customer. </a:t>
            </a:r>
          </a:p>
          <a:p>
            <a:r>
              <a:rPr lang="en-US" dirty="0"/>
              <a:t>3. Identify top products for each customer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29F047-48A3-2FD6-CFAA-9F918FA9FC5B}"/>
              </a:ext>
            </a:extLst>
          </p:cNvPr>
          <p:cNvSpPr txBox="1"/>
          <p:nvPr/>
        </p:nvSpPr>
        <p:spPr>
          <a:xfrm>
            <a:off x="7447000" y="5075806"/>
            <a:ext cx="441063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customer_purchases_2024.csv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customer_purchases_2023.csv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product_master.csv</a:t>
            </a:r>
          </a:p>
        </p:txBody>
      </p:sp>
    </p:spTree>
    <p:extLst>
      <p:ext uri="{BB962C8B-B14F-4D97-AF65-F5344CB8AC3E}">
        <p14:creationId xmlns:p14="http://schemas.microsoft.com/office/powerpoint/2010/main" val="221437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3D21DC-6C10-0FAF-15EA-4903FF9C6C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0D73DF-5FEC-AC84-BD2D-51A3051F7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394943"/>
            <a:ext cx="11288972" cy="81663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COMPONENTS AND PIPELINES</a:t>
            </a:r>
          </a:p>
        </p:txBody>
      </p:sp>
      <p:pic>
        <p:nvPicPr>
          <p:cNvPr id="8" name="Picture 7" descr="A diagram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5CE22627-4F85-0D52-8BD8-53F317799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14" y="2598737"/>
            <a:ext cx="11288972" cy="327380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61478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04A33F-9DAB-C81D-B34B-D3A42195FC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BA5B5E-32C9-0EC0-CC0D-CB36020B3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394943"/>
            <a:ext cx="11288972" cy="81663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INPUTS DATA CLEANING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E0654FA-122C-17C1-B95C-5265B01ADD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29" y="4722223"/>
            <a:ext cx="2528292" cy="1914024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14D32FF0-3C6A-C652-BB9D-F545D57157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460" y="4866962"/>
            <a:ext cx="2906026" cy="1769285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7F3B71A-6C1C-85B1-05D8-9B7A92D8328B}"/>
              </a:ext>
            </a:extLst>
          </p:cNvPr>
          <p:cNvSpPr txBox="1"/>
          <p:nvPr/>
        </p:nvSpPr>
        <p:spPr>
          <a:xfrm>
            <a:off x="932329" y="4023290"/>
            <a:ext cx="2048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data sets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FFED3C-43C3-C854-547D-6D7908447281}"/>
              </a:ext>
            </a:extLst>
          </p:cNvPr>
          <p:cNvSpPr txBox="1"/>
          <p:nvPr/>
        </p:nvSpPr>
        <p:spPr>
          <a:xfrm>
            <a:off x="8941736" y="4023290"/>
            <a:ext cx="2048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Master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1E8B50-923D-13C5-1A5D-46CAFB4B750A}"/>
              </a:ext>
            </a:extLst>
          </p:cNvPr>
          <p:cNvSpPr txBox="1"/>
          <p:nvPr/>
        </p:nvSpPr>
        <p:spPr>
          <a:xfrm>
            <a:off x="726141" y="2294269"/>
            <a:ext cx="10372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the data has some “INVALID” records in a column we need to reject to make sure we handle with the valid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EBFA44-C672-8BF0-9633-848800E208C0}"/>
              </a:ext>
            </a:extLst>
          </p:cNvPr>
          <p:cNvSpPr txBox="1"/>
          <p:nvPr/>
        </p:nvSpPr>
        <p:spPr>
          <a:xfrm>
            <a:off x="726141" y="3173391"/>
            <a:ext cx="10551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our example the price and the quantity has some invalid values so we need to reject it to handle the right </a:t>
            </a:r>
            <a:r>
              <a:rPr lang="en-US" dirty="0" err="1"/>
              <a:t>datas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997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502AA612-D779-D1DB-680D-777D9E207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Data Mapping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0146E6-B789-5592-79FD-1CA5C2FE3E1C}"/>
              </a:ext>
            </a:extLst>
          </p:cNvPr>
          <p:cNvSpPr txBox="1"/>
          <p:nvPr/>
        </p:nvSpPr>
        <p:spPr>
          <a:xfrm>
            <a:off x="3256736" y="2106613"/>
            <a:ext cx="8125262" cy="463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600" dirty="0"/>
              <a:t>For data Joining Inner Join was used to join the customer data to product details to show the customers products</a:t>
            </a:r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28C5DE8E-FE54-9680-8196-C850A7FE49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36171"/>
          <a:stretch/>
        </p:blipFill>
        <p:spPr>
          <a:xfrm>
            <a:off x="0" y="2962276"/>
            <a:ext cx="12192000" cy="3956764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261121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90ED5-A984-886C-B8B5-1E8D113AA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Outputs</a:t>
            </a:r>
            <a:endParaRPr lang="en-US" dirty="0"/>
          </a:p>
        </p:txBody>
      </p:sp>
      <p:pic>
        <p:nvPicPr>
          <p:cNvPr id="4" name="Picture 3" descr="A diagram of a computer program">
            <a:extLst>
              <a:ext uri="{FF2B5EF4-FFF2-40B4-BE49-F238E27FC236}">
                <a16:creationId xmlns:a16="http://schemas.microsoft.com/office/drawing/2014/main" id="{5A556D58-2542-805C-F3E4-0E6F9B107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088" y="2352674"/>
            <a:ext cx="6746096" cy="39338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022C03-4BC1-ABF1-DC71-A2CAD1D0CC77}"/>
              </a:ext>
            </a:extLst>
          </p:cNvPr>
          <p:cNvSpPr txBox="1"/>
          <p:nvPr/>
        </p:nvSpPr>
        <p:spPr>
          <a:xfrm>
            <a:off x="381000" y="2781300"/>
            <a:ext cx="38290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Output:</a:t>
            </a:r>
          </a:p>
          <a:p>
            <a:r>
              <a:rPr lang="en-US" dirty="0"/>
              <a:t>	will show all the columns in table</a:t>
            </a:r>
          </a:p>
          <a:p>
            <a:endParaRPr lang="en-US" dirty="0"/>
          </a:p>
          <a:p>
            <a:r>
              <a:rPr lang="en-US" dirty="0"/>
              <a:t>Second Output:</a:t>
            </a:r>
          </a:p>
          <a:p>
            <a:r>
              <a:rPr lang="en-US" dirty="0"/>
              <a:t>	will show only the customers product name</a:t>
            </a:r>
          </a:p>
          <a:p>
            <a:endParaRPr lang="en-US" dirty="0"/>
          </a:p>
          <a:p>
            <a:r>
              <a:rPr lang="en-US" dirty="0"/>
              <a:t>Third Output: </a:t>
            </a:r>
          </a:p>
          <a:p>
            <a:r>
              <a:rPr lang="en-US" dirty="0"/>
              <a:t>	will show the top products of each customers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892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C0660-B131-3C84-4094-0D24BA987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Product Output</a:t>
            </a:r>
          </a:p>
        </p:txBody>
      </p:sp>
      <p:pic>
        <p:nvPicPr>
          <p:cNvPr id="4" name="Picture 3" descr="A diagram of a product">
            <a:extLst>
              <a:ext uri="{FF2B5EF4-FFF2-40B4-BE49-F238E27FC236}">
                <a16:creationId xmlns:a16="http://schemas.microsoft.com/office/drawing/2014/main" id="{945FF44E-1FE8-72E7-5384-F61035313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08" y="4968474"/>
            <a:ext cx="10768590" cy="16233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648843-7500-EBC2-ABDA-06732DBDF364}"/>
              </a:ext>
            </a:extLst>
          </p:cNvPr>
          <p:cNvSpPr txBox="1"/>
          <p:nvPr/>
        </p:nvSpPr>
        <p:spPr>
          <a:xfrm>
            <a:off x="1095375" y="2333625"/>
            <a:ext cx="98583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Sort by Price in descending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Aggregate group by customer and price and operation with product by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Aggregate group by customer and price and operation with product by Max to get 	the maximum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tunique</a:t>
            </a:r>
            <a:r>
              <a:rPr lang="en-US" dirty="0"/>
              <a:t> will remove the duplicates and give the unique values(First)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Sort by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 the result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53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E8DED1-24FF-4A79-873B-ECE3ABE73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A6A048-501A-4387-906B-B8A8543E7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088A6C-746F-F001-8548-61A9F3035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559" y="1286935"/>
            <a:ext cx="9638153" cy="266837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5756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61</TotalTime>
  <Words>260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2</vt:lpstr>
      <vt:lpstr>Quotable</vt:lpstr>
      <vt:lpstr>PowerPoint Presentation</vt:lpstr>
      <vt:lpstr>Scenario: Process purchase history to create customer-product mappings.</vt:lpstr>
      <vt:lpstr>COMPONENTS AND PIPELINES</vt:lpstr>
      <vt:lpstr>INPUTS DATA CLEANING</vt:lpstr>
      <vt:lpstr>Data Mapping</vt:lpstr>
      <vt:lpstr>Outputs</vt:lpstr>
      <vt:lpstr>Top Product Output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Sudharsan M1</dc:creator>
  <cp:lastModifiedBy>Sudharsan M1</cp:lastModifiedBy>
  <cp:revision>3</cp:revision>
  <dcterms:created xsi:type="dcterms:W3CDTF">2025-02-05T12:59:28Z</dcterms:created>
  <dcterms:modified xsi:type="dcterms:W3CDTF">2025-02-06T03:28:56Z</dcterms:modified>
</cp:coreProperties>
</file>