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s-MX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s-MX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s-MX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s-MX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50A6BD63-4FD0-4EF2-9A0B-38EF028A8D86}" type="slidenum">
              <a:rPr b="0" lang="es-MX" sz="1400" spc="-1" strike="noStrike">
                <a:solidFill>
                  <a:srgbClr val="ffffff"/>
                </a:solidFill>
                <a:latin typeface="Times New Roman"/>
              </a:rPr>
              <a:t>3</a:t>
            </a:fld>
            <a:endParaRPr b="0" lang="es-MX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Click to edit the title text format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Click to edit the outline text format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Second Outline Level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Third Outline Level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Fourth Outline Level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Fifth Outline Level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Sixth Outline Level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Seventh Outline Level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Times New Roman"/>
              </a:rPr>
              <a:t> 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Times New Roman"/>
              </a:rPr>
              <a:t>&lt;footer&gt;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F6CB1E3-D143-4335-BFFC-1FE5988E983D}" type="slidenum">
              <a:rPr b="0" lang="es-MX" sz="1400" spc="-1" strike="noStrike">
                <a:latin typeface="Times New Roman"/>
              </a:rPr>
              <a:t>&lt;number&gt;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5860" spc="-1" strike="noStrike">
                <a:solidFill>
                  <a:srgbClr val="ffffff"/>
                </a:solidFill>
                <a:latin typeface="Arial"/>
              </a:rPr>
              <a:t>Cripto-Mina</a:t>
            </a:r>
            <a:endParaRPr b="0" lang="es-MX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PROYECTO FINAL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¿Por qué usar criptomonedas?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No son controladas por NADIE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A largo plazo son un activo seguro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Millones de proyectos diferentes</a:t>
            </a: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Ventajas de Blockchain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Es muy seguro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Totalmente Descentralizado, incluso siendo </a:t>
            </a:r>
            <a:r>
              <a:rPr b="0" lang="es-MX" sz="3200" spc="-1" strike="noStrike">
                <a:latin typeface="Arial"/>
              </a:rPr>
              <a:t>utilizado actualmente por muchas </a:t>
            </a:r>
            <a:r>
              <a:rPr b="0" lang="es-MX" sz="3200" spc="-1" strike="noStrike">
                <a:latin typeface="Arial"/>
              </a:rPr>
              <a:t>organizaciones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2021-07-02T10:17:32Z</dcterms:created>
  <dc:creator/>
  <dc:description/>
  <dc:language>es-MX</dc:language>
  <cp:lastModifiedBy/>
  <dcterms:modified xsi:type="dcterms:W3CDTF">2021-07-02T10:48:37Z</dcterms:modified>
  <cp:revision>6</cp:revision>
  <dc:subject/>
  <dc:title>Blueprint Plans</dc:title>
</cp:coreProperties>
</file>