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6d424d373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6d424d373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6d424d373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6d424d37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6d424d373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66d424d37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6d424d37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6d424d37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66d424d373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66d424d37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6d424d373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66d424d373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Transformación Digital en TechNova Solutions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Organización, Comunicación y Gestión de Tareas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4770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1. Desafios y soluciones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2151000"/>
            <a:ext cx="7038900" cy="186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La empresa ha crecido muy rápido.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Problemas actuales: desorganización, pérdida de documentos, mala comunicación.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Solución: implementación de un entorno digital y ágil.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2. Google Drive – Organización de archivos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983425"/>
            <a:ext cx="7038900" cy="200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Se ha creado una estructura de carpetas por departamentos: Desarrollo, Soporte, Administración, RRHH.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Archivos centralizados, sin duplicados ni versiones por email.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Uso de permisos para limitar el acceso según el rol.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3. Slack – Comunicación eficiente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2012800"/>
            <a:ext cx="7038900" cy="19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Canales claros y organizados: #general, #proyectos, #soporte, #ideas-y-mejoras.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Normas básicas de uso y comunicación profesional.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Se evita el uso del correo para temas internos.</a:t>
            </a:r>
            <a:br>
              <a:rPr lang="e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4. Trello – Gestión de tareas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2012825"/>
            <a:ext cx="7038900" cy="211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con listas: Pendiente, En proceso, En revisión, Completado.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Cada tarea tiene descripción, responsable y etiquetas.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Mejora la visibilidad del trabajo y facilita la colaboración.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5. Buenas prácticas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905350"/>
            <a:ext cx="7038900" cy="22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Nombres estándar en archivos.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No guardar en local ni usar correo para documentos.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Usar siempre Slack y Trello como canales principales de trabajo.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Revisión semanal de tareas y prioridades.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6. Conclusión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2028150"/>
            <a:ext cx="7038900" cy="202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Solución simple y efectiva para trabajar mejor en equipo.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Aumenta la productividad y la organización.</a:t>
            </a:r>
            <a:br>
              <a:rPr lang="es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/>
              <a:t>TechNova Solutions está preparada para seguir creciendo.</a:t>
            </a:r>
            <a:br>
              <a:rPr lang="es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