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8" r:id="rId2"/>
  </p:sldMasterIdLst>
  <p:notesMasterIdLst>
    <p:notesMasterId r:id="rId11"/>
  </p:notesMasterIdLst>
  <p:handoutMasterIdLst>
    <p:handoutMasterId r:id="rId12"/>
  </p:handoutMasterIdLst>
  <p:sldIdLst>
    <p:sldId id="256" r:id="rId3"/>
    <p:sldId id="260" r:id="rId4"/>
    <p:sldId id="268" r:id="rId5"/>
    <p:sldId id="269" r:id="rId6"/>
    <p:sldId id="270" r:id="rId7"/>
    <p:sldId id="271" r:id="rId8"/>
    <p:sldId id="27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6DA"/>
    <a:srgbClr val="474643"/>
    <a:srgbClr val="003361"/>
    <a:srgbClr val="004F96"/>
    <a:srgbClr val="4C4D4C"/>
    <a:srgbClr val="EB8B2D"/>
    <a:srgbClr val="343433"/>
    <a:srgbClr val="636462"/>
    <a:srgbClr val="7777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45" autoAdjust="0"/>
    <p:restoredTop sz="94674"/>
  </p:normalViewPr>
  <p:slideViewPr>
    <p:cSldViewPr snapToGrid="0" snapToObjects="1" showGuides="1">
      <p:cViewPr>
        <p:scale>
          <a:sx n="125" d="100"/>
          <a:sy n="125" d="100"/>
        </p:scale>
        <p:origin x="1700" y="7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170" d="100"/>
          <a:sy n="170" d="100"/>
        </p:scale>
        <p:origin x="6480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AF9A7093-B570-B193-D7A9-C5C63DBA201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ABD1486-6470-ADF8-DE88-7EFF4FFC6F9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35FBCA-7827-204B-8916-3BD441F72BB8}" type="datetimeFigureOut">
              <a:rPr lang="de-DE" smtClean="0"/>
              <a:t>07.04.2024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4AD9848-4544-6C88-D485-3E2FFA25BC9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A54C57B-ECE4-849C-BD69-0C6CD30F619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B2C0D7-0313-8748-AFD1-FE9CFDB25C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6588773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2CE5A1-857B-214D-8BEE-AF65CEFCD544}" type="datetimeFigureOut">
              <a:rPr lang="de-DE" smtClean="0"/>
              <a:t>07.04.2024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531BCB-E4CC-CD41-BF0E-941D9510A3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562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7473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3544CBE7-AFBB-1961-3EFC-905CC26E258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23705"/>
          <a:stretch/>
        </p:blipFill>
        <p:spPr>
          <a:xfrm>
            <a:off x="0" y="0"/>
            <a:ext cx="12240683" cy="5253203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94A5A38D-E190-82AE-46C3-2654892513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6763" y="5533147"/>
            <a:ext cx="10561669" cy="477837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2667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7754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44FC01E-4815-58CB-245F-C6264A32E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408" y="1130142"/>
            <a:ext cx="10858029" cy="4746783"/>
          </a:xfrm>
        </p:spPr>
        <p:txBody>
          <a:bodyPr/>
          <a:lstStyle>
            <a:lvl1pPr marL="228594" indent="-228594">
              <a:buFont typeface="Wingdings" pitchFamily="2" charset="2"/>
              <a:buChar char="§"/>
              <a:defRPr sz="1733">
                <a:solidFill>
                  <a:srgbClr val="4C4D4C"/>
                </a:solidFill>
              </a:defRPr>
            </a:lvl1pPr>
            <a:lvl2pPr marL="685783" indent="-228594">
              <a:buFont typeface="Wingdings" pitchFamily="2" charset="2"/>
              <a:buChar char="§"/>
              <a:defRPr sz="1733">
                <a:solidFill>
                  <a:srgbClr val="4C4D4C"/>
                </a:solidFill>
              </a:defRPr>
            </a:lvl2pPr>
            <a:lvl3pPr marL="1142971" indent="-228594">
              <a:buFont typeface="Wingdings" pitchFamily="2" charset="2"/>
              <a:buChar char="§"/>
              <a:defRPr sz="1733">
                <a:solidFill>
                  <a:srgbClr val="4C4D4C"/>
                </a:solidFill>
              </a:defRPr>
            </a:lvl3pPr>
            <a:lvl4pPr marL="1600160" indent="-228594">
              <a:buFont typeface="Wingdings" pitchFamily="2" charset="2"/>
              <a:buChar char="§"/>
              <a:defRPr sz="1733">
                <a:solidFill>
                  <a:srgbClr val="4C4D4C"/>
                </a:solidFill>
              </a:defRPr>
            </a:lvl4pPr>
            <a:lvl5pPr marL="2057349" indent="-228594">
              <a:buFont typeface="Wingdings" pitchFamily="2" charset="2"/>
              <a:buChar char="§"/>
              <a:defRPr sz="1733">
                <a:solidFill>
                  <a:srgbClr val="4C4D4C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F467342-6F17-B273-AB31-7550A6A2E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7408" y="332656"/>
            <a:ext cx="10865960" cy="477837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2667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160C85B2-D425-5CFB-4251-19ED243B1A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88966" y="6357537"/>
            <a:ext cx="4114800" cy="314425"/>
          </a:xfrm>
          <a:prstGeom prst="rect">
            <a:avLst/>
          </a:prstGeom>
        </p:spPr>
        <p:txBody>
          <a:bodyPr anchor="ctr" anchorCtr="1"/>
          <a:lstStyle>
            <a:lvl1pPr algn="ctr">
              <a:defRPr sz="933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de-DE"/>
              <a:t>Titel oder Vortragender</a:t>
            </a:r>
            <a:endParaRPr lang="de-DE" dirty="0"/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5E0B9212-D1C1-ADB0-2A92-B1D1B2B01F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8836" y="6355278"/>
            <a:ext cx="888247" cy="316684"/>
          </a:xfrm>
          <a:prstGeom prst="rect">
            <a:avLst/>
          </a:prstGeom>
        </p:spPr>
        <p:txBody>
          <a:bodyPr anchor="ctr" anchorCtr="1"/>
          <a:lstStyle>
            <a:lvl1pPr algn="r">
              <a:defRPr sz="933">
                <a:solidFill>
                  <a:schemeClr val="accent3"/>
                </a:solidFill>
              </a:defRPr>
            </a:lvl1pPr>
          </a:lstStyle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97E50-EC1F-01A0-B1F3-70989E79ED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971980" y="6357537"/>
            <a:ext cx="1311917" cy="3166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33">
                <a:solidFill>
                  <a:schemeClr val="accent3"/>
                </a:solidFill>
              </a:defRPr>
            </a:lvl1pPr>
          </a:lstStyle>
          <a:p>
            <a:fld id="{7C3CDC0F-71BF-B840-812C-9588125E0BFE}" type="datetime6">
              <a:rPr lang="de-DE" smtClean="0"/>
              <a:pPr/>
              <a:t>April 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2403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0" userDrawn="1">
          <p15:clr>
            <a:srgbClr val="FBAE40"/>
          </p15:clr>
        </p15:guide>
        <p15:guide id="2" pos="483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6763" y="1125538"/>
            <a:ext cx="5273191" cy="4751387"/>
          </a:xfrm>
        </p:spPr>
        <p:txBody>
          <a:bodyPr>
            <a:normAutofit/>
          </a:bodyPr>
          <a:lstStyle>
            <a:lvl1pPr marL="228594" indent="-228594">
              <a:buFont typeface="Wingdings" pitchFamily="2" charset="2"/>
              <a:buChar char="§"/>
              <a:defRPr sz="1733">
                <a:solidFill>
                  <a:srgbClr val="4C4D4C"/>
                </a:solidFill>
              </a:defRPr>
            </a:lvl1pPr>
            <a:lvl2pPr marL="685783" indent="-228594">
              <a:buFont typeface="Wingdings" pitchFamily="2" charset="2"/>
              <a:buChar char="§"/>
              <a:defRPr sz="1733">
                <a:solidFill>
                  <a:srgbClr val="4C4D4C"/>
                </a:solidFill>
              </a:defRPr>
            </a:lvl2pPr>
            <a:lvl3pPr marL="1142971" indent="-228594">
              <a:buFont typeface="Wingdings" pitchFamily="2" charset="2"/>
              <a:buChar char="§"/>
              <a:defRPr sz="1733">
                <a:solidFill>
                  <a:srgbClr val="4C4D4C"/>
                </a:solidFill>
              </a:defRPr>
            </a:lvl3pPr>
            <a:lvl4pPr marL="1600160" indent="-228594">
              <a:buFont typeface="Wingdings" pitchFamily="2" charset="2"/>
              <a:buChar char="§"/>
              <a:defRPr sz="1733">
                <a:solidFill>
                  <a:srgbClr val="4C4D4C"/>
                </a:solidFill>
              </a:defRPr>
            </a:lvl4pPr>
            <a:lvl5pPr marL="2057349" indent="-228594">
              <a:buFont typeface="Wingdings" pitchFamily="2" charset="2"/>
              <a:buChar char="§"/>
              <a:defRPr sz="1733">
                <a:solidFill>
                  <a:srgbClr val="4C4D4C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7F25E90-E439-A938-CC55-2C9384E72BB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282000" y="1125538"/>
            <a:ext cx="5400748" cy="4751387"/>
          </a:xfrm>
        </p:spPr>
        <p:txBody>
          <a:bodyPr>
            <a:normAutofit/>
          </a:bodyPr>
          <a:lstStyle>
            <a:lvl1pPr marL="228594" indent="-228594">
              <a:buFont typeface="Wingdings" pitchFamily="2" charset="2"/>
              <a:buChar char="§"/>
              <a:defRPr sz="1733">
                <a:solidFill>
                  <a:srgbClr val="4C4D4C"/>
                </a:solidFill>
              </a:defRPr>
            </a:lvl1pPr>
            <a:lvl2pPr marL="685783" indent="-228594">
              <a:buFont typeface="Wingdings" pitchFamily="2" charset="2"/>
              <a:buChar char="§"/>
              <a:defRPr sz="1733">
                <a:solidFill>
                  <a:srgbClr val="4C4D4C"/>
                </a:solidFill>
              </a:defRPr>
            </a:lvl2pPr>
            <a:lvl3pPr marL="1142971" indent="-228594">
              <a:buFont typeface="Wingdings" pitchFamily="2" charset="2"/>
              <a:buChar char="§"/>
              <a:defRPr sz="1733">
                <a:solidFill>
                  <a:srgbClr val="4C4D4C"/>
                </a:solidFill>
              </a:defRPr>
            </a:lvl3pPr>
            <a:lvl4pPr marL="1600160" indent="-228594">
              <a:buFont typeface="Wingdings" pitchFamily="2" charset="2"/>
              <a:buChar char="§"/>
              <a:defRPr sz="1733">
                <a:solidFill>
                  <a:srgbClr val="4C4D4C"/>
                </a:solidFill>
              </a:defRPr>
            </a:lvl4pPr>
            <a:lvl5pPr marL="2057349" indent="-228594">
              <a:buFont typeface="Wingdings" pitchFamily="2" charset="2"/>
              <a:buChar char="§"/>
              <a:defRPr sz="1733">
                <a:solidFill>
                  <a:srgbClr val="4C4D4C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4869B38-494B-4C89-A74E-D20229C10B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6763" y="329025"/>
            <a:ext cx="10865960" cy="477837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2667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1064C877-38F5-B23B-AB59-8521CEDEF5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87069" y="6352404"/>
            <a:ext cx="4114800" cy="314425"/>
          </a:xfrm>
          <a:prstGeom prst="rect">
            <a:avLst/>
          </a:prstGeom>
        </p:spPr>
        <p:txBody>
          <a:bodyPr anchor="ctr" anchorCtr="1"/>
          <a:lstStyle>
            <a:lvl1pPr algn="ctr">
              <a:defRPr sz="933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de-DE"/>
              <a:t>Titel oder Vortragender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F45A9A-4549-7291-C45E-B517A0EB5B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6939" y="6350145"/>
            <a:ext cx="888247" cy="316684"/>
          </a:xfrm>
          <a:prstGeom prst="rect">
            <a:avLst/>
          </a:prstGeom>
        </p:spPr>
        <p:txBody>
          <a:bodyPr anchor="ctr" anchorCtr="1"/>
          <a:lstStyle>
            <a:lvl1pPr algn="r">
              <a:defRPr sz="933">
                <a:solidFill>
                  <a:schemeClr val="accent3"/>
                </a:solidFill>
              </a:defRPr>
            </a:lvl1pPr>
          </a:lstStyle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2BEA872-6F0E-93AD-97E6-4944DF48FB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970083" y="6352404"/>
            <a:ext cx="1311917" cy="3166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33">
                <a:solidFill>
                  <a:schemeClr val="accent3"/>
                </a:solidFill>
              </a:defRPr>
            </a:lvl1pPr>
          </a:lstStyle>
          <a:p>
            <a:fld id="{7C3CDC0F-71BF-B840-812C-9588125E0BFE}" type="datetime6">
              <a:rPr lang="de-DE" smtClean="0"/>
              <a:pPr/>
              <a:t>April 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8730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0970" y="1797050"/>
            <a:ext cx="5201331" cy="4079875"/>
          </a:xfrm>
        </p:spPr>
        <p:txBody>
          <a:bodyPr>
            <a:normAutofit/>
          </a:bodyPr>
          <a:lstStyle>
            <a:lvl1pPr marL="228594" indent="-228594">
              <a:buFont typeface="Wingdings" pitchFamily="2" charset="2"/>
              <a:buChar char="§"/>
              <a:defRPr sz="1733">
                <a:solidFill>
                  <a:srgbClr val="4C4D4C"/>
                </a:solidFill>
              </a:defRPr>
            </a:lvl1pPr>
            <a:lvl2pPr marL="457189" indent="0">
              <a:buNone/>
              <a:defRPr sz="2000">
                <a:solidFill>
                  <a:srgbClr val="4C4D4C"/>
                </a:solidFill>
              </a:defRPr>
            </a:lvl2pPr>
            <a:lvl3pPr>
              <a:defRPr sz="2000">
                <a:solidFill>
                  <a:schemeClr val="accent6"/>
                </a:solidFill>
              </a:defRPr>
            </a:lvl3pPr>
            <a:lvl4pPr>
              <a:defRPr sz="2000">
                <a:solidFill>
                  <a:schemeClr val="accent6"/>
                </a:solidFill>
              </a:defRPr>
            </a:lvl4pPr>
            <a:lvl5pPr>
              <a:defRPr sz="2000">
                <a:solidFill>
                  <a:schemeClr val="accent6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endParaRPr lang="en-US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23EBBEB-ABBC-395C-14A7-2F7F0FAE60BA}"/>
              </a:ext>
            </a:extLst>
          </p:cNvPr>
          <p:cNvSpPr txBox="1"/>
          <p:nvPr userDrawn="1"/>
        </p:nvSpPr>
        <p:spPr>
          <a:xfrm>
            <a:off x="888646" y="1126927"/>
            <a:ext cx="5083656" cy="400110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bg1"/>
                </a:solidFill>
              </a:rPr>
              <a:t>Untertitelformat bearbeiten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68689F5-31B5-F924-6649-EBD229A11FB1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140174" y="1797050"/>
            <a:ext cx="5201331" cy="4079875"/>
          </a:xfrm>
        </p:spPr>
        <p:txBody>
          <a:bodyPr>
            <a:normAutofit/>
          </a:bodyPr>
          <a:lstStyle>
            <a:lvl1pPr marL="228594" indent="-228594">
              <a:buFont typeface="Wingdings" pitchFamily="2" charset="2"/>
              <a:buChar char="§"/>
              <a:defRPr sz="1733">
                <a:solidFill>
                  <a:srgbClr val="4C4D4C"/>
                </a:solidFill>
              </a:defRPr>
            </a:lvl1pPr>
            <a:lvl2pPr marL="457189" indent="0">
              <a:buNone/>
              <a:defRPr sz="2000">
                <a:solidFill>
                  <a:srgbClr val="4C4D4C"/>
                </a:solidFill>
              </a:defRPr>
            </a:lvl2pPr>
            <a:lvl3pPr>
              <a:defRPr sz="2000">
                <a:solidFill>
                  <a:schemeClr val="accent6"/>
                </a:solidFill>
              </a:defRPr>
            </a:lvl3pPr>
            <a:lvl4pPr>
              <a:defRPr sz="2000">
                <a:solidFill>
                  <a:schemeClr val="accent6"/>
                </a:solidFill>
              </a:defRPr>
            </a:lvl4pPr>
            <a:lvl5pPr>
              <a:defRPr sz="2000">
                <a:solidFill>
                  <a:schemeClr val="accent6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endParaRPr lang="en-US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FCADC7D-CFAE-D0EC-0BBB-45D49E9E25BF}"/>
              </a:ext>
            </a:extLst>
          </p:cNvPr>
          <p:cNvSpPr txBox="1"/>
          <p:nvPr userDrawn="1"/>
        </p:nvSpPr>
        <p:spPr>
          <a:xfrm>
            <a:off x="6140173" y="1127050"/>
            <a:ext cx="5201331" cy="400110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bg1"/>
                </a:solidFill>
              </a:rPr>
              <a:t>Untertitelformat bearbeiten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FBFCFE1-A281-A2FB-6E30-43BF24D334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3184" y="333375"/>
            <a:ext cx="10865960" cy="477837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2667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CC06CE9B-759F-824A-C20A-5E10A93E48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87069" y="6354663"/>
            <a:ext cx="4114800" cy="314425"/>
          </a:xfrm>
          <a:prstGeom prst="rect">
            <a:avLst/>
          </a:prstGeom>
        </p:spPr>
        <p:txBody>
          <a:bodyPr anchor="ctr" anchorCtr="1"/>
          <a:lstStyle>
            <a:lvl1pPr algn="ctr">
              <a:defRPr sz="933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de-DE"/>
              <a:t>Titel oder Vortragender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3CBACC-8192-9FCA-5352-7C6863BD15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6939" y="6352404"/>
            <a:ext cx="888247" cy="316684"/>
          </a:xfrm>
          <a:prstGeom prst="rect">
            <a:avLst/>
          </a:prstGeom>
        </p:spPr>
        <p:txBody>
          <a:bodyPr anchor="ctr" anchorCtr="1"/>
          <a:lstStyle>
            <a:lvl1pPr algn="r">
              <a:defRPr sz="933">
                <a:solidFill>
                  <a:schemeClr val="accent3"/>
                </a:solidFill>
              </a:defRPr>
            </a:lvl1pPr>
          </a:lstStyle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ACE8F90-C45D-8937-D1DB-0139A002D5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970083" y="6354663"/>
            <a:ext cx="1311917" cy="3166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33">
                <a:solidFill>
                  <a:schemeClr val="accent3"/>
                </a:solidFill>
              </a:defRPr>
            </a:lvl1pPr>
          </a:lstStyle>
          <a:p>
            <a:fld id="{7C3CDC0F-71BF-B840-812C-9588125E0BFE}" type="datetime6">
              <a:rPr lang="de-DE" smtClean="0"/>
              <a:pPr/>
              <a:t>April 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4412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86321" y="1117234"/>
            <a:ext cx="6080753" cy="4756918"/>
          </a:xfrm>
        </p:spPr>
        <p:txBody>
          <a:bodyPr/>
          <a:lstStyle>
            <a:lvl1pPr marL="228594" indent="-228594">
              <a:buFont typeface="Wingdings" pitchFamily="2" charset="2"/>
              <a:buChar char="§"/>
              <a:defRPr sz="1733">
                <a:solidFill>
                  <a:srgbClr val="4C4D4C"/>
                </a:solidFill>
              </a:defRPr>
            </a:lvl1pPr>
            <a:lvl2pPr marL="685783" indent="-228594">
              <a:buFont typeface="Wingdings" pitchFamily="2" charset="2"/>
              <a:buChar char="§"/>
              <a:defRPr sz="1733">
                <a:solidFill>
                  <a:srgbClr val="4C4D4C"/>
                </a:solidFill>
              </a:defRPr>
            </a:lvl2pPr>
            <a:lvl3pPr marL="1142971" indent="-228594">
              <a:buFont typeface="Wingdings" pitchFamily="2" charset="2"/>
              <a:buChar char="§"/>
              <a:defRPr sz="1733">
                <a:solidFill>
                  <a:srgbClr val="4C4D4C"/>
                </a:solidFill>
              </a:defRPr>
            </a:lvl3pPr>
            <a:lvl4pPr marL="1600160" indent="-228594">
              <a:buFont typeface="Wingdings" pitchFamily="2" charset="2"/>
              <a:buChar char="§"/>
              <a:defRPr sz="1733">
                <a:solidFill>
                  <a:srgbClr val="4C4D4C"/>
                </a:solidFill>
              </a:defRPr>
            </a:lvl4pPr>
            <a:lvl5pPr marL="2057349" indent="-228594">
              <a:buFont typeface="Wingdings" pitchFamily="2" charset="2"/>
              <a:buChar char="§"/>
              <a:defRPr sz="1733">
                <a:solidFill>
                  <a:srgbClr val="4C4D4C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0663" y="1120007"/>
            <a:ext cx="4538645" cy="4756918"/>
          </a:xfrm>
        </p:spPr>
        <p:txBody>
          <a:bodyPr>
            <a:normAutofit/>
          </a:bodyPr>
          <a:lstStyle>
            <a:lvl1pPr marL="0" indent="0">
              <a:buNone/>
              <a:defRPr sz="1733">
                <a:solidFill>
                  <a:srgbClr val="4C4D4C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10A2F76-5FE6-A2C9-8158-0253A4B2F1C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6763" y="602259"/>
            <a:ext cx="10878519" cy="47783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2667" dirty="0">
                <a:solidFill>
                  <a:schemeClr val="accent1"/>
                </a:solidFill>
              </a:defRPr>
            </a:lvl1pPr>
          </a:lstStyle>
          <a:p>
            <a:pPr lvl="0"/>
            <a:br>
              <a:rPr lang="de-DE" dirty="0"/>
            </a:br>
            <a:r>
              <a:rPr lang="de-DE" dirty="0"/>
              <a:t>Mastertitelformat </a:t>
            </a:r>
            <a:br>
              <a:rPr lang="de-DE" dirty="0"/>
            </a:br>
            <a:r>
              <a:rPr lang="de-DE" dirty="0"/>
              <a:t>bearbeiten</a:t>
            </a:r>
            <a:endParaRPr lang="en-US" dirty="0"/>
          </a:p>
        </p:txBody>
      </p: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595945F4-3FF9-3EFE-16B6-5F5982EA3F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58957" y="6367937"/>
            <a:ext cx="4114800" cy="314425"/>
          </a:xfrm>
          <a:prstGeom prst="rect">
            <a:avLst/>
          </a:prstGeom>
        </p:spPr>
        <p:txBody>
          <a:bodyPr anchor="ctr" anchorCtr="1"/>
          <a:lstStyle>
            <a:lvl1pPr algn="ctr">
              <a:defRPr sz="933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de-DE"/>
              <a:t>Titel oder Vortragender</a:t>
            </a:r>
            <a:endParaRPr lang="de-DE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2C5FAE91-7171-D00B-D5B3-F231E3F8D1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78827" y="6365678"/>
            <a:ext cx="888247" cy="316684"/>
          </a:xfrm>
          <a:prstGeom prst="rect">
            <a:avLst/>
          </a:prstGeom>
        </p:spPr>
        <p:txBody>
          <a:bodyPr anchor="ctr" anchorCtr="1"/>
          <a:lstStyle>
            <a:lvl1pPr algn="r">
              <a:defRPr sz="933">
                <a:solidFill>
                  <a:schemeClr val="accent3"/>
                </a:solidFill>
              </a:defRPr>
            </a:lvl1pPr>
          </a:lstStyle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83719207-9E67-A5A0-0AFB-800C561F98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41971" y="6367937"/>
            <a:ext cx="1311917" cy="3166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33">
                <a:solidFill>
                  <a:schemeClr val="accent3"/>
                </a:solidFill>
              </a:defRPr>
            </a:lvl1pPr>
          </a:lstStyle>
          <a:p>
            <a:fld id="{7C3CDC0F-71BF-B840-812C-9588125E0BFE}" type="datetime6">
              <a:rPr lang="de-DE" smtClean="0"/>
              <a:pPr/>
              <a:t>April 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761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97428" y="1125538"/>
            <a:ext cx="6135295" cy="4751387"/>
          </a:xfrm>
        </p:spPr>
        <p:txBody>
          <a:bodyPr anchor="t">
            <a:normAutofit/>
          </a:bodyPr>
          <a:lstStyle>
            <a:lvl1pPr marL="0" indent="0">
              <a:buNone/>
              <a:defRPr sz="1733">
                <a:solidFill>
                  <a:srgbClr val="4C4D4C"/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E6C6A265-800A-43D6-2F98-C10611F547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6763" y="1125538"/>
            <a:ext cx="4538645" cy="4751387"/>
          </a:xfrm>
        </p:spPr>
        <p:txBody>
          <a:bodyPr>
            <a:normAutofit/>
          </a:bodyPr>
          <a:lstStyle>
            <a:lvl1pPr marL="0" indent="0">
              <a:buNone/>
              <a:defRPr sz="1733">
                <a:solidFill>
                  <a:srgbClr val="4C4D4C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54FDCCD-A5AF-88A5-9D20-108CCA7A46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6763" y="333375"/>
            <a:ext cx="10865960" cy="477837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2667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D19F5C56-FD7E-D515-80C0-7891D6A128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87069" y="6352404"/>
            <a:ext cx="4114800" cy="314425"/>
          </a:xfrm>
          <a:prstGeom prst="rect">
            <a:avLst/>
          </a:prstGeom>
        </p:spPr>
        <p:txBody>
          <a:bodyPr anchor="ctr" anchorCtr="1"/>
          <a:lstStyle>
            <a:lvl1pPr algn="ctr">
              <a:defRPr sz="933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de-DE"/>
              <a:t>Titel oder Vortragender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F6BA88-315C-2F5A-C8CA-1B8CAE5AFF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6939" y="6350145"/>
            <a:ext cx="888247" cy="316684"/>
          </a:xfrm>
          <a:prstGeom prst="rect">
            <a:avLst/>
          </a:prstGeom>
        </p:spPr>
        <p:txBody>
          <a:bodyPr anchor="ctr" anchorCtr="1"/>
          <a:lstStyle>
            <a:lvl1pPr algn="r">
              <a:defRPr sz="933">
                <a:solidFill>
                  <a:schemeClr val="accent3"/>
                </a:solidFill>
              </a:defRPr>
            </a:lvl1pPr>
          </a:lstStyle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E1B1380-8210-48A8-BB43-B42AD035E3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70083" y="6352404"/>
            <a:ext cx="1311917" cy="3166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33">
                <a:solidFill>
                  <a:schemeClr val="accent3"/>
                </a:solidFill>
              </a:defRPr>
            </a:lvl1pPr>
          </a:lstStyle>
          <a:p>
            <a:fld id="{7C3CDC0F-71BF-B840-812C-9588125E0BFE}" type="datetime6">
              <a:rPr lang="de-DE" smtClean="0"/>
              <a:pPr/>
              <a:t>April 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915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 +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CD230031-93FC-50BC-76F9-90A026F0873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66763" y="1126928"/>
            <a:ext cx="10865960" cy="480053"/>
          </a:xfrm>
        </p:spPr>
        <p:txBody>
          <a:bodyPr>
            <a:normAutofit/>
          </a:bodyPr>
          <a:lstStyle>
            <a:lvl1pPr marL="0" indent="0" algn="l">
              <a:buNone/>
              <a:defRPr sz="1733">
                <a:solidFill>
                  <a:srgbClr val="4C4D4C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FF17648C-2661-BBE0-ED31-F8BFFFC21DA4}"/>
              </a:ext>
            </a:extLst>
          </p:cNvPr>
          <p:cNvSpPr txBox="1">
            <a:spLocks/>
          </p:cNvSpPr>
          <p:nvPr userDrawn="1"/>
        </p:nvSpPr>
        <p:spPr>
          <a:xfrm>
            <a:off x="959280" y="1797050"/>
            <a:ext cx="10865960" cy="1056117"/>
          </a:xfrm>
          <a:prstGeom prst="rect">
            <a:avLst/>
          </a:prstGeom>
        </p:spPr>
        <p:txBody>
          <a:bodyPr vert="horz" lIns="121920" tIns="60960" rIns="121920" bIns="6096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3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i="1" dirty="0">
                <a:solidFill>
                  <a:srgbClr val="4C4D4C"/>
                </a:solidFill>
                <a:latin typeface="+mn-lt"/>
              </a:rPr>
              <a:t>Zitat bearbeiten</a:t>
            </a:r>
            <a:endParaRPr lang="en-US" sz="2000" i="1" dirty="0">
              <a:solidFill>
                <a:srgbClr val="4C4D4C"/>
              </a:solidFill>
              <a:latin typeface="+mn-lt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F1926AB-352B-1D01-2E4A-B42350233D4A}"/>
              </a:ext>
            </a:extLst>
          </p:cNvPr>
          <p:cNvSpPr txBox="1">
            <a:spLocks/>
          </p:cNvSpPr>
          <p:nvPr userDrawn="1"/>
        </p:nvSpPr>
        <p:spPr>
          <a:xfrm>
            <a:off x="766763" y="2949177"/>
            <a:ext cx="10849700" cy="2927747"/>
          </a:xfrm>
          <a:prstGeom prst="rect">
            <a:avLst/>
          </a:prstGeom>
        </p:spPr>
        <p:txBody>
          <a:bodyPr vert="horz" lIns="121920" tIns="60960" rIns="121920" bIns="6096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3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733" dirty="0">
                <a:solidFill>
                  <a:srgbClr val="4C4D4C"/>
                </a:solidFill>
              </a:rPr>
              <a:t>Mastertitelformat bearbeiten</a:t>
            </a:r>
            <a:endParaRPr lang="en-US" sz="1733" dirty="0">
              <a:solidFill>
                <a:srgbClr val="4C4D4C"/>
              </a:solidFill>
            </a:endParaRPr>
          </a:p>
        </p:txBody>
      </p:sp>
      <p:cxnSp>
        <p:nvCxnSpPr>
          <p:cNvPr id="11" name="Gerade Verbindung 10">
            <a:extLst>
              <a:ext uri="{FF2B5EF4-FFF2-40B4-BE49-F238E27FC236}">
                <a16:creationId xmlns:a16="http://schemas.microsoft.com/office/drawing/2014/main" id="{66364703-4655-3A8A-7A24-521B94AB028D}"/>
              </a:ext>
            </a:extLst>
          </p:cNvPr>
          <p:cNvCxnSpPr/>
          <p:nvPr userDrawn="1"/>
        </p:nvCxnSpPr>
        <p:spPr>
          <a:xfrm>
            <a:off x="863269" y="1797050"/>
            <a:ext cx="0" cy="960107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D4537A4E-7ECF-DAE3-1691-53F73276F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6763" y="333375"/>
            <a:ext cx="10865960" cy="477837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2667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A9014802-BFAB-F5A2-B75F-9FB942E2C2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87069" y="6352404"/>
            <a:ext cx="4114800" cy="314425"/>
          </a:xfrm>
          <a:prstGeom prst="rect">
            <a:avLst/>
          </a:prstGeom>
        </p:spPr>
        <p:txBody>
          <a:bodyPr anchor="ctr" anchorCtr="1"/>
          <a:lstStyle>
            <a:lvl1pPr algn="ctr">
              <a:defRPr sz="933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de-DE"/>
              <a:t>Titel oder Vortragender</a:t>
            </a:r>
            <a:endParaRPr lang="de-DE" dirty="0"/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CAB30F97-4BE0-5CC1-D8E4-6176CBD1FA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6939" y="6350145"/>
            <a:ext cx="888247" cy="316684"/>
          </a:xfrm>
          <a:prstGeom prst="rect">
            <a:avLst/>
          </a:prstGeom>
        </p:spPr>
        <p:txBody>
          <a:bodyPr anchor="ctr" anchorCtr="1"/>
          <a:lstStyle>
            <a:lvl1pPr algn="r">
              <a:defRPr sz="933">
                <a:solidFill>
                  <a:schemeClr val="accent3"/>
                </a:solidFill>
              </a:defRPr>
            </a:lvl1pPr>
          </a:lstStyle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1B5A1-CC77-7628-2F4B-D2EF0A0DFA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970083" y="6352404"/>
            <a:ext cx="1311917" cy="3166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33">
                <a:solidFill>
                  <a:schemeClr val="accent3"/>
                </a:solidFill>
              </a:defRPr>
            </a:lvl1pPr>
          </a:lstStyle>
          <a:p>
            <a:fld id="{7C3CDC0F-71BF-B840-812C-9588125E0BFE}" type="datetime6">
              <a:rPr lang="de-DE" smtClean="0"/>
              <a:pPr/>
              <a:t>April 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3692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DE1D3F9E-CCAE-4466-A283-C2A9F0F342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87069" y="6354663"/>
            <a:ext cx="4114800" cy="314425"/>
          </a:xfrm>
          <a:prstGeom prst="rect">
            <a:avLst/>
          </a:prstGeom>
        </p:spPr>
        <p:txBody>
          <a:bodyPr anchor="ctr" anchorCtr="1"/>
          <a:lstStyle>
            <a:lvl1pPr algn="ctr">
              <a:defRPr sz="933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de-DE"/>
              <a:t>Titel oder Vortragender</a:t>
            </a:r>
            <a:endParaRPr lang="de-DE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ECBFD8B5-A5D3-47AF-94BC-02440AFB06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6939" y="6352404"/>
            <a:ext cx="888247" cy="316684"/>
          </a:xfrm>
          <a:prstGeom prst="rect">
            <a:avLst/>
          </a:prstGeom>
        </p:spPr>
        <p:txBody>
          <a:bodyPr anchor="ctr" anchorCtr="1"/>
          <a:lstStyle>
            <a:lvl1pPr algn="r">
              <a:defRPr sz="933">
                <a:solidFill>
                  <a:schemeClr val="accent3"/>
                </a:solidFill>
              </a:defRPr>
            </a:lvl1pPr>
          </a:lstStyle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6F82951B-5DE8-4179-9CDF-0C5072183A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70083" y="6354663"/>
            <a:ext cx="1311917" cy="3166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33">
                <a:solidFill>
                  <a:schemeClr val="accent3"/>
                </a:solidFill>
              </a:defRPr>
            </a:lvl1pPr>
          </a:lstStyle>
          <a:p>
            <a:fld id="{7C3CDC0F-71BF-B840-812C-9588125E0BFE}" type="datetime6">
              <a:rPr lang="de-DE" smtClean="0"/>
              <a:pPr/>
              <a:t>April 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653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ckblatt Social Media+ww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07090AD0-FD2A-CA7D-BBD5-5B2FCD0D817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240683" cy="688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136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CDC0F-71BF-B840-812C-9588125E0BFE}" type="datetime6">
              <a:rPr lang="de-DE" smtClean="0"/>
              <a:t>April 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Titel oder Vortragender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18396C8-6250-4EB9-A9AF-4941536C7682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rcRect/>
          <a:stretch/>
        </p:blipFill>
        <p:spPr>
          <a:xfrm>
            <a:off x="0" y="0"/>
            <a:ext cx="12250813" cy="6891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700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06" r:id="rId2"/>
    <p:sldLayoutId id="2147483708" r:id="rId3"/>
    <p:sldLayoutId id="2147483721" r:id="rId4"/>
    <p:sldLayoutId id="2147483712" r:id="rId5"/>
    <p:sldLayoutId id="2147483713" r:id="rId6"/>
    <p:sldLayoutId id="2147483714" r:id="rId7"/>
    <p:sldLayoutId id="2147483735" r:id="rId8"/>
    <p:sldLayoutId id="2147483720" r:id="rId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09" userDrawn="1">
          <p15:clr>
            <a:srgbClr val="F26B43"/>
          </p15:clr>
        </p15:guide>
        <p15:guide id="2" pos="483" userDrawn="1">
          <p15:clr>
            <a:srgbClr val="F26B43"/>
          </p15:clr>
        </p15:guide>
        <p15:guide id="3" orient="horz" pos="210" userDrawn="1">
          <p15:clr>
            <a:srgbClr val="F26B43"/>
          </p15:clr>
        </p15:guide>
        <p15:guide id="4" orient="horz" pos="3702" userDrawn="1">
          <p15:clr>
            <a:srgbClr val="F26B43"/>
          </p15:clr>
        </p15:guide>
        <p15:guide id="5" orient="horz" pos="420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tags" Target="../tags/tag26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16" Type="http://schemas.openxmlformats.org/officeDocument/2006/relationships/tags" Target="../tags/tag1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66" Type="http://schemas.openxmlformats.org/officeDocument/2006/relationships/tags" Target="../tags/tag66.xml"/><Relationship Id="rId74" Type="http://schemas.openxmlformats.org/officeDocument/2006/relationships/tags" Target="../tags/tag74.xml"/><Relationship Id="rId79" Type="http://schemas.openxmlformats.org/officeDocument/2006/relationships/tags" Target="../tags/tag79.xml"/><Relationship Id="rId5" Type="http://schemas.openxmlformats.org/officeDocument/2006/relationships/tags" Target="../tags/tag5.xml"/><Relationship Id="rId61" Type="http://schemas.openxmlformats.org/officeDocument/2006/relationships/tags" Target="../tags/tag61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77" Type="http://schemas.openxmlformats.org/officeDocument/2006/relationships/tags" Target="../tags/tag77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80" Type="http://schemas.openxmlformats.org/officeDocument/2006/relationships/slideLayout" Target="../slideLayouts/slideLayout2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34" Type="http://schemas.openxmlformats.org/officeDocument/2006/relationships/tags" Target="../tags/tag34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6" Type="http://schemas.openxmlformats.org/officeDocument/2006/relationships/tags" Target="../tags/tag76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2" Type="http://schemas.openxmlformats.org/officeDocument/2006/relationships/tags" Target="../tags/tag2.xml"/><Relationship Id="rId29" Type="http://schemas.openxmlformats.org/officeDocument/2006/relationships/tags" Target="../tags/tag2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3EEE1C5-F540-4CDC-92A0-10DF1616D0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5143" y="5332615"/>
            <a:ext cx="10561669" cy="629326"/>
          </a:xfrm>
        </p:spPr>
        <p:txBody>
          <a:bodyPr/>
          <a:lstStyle/>
          <a:p>
            <a:r>
              <a:rPr lang="de-AT" sz="4000" dirty="0" err="1"/>
              <a:t>Lecture</a:t>
            </a:r>
            <a:r>
              <a:rPr lang="de-AT" sz="4000" dirty="0"/>
              <a:t> Connect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F67C4111-E4F0-479F-80F6-8BB16BD1CB12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766764" y="5961941"/>
            <a:ext cx="3456102" cy="586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AT" sz="1600" dirty="0">
                <a:solidFill>
                  <a:srgbClr val="4C4D4C"/>
                </a:solidFill>
              </a:rPr>
              <a:t>Ein interaktives Lehre Planungs-Tool 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12020C8E-D6C1-0DB1-CBA5-7EC3660E52C8}"/>
              </a:ext>
            </a:extLst>
          </p:cNvPr>
          <p:cNvSpPr txBox="1"/>
          <p:nvPr/>
        </p:nvSpPr>
        <p:spPr>
          <a:xfrm>
            <a:off x="6084553" y="-11447"/>
            <a:ext cx="184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sz="3200" dirty="0"/>
          </a:p>
        </p:txBody>
      </p:sp>
      <p:sp>
        <p:nvSpPr>
          <p:cNvPr id="3" name="Textplatzhalter 5">
            <a:extLst>
              <a:ext uri="{FF2B5EF4-FFF2-40B4-BE49-F238E27FC236}">
                <a16:creationId xmlns:a16="http://schemas.microsoft.com/office/drawing/2014/main" id="{7E54DEB2-A8CF-81CF-059A-7AAB29FF43C5}"/>
              </a:ext>
            </a:extLst>
          </p:cNvPr>
          <p:cNvSpPr txBox="1">
            <a:spLocks/>
          </p:cNvSpPr>
          <p:nvPr/>
        </p:nvSpPr>
        <p:spPr>
          <a:xfrm>
            <a:off x="7635240" y="5966993"/>
            <a:ext cx="4229794" cy="58661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de-AT" sz="1600" dirty="0">
                <a:solidFill>
                  <a:srgbClr val="4C4D4C"/>
                </a:solidFill>
              </a:rPr>
              <a:t>Betreuer: Philipp Zech, PhD</a:t>
            </a:r>
          </a:p>
          <a:p>
            <a:pPr marL="0" indent="0" algn="r">
              <a:buFont typeface="Arial" panose="020B0604020202020204" pitchFamily="34" charset="0"/>
              <a:buNone/>
            </a:pPr>
            <a:r>
              <a:rPr lang="de-AT" sz="1600" dirty="0">
                <a:solidFill>
                  <a:srgbClr val="4C4D4C"/>
                </a:solidFill>
              </a:rPr>
              <a:t>Studierende: Elias Walder, Johannes Karrer</a:t>
            </a:r>
          </a:p>
        </p:txBody>
      </p:sp>
    </p:spTree>
    <p:extLst>
      <p:ext uri="{BB962C8B-B14F-4D97-AF65-F5344CB8AC3E}">
        <p14:creationId xmlns:p14="http://schemas.microsoft.com/office/powerpoint/2010/main" val="1118795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 21">
            <a:extLst>
              <a:ext uri="{FF2B5EF4-FFF2-40B4-BE49-F238E27FC236}">
                <a16:creationId xmlns:a16="http://schemas.microsoft.com/office/drawing/2014/main" id="{E08AC669-A846-4932-8A9C-BCB64DB106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7408" y="270148"/>
            <a:ext cx="10865960" cy="477837"/>
          </a:xfrm>
        </p:spPr>
        <p:txBody>
          <a:bodyPr/>
          <a:lstStyle/>
          <a:p>
            <a:r>
              <a:rPr lang="de-AT" dirty="0"/>
              <a:t>Inhaltsverzeichnis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90557BE-3D57-486E-B62E-9294FE4B14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25251" y="6352404"/>
            <a:ext cx="4114800" cy="314425"/>
          </a:xfrm>
        </p:spPr>
        <p:txBody>
          <a:bodyPr/>
          <a:lstStyle/>
          <a:p>
            <a:r>
              <a:rPr lang="de-AT" sz="1000" dirty="0" err="1"/>
              <a:t>Lecture</a:t>
            </a:r>
            <a:r>
              <a:rPr lang="de-AT" sz="1000" dirty="0"/>
              <a:t> Connect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A9A69A4-A408-41D6-A2A4-51B2066B32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45121" y="6350145"/>
            <a:ext cx="888247" cy="316684"/>
          </a:xfrm>
        </p:spPr>
        <p:txBody>
          <a:bodyPr/>
          <a:lstStyle/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97F5EE33-65E8-40A5-B6A0-D333CBE017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908265" y="6352404"/>
            <a:ext cx="1311917" cy="316684"/>
          </a:xfrm>
        </p:spPr>
        <p:txBody>
          <a:bodyPr/>
          <a:lstStyle/>
          <a:p>
            <a:fld id="{7C3CDC0F-71BF-B840-812C-9588125E0BFE}" type="datetime6">
              <a:rPr lang="de-DE" smtClean="0"/>
              <a:pPr/>
              <a:t>April 24</a:t>
            </a:fld>
            <a:endParaRPr lang="en-US" dirty="0"/>
          </a:p>
        </p:txBody>
      </p:sp>
      <p:grpSp>
        <p:nvGrpSpPr>
          <p:cNvPr id="59" name="Gruppieren 58">
            <a:extLst>
              <a:ext uri="{FF2B5EF4-FFF2-40B4-BE49-F238E27FC236}">
                <a16:creationId xmlns:a16="http://schemas.microsoft.com/office/drawing/2014/main" id="{FD4C54D3-533D-8482-7701-FC69B3A64CD7}"/>
              </a:ext>
            </a:extLst>
          </p:cNvPr>
          <p:cNvGrpSpPr/>
          <p:nvPr/>
        </p:nvGrpSpPr>
        <p:grpSpPr>
          <a:xfrm>
            <a:off x="547046" y="954387"/>
            <a:ext cx="11086322" cy="4560144"/>
            <a:chOff x="153594" y="851277"/>
            <a:chExt cx="11894341" cy="4892507"/>
          </a:xfrm>
        </p:grpSpPr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22420B19-4CE8-8229-6718-FD1BAE826C6B}"/>
                </a:ext>
              </a:extLst>
            </p:cNvPr>
            <p:cNvSpPr/>
            <p:nvPr/>
          </p:nvSpPr>
          <p:spPr>
            <a:xfrm>
              <a:off x="153594" y="1945656"/>
              <a:ext cx="3142633" cy="59435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/>
                <a:t>Thema unserer Arbeit</a:t>
              </a:r>
            </a:p>
          </p:txBody>
        </p: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C580A2E5-0305-D34C-2BB4-7508D45900DE}"/>
                </a:ext>
              </a:extLst>
            </p:cNvPr>
            <p:cNvSpPr/>
            <p:nvPr/>
          </p:nvSpPr>
          <p:spPr>
            <a:xfrm>
              <a:off x="6717375" y="4348483"/>
              <a:ext cx="3142633" cy="59435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/>
                <a:t>Applikation Mockup</a:t>
              </a:r>
            </a:p>
          </p:txBody>
        </p:sp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B4B21E09-1977-1012-8108-75AB340CA405}"/>
                </a:ext>
              </a:extLst>
            </p:cNvPr>
            <p:cNvSpPr/>
            <p:nvPr/>
          </p:nvSpPr>
          <p:spPr>
            <a:xfrm>
              <a:off x="2341521" y="2746598"/>
              <a:ext cx="3142633" cy="59435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/>
                <a:t>Problematik</a:t>
              </a:r>
            </a:p>
          </p:txBody>
        </p:sp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7A32795B-91BD-20A0-4B0C-8C2A1C8990F5}"/>
                </a:ext>
              </a:extLst>
            </p:cNvPr>
            <p:cNvSpPr/>
            <p:nvPr/>
          </p:nvSpPr>
          <p:spPr>
            <a:xfrm>
              <a:off x="4524683" y="3547541"/>
              <a:ext cx="3142633" cy="59435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/>
                <a:t>Lösungsansätze</a:t>
              </a:r>
            </a:p>
          </p:txBody>
        </p:sp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6845B33D-3771-4BF5-0044-A994CE390A14}"/>
                </a:ext>
              </a:extLst>
            </p:cNvPr>
            <p:cNvSpPr/>
            <p:nvPr/>
          </p:nvSpPr>
          <p:spPr>
            <a:xfrm>
              <a:off x="8905302" y="5149425"/>
              <a:ext cx="3142633" cy="59435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/>
                <a:t>Milestones/Timeline</a:t>
              </a:r>
            </a:p>
          </p:txBody>
        </p:sp>
        <p:grpSp>
          <p:nvGrpSpPr>
            <p:cNvPr id="56" name="Gruppieren 55">
              <a:extLst>
                <a:ext uri="{FF2B5EF4-FFF2-40B4-BE49-F238E27FC236}">
                  <a16:creationId xmlns:a16="http://schemas.microsoft.com/office/drawing/2014/main" id="{FF62FAEA-F0C0-93EE-D5EB-44B2EB494366}"/>
                </a:ext>
              </a:extLst>
            </p:cNvPr>
            <p:cNvGrpSpPr/>
            <p:nvPr/>
          </p:nvGrpSpPr>
          <p:grpSpPr>
            <a:xfrm>
              <a:off x="565284" y="851277"/>
              <a:ext cx="11061431" cy="482586"/>
              <a:chOff x="1130569" y="1014948"/>
              <a:chExt cx="11061431" cy="482586"/>
            </a:xfrm>
          </p:grpSpPr>
          <p:sp>
            <p:nvSpPr>
              <p:cNvPr id="7" name="Rechteck 6">
                <a:extLst>
                  <a:ext uri="{FF2B5EF4-FFF2-40B4-BE49-F238E27FC236}">
                    <a16:creationId xmlns:a16="http://schemas.microsoft.com/office/drawing/2014/main" id="{F0CBA8D0-4086-85F2-29DC-7BAB47D92201}"/>
                  </a:ext>
                </a:extLst>
              </p:cNvPr>
              <p:cNvSpPr/>
              <p:nvPr/>
            </p:nvSpPr>
            <p:spPr>
              <a:xfrm>
                <a:off x="2049127" y="1019697"/>
                <a:ext cx="482138" cy="47783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AT" dirty="0"/>
                  <a:t>1</a:t>
                </a:r>
              </a:p>
            </p:txBody>
          </p:sp>
          <p:sp>
            <p:nvSpPr>
              <p:cNvPr id="8" name="Rechteck 7">
                <a:extLst>
                  <a:ext uri="{FF2B5EF4-FFF2-40B4-BE49-F238E27FC236}">
                    <a16:creationId xmlns:a16="http://schemas.microsoft.com/office/drawing/2014/main" id="{2FC7CA04-DE1B-9D0E-DB93-9D1C1AF819D4}"/>
                  </a:ext>
                </a:extLst>
              </p:cNvPr>
              <p:cNvSpPr/>
              <p:nvPr/>
            </p:nvSpPr>
            <p:spPr>
              <a:xfrm>
                <a:off x="4237054" y="1019697"/>
                <a:ext cx="482138" cy="47783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AT" dirty="0"/>
                  <a:t>2</a:t>
                </a:r>
              </a:p>
            </p:txBody>
          </p:sp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B86C28B9-58DC-455E-72E5-8FBF5E873E68}"/>
                  </a:ext>
                </a:extLst>
              </p:cNvPr>
              <p:cNvSpPr/>
              <p:nvPr/>
            </p:nvSpPr>
            <p:spPr>
              <a:xfrm>
                <a:off x="6424981" y="1019696"/>
                <a:ext cx="482138" cy="47783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AT" dirty="0"/>
                  <a:t>3</a:t>
                </a:r>
              </a:p>
            </p:txBody>
          </p:sp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5AAC8B84-69A9-9847-64F9-BE8FBC7F2EBE}"/>
                  </a:ext>
                </a:extLst>
              </p:cNvPr>
              <p:cNvSpPr/>
              <p:nvPr/>
            </p:nvSpPr>
            <p:spPr>
              <a:xfrm>
                <a:off x="8612908" y="1019697"/>
                <a:ext cx="482138" cy="47783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AT" dirty="0"/>
                  <a:t>4</a:t>
                </a:r>
              </a:p>
            </p:txBody>
          </p:sp>
          <p:cxnSp>
            <p:nvCxnSpPr>
              <p:cNvPr id="20" name="Gerader Verbinder 19">
                <a:extLst>
                  <a:ext uri="{FF2B5EF4-FFF2-40B4-BE49-F238E27FC236}">
                    <a16:creationId xmlns:a16="http://schemas.microsoft.com/office/drawing/2014/main" id="{13082477-5006-1372-1DF1-A87B35D8EC6F}"/>
                  </a:ext>
                </a:extLst>
              </p:cNvPr>
              <p:cNvCxnSpPr>
                <a:cxnSpLocks/>
                <a:endCxn id="7" idx="1"/>
              </p:cNvCxnSpPr>
              <p:nvPr/>
            </p:nvCxnSpPr>
            <p:spPr>
              <a:xfrm>
                <a:off x="1130569" y="1258615"/>
                <a:ext cx="918558" cy="1"/>
              </a:xfrm>
              <a:prstGeom prst="line">
                <a:avLst/>
              </a:prstGeom>
              <a:ln w="28575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Rechteck 39">
                <a:extLst>
                  <a:ext uri="{FF2B5EF4-FFF2-40B4-BE49-F238E27FC236}">
                    <a16:creationId xmlns:a16="http://schemas.microsoft.com/office/drawing/2014/main" id="{3E4B1AEA-B4FD-A00B-A0BB-246799B304E8}"/>
                  </a:ext>
                </a:extLst>
              </p:cNvPr>
              <p:cNvSpPr/>
              <p:nvPr/>
            </p:nvSpPr>
            <p:spPr>
              <a:xfrm>
                <a:off x="10800835" y="1014948"/>
                <a:ext cx="482138" cy="47783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AT" dirty="0"/>
                  <a:t>5</a:t>
                </a:r>
              </a:p>
            </p:txBody>
          </p:sp>
          <p:cxnSp>
            <p:nvCxnSpPr>
              <p:cNvPr id="41" name="Gerader Verbinder 40">
                <a:extLst>
                  <a:ext uri="{FF2B5EF4-FFF2-40B4-BE49-F238E27FC236}">
                    <a16:creationId xmlns:a16="http://schemas.microsoft.com/office/drawing/2014/main" id="{78F46E2E-F082-D242-44B9-33236EDA4DE0}"/>
                  </a:ext>
                </a:extLst>
              </p:cNvPr>
              <p:cNvCxnSpPr>
                <a:cxnSpLocks/>
                <a:stCxn id="7" idx="3"/>
                <a:endCxn id="8" idx="1"/>
              </p:cNvCxnSpPr>
              <p:nvPr/>
            </p:nvCxnSpPr>
            <p:spPr>
              <a:xfrm>
                <a:off x="2531265" y="1258616"/>
                <a:ext cx="1705789" cy="0"/>
              </a:xfrm>
              <a:prstGeom prst="line">
                <a:avLst/>
              </a:prstGeom>
              <a:ln w="28575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Gerader Verbinder 43">
                <a:extLst>
                  <a:ext uri="{FF2B5EF4-FFF2-40B4-BE49-F238E27FC236}">
                    <a16:creationId xmlns:a16="http://schemas.microsoft.com/office/drawing/2014/main" id="{DBD79837-06A4-57F2-2DBA-BEC41192823C}"/>
                  </a:ext>
                </a:extLst>
              </p:cNvPr>
              <p:cNvCxnSpPr>
                <a:cxnSpLocks/>
                <a:stCxn id="8" idx="3"/>
                <a:endCxn id="9" idx="1"/>
              </p:cNvCxnSpPr>
              <p:nvPr/>
            </p:nvCxnSpPr>
            <p:spPr>
              <a:xfrm flipV="1">
                <a:off x="4719192" y="1258615"/>
                <a:ext cx="1705789" cy="1"/>
              </a:xfrm>
              <a:prstGeom prst="line">
                <a:avLst/>
              </a:prstGeom>
              <a:ln w="28575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Gerader Verbinder 46">
                <a:extLst>
                  <a:ext uri="{FF2B5EF4-FFF2-40B4-BE49-F238E27FC236}">
                    <a16:creationId xmlns:a16="http://schemas.microsoft.com/office/drawing/2014/main" id="{903E52CF-088B-4820-1C82-5306EB9F6D9A}"/>
                  </a:ext>
                </a:extLst>
              </p:cNvPr>
              <p:cNvCxnSpPr>
                <a:cxnSpLocks/>
                <a:stCxn id="9" idx="3"/>
                <a:endCxn id="10" idx="1"/>
              </p:cNvCxnSpPr>
              <p:nvPr/>
            </p:nvCxnSpPr>
            <p:spPr>
              <a:xfrm>
                <a:off x="6907119" y="1258615"/>
                <a:ext cx="1705789" cy="1"/>
              </a:xfrm>
              <a:prstGeom prst="line">
                <a:avLst/>
              </a:prstGeom>
              <a:ln w="28575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r Verbinder 49">
                <a:extLst>
                  <a:ext uri="{FF2B5EF4-FFF2-40B4-BE49-F238E27FC236}">
                    <a16:creationId xmlns:a16="http://schemas.microsoft.com/office/drawing/2014/main" id="{7DCCA932-CE52-A916-A876-743A47E9833F}"/>
                  </a:ext>
                </a:extLst>
              </p:cNvPr>
              <p:cNvCxnSpPr>
                <a:cxnSpLocks/>
                <a:stCxn id="10" idx="3"/>
                <a:endCxn id="40" idx="1"/>
              </p:cNvCxnSpPr>
              <p:nvPr/>
            </p:nvCxnSpPr>
            <p:spPr>
              <a:xfrm flipV="1">
                <a:off x="9095046" y="1253867"/>
                <a:ext cx="1705789" cy="4749"/>
              </a:xfrm>
              <a:prstGeom prst="line">
                <a:avLst/>
              </a:prstGeom>
              <a:ln w="28575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Gerader Verbinder 52">
                <a:extLst>
                  <a:ext uri="{FF2B5EF4-FFF2-40B4-BE49-F238E27FC236}">
                    <a16:creationId xmlns:a16="http://schemas.microsoft.com/office/drawing/2014/main" id="{1977F93D-F254-9F56-149A-77ACC075C149}"/>
                  </a:ext>
                </a:extLst>
              </p:cNvPr>
              <p:cNvCxnSpPr>
                <a:cxnSpLocks/>
                <a:stCxn id="40" idx="3"/>
              </p:cNvCxnSpPr>
              <p:nvPr/>
            </p:nvCxnSpPr>
            <p:spPr>
              <a:xfrm flipV="1">
                <a:off x="11282973" y="1247961"/>
                <a:ext cx="909027" cy="5906"/>
              </a:xfrm>
              <a:prstGeom prst="line">
                <a:avLst/>
              </a:prstGeom>
              <a:ln w="28575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78171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90557BE-3D57-486E-B62E-9294FE4B14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25251" y="6352404"/>
            <a:ext cx="4114800" cy="314425"/>
          </a:xfrm>
        </p:spPr>
        <p:txBody>
          <a:bodyPr/>
          <a:lstStyle/>
          <a:p>
            <a:r>
              <a:rPr lang="de-AT" sz="1000" dirty="0" err="1"/>
              <a:t>Lecture</a:t>
            </a:r>
            <a:r>
              <a:rPr lang="de-AT" sz="1000" dirty="0"/>
              <a:t> Connect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A9A69A4-A408-41D6-A2A4-51B2066B32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45121" y="6350145"/>
            <a:ext cx="888247" cy="316684"/>
          </a:xfrm>
        </p:spPr>
        <p:txBody>
          <a:bodyPr/>
          <a:lstStyle/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97F5EE33-65E8-40A5-B6A0-D333CBE017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908265" y="6352404"/>
            <a:ext cx="1311917" cy="316684"/>
          </a:xfrm>
        </p:spPr>
        <p:txBody>
          <a:bodyPr/>
          <a:lstStyle/>
          <a:p>
            <a:fld id="{7C3CDC0F-71BF-B840-812C-9588125E0BFE}" type="datetime6">
              <a:rPr lang="de-DE" smtClean="0"/>
              <a:pPr/>
              <a:t>April 24</a:t>
            </a:fld>
            <a:endParaRPr lang="en-US" dirty="0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22420B19-4CE8-8229-6718-FD1BAE826C6B}"/>
              </a:ext>
            </a:extLst>
          </p:cNvPr>
          <p:cNvSpPr/>
          <p:nvPr/>
        </p:nvSpPr>
        <p:spPr>
          <a:xfrm>
            <a:off x="547046" y="1122863"/>
            <a:ext cx="2929144" cy="5539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Thema unserer Arbeit</a:t>
            </a:r>
          </a:p>
        </p:txBody>
      </p: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FF62FAEA-F0C0-93EE-D5EB-44B2EB494366}"/>
              </a:ext>
            </a:extLst>
          </p:cNvPr>
          <p:cNvGrpSpPr/>
          <p:nvPr/>
        </p:nvGrpSpPr>
        <p:grpSpPr>
          <a:xfrm>
            <a:off x="930769" y="446387"/>
            <a:ext cx="10309994" cy="449803"/>
            <a:chOff x="1130569" y="1014948"/>
            <a:chExt cx="11061431" cy="482587"/>
          </a:xfrm>
          <a:solidFill>
            <a:schemeClr val="bg1">
              <a:lumMod val="85000"/>
            </a:schemeClr>
          </a:solidFill>
        </p:grpSpPr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F0CBA8D0-4086-85F2-29DC-7BAB47D92201}"/>
                </a:ext>
              </a:extLst>
            </p:cNvPr>
            <p:cNvSpPr/>
            <p:nvPr/>
          </p:nvSpPr>
          <p:spPr>
            <a:xfrm>
              <a:off x="2049127" y="1019697"/>
              <a:ext cx="482138" cy="47783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/>
                <a:t>1</a:t>
              </a:r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2FC7CA04-DE1B-9D0E-DB93-9D1C1AF819D4}"/>
                </a:ext>
              </a:extLst>
            </p:cNvPr>
            <p:cNvSpPr/>
            <p:nvPr/>
          </p:nvSpPr>
          <p:spPr>
            <a:xfrm>
              <a:off x="4237054" y="1019697"/>
              <a:ext cx="482138" cy="47783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/>
                <a:t>2</a:t>
              </a:r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B86C28B9-58DC-455E-72E5-8FBF5E873E68}"/>
                </a:ext>
              </a:extLst>
            </p:cNvPr>
            <p:cNvSpPr/>
            <p:nvPr/>
          </p:nvSpPr>
          <p:spPr>
            <a:xfrm>
              <a:off x="6424981" y="1019696"/>
              <a:ext cx="482138" cy="47783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/>
                <a:t>3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5AAC8B84-69A9-9847-64F9-BE8FBC7F2EBE}"/>
                </a:ext>
              </a:extLst>
            </p:cNvPr>
            <p:cNvSpPr/>
            <p:nvPr/>
          </p:nvSpPr>
          <p:spPr>
            <a:xfrm>
              <a:off x="8612908" y="1019697"/>
              <a:ext cx="482138" cy="47783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/>
                <a:t>4</a:t>
              </a:r>
            </a:p>
          </p:txBody>
        </p: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13082477-5006-1372-1DF1-A87B35D8EC6F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>
              <a:off x="1130569" y="1258615"/>
              <a:ext cx="918558" cy="1"/>
            </a:xfrm>
            <a:prstGeom prst="line">
              <a:avLst/>
            </a:prstGeom>
            <a:grpFill/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3E4B1AEA-B4FD-A00B-A0BB-246799B304E8}"/>
                </a:ext>
              </a:extLst>
            </p:cNvPr>
            <p:cNvSpPr/>
            <p:nvPr/>
          </p:nvSpPr>
          <p:spPr>
            <a:xfrm>
              <a:off x="10800835" y="1014948"/>
              <a:ext cx="482138" cy="477837"/>
            </a:xfrm>
            <a:prstGeom prst="rect">
              <a:avLst/>
            </a:prstGeom>
            <a:grpFill/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/>
                <a:t>5</a:t>
              </a:r>
            </a:p>
          </p:txBody>
        </p:sp>
        <p:cxnSp>
          <p:nvCxnSpPr>
            <p:cNvPr id="41" name="Gerader Verbinder 40">
              <a:extLst>
                <a:ext uri="{FF2B5EF4-FFF2-40B4-BE49-F238E27FC236}">
                  <a16:creationId xmlns:a16="http://schemas.microsoft.com/office/drawing/2014/main" id="{78F46E2E-F082-D242-44B9-33236EDA4DE0}"/>
                </a:ext>
              </a:extLst>
            </p:cNvPr>
            <p:cNvCxnSpPr>
              <a:cxnSpLocks/>
              <a:stCxn id="7" idx="3"/>
              <a:endCxn id="8" idx="1"/>
            </p:cNvCxnSpPr>
            <p:nvPr/>
          </p:nvCxnSpPr>
          <p:spPr>
            <a:xfrm>
              <a:off x="2531265" y="1258616"/>
              <a:ext cx="1705789" cy="0"/>
            </a:xfrm>
            <a:prstGeom prst="line">
              <a:avLst/>
            </a:prstGeom>
            <a:grpFill/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>
              <a:extLst>
                <a:ext uri="{FF2B5EF4-FFF2-40B4-BE49-F238E27FC236}">
                  <a16:creationId xmlns:a16="http://schemas.microsoft.com/office/drawing/2014/main" id="{DBD79837-06A4-57F2-2DBA-BEC41192823C}"/>
                </a:ext>
              </a:extLst>
            </p:cNvPr>
            <p:cNvCxnSpPr>
              <a:cxnSpLocks/>
              <a:stCxn id="8" idx="3"/>
              <a:endCxn id="9" idx="1"/>
            </p:cNvCxnSpPr>
            <p:nvPr/>
          </p:nvCxnSpPr>
          <p:spPr>
            <a:xfrm flipV="1">
              <a:off x="4719192" y="1258615"/>
              <a:ext cx="1705789" cy="1"/>
            </a:xfrm>
            <a:prstGeom prst="line">
              <a:avLst/>
            </a:prstGeom>
            <a:grpFill/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>
              <a:extLst>
                <a:ext uri="{FF2B5EF4-FFF2-40B4-BE49-F238E27FC236}">
                  <a16:creationId xmlns:a16="http://schemas.microsoft.com/office/drawing/2014/main" id="{903E52CF-088B-4820-1C82-5306EB9F6D9A}"/>
                </a:ext>
              </a:extLst>
            </p:cNvPr>
            <p:cNvCxnSpPr>
              <a:cxnSpLocks/>
              <a:stCxn id="9" idx="3"/>
              <a:endCxn id="10" idx="1"/>
            </p:cNvCxnSpPr>
            <p:nvPr/>
          </p:nvCxnSpPr>
          <p:spPr>
            <a:xfrm>
              <a:off x="6907119" y="1258615"/>
              <a:ext cx="1705789" cy="1"/>
            </a:xfrm>
            <a:prstGeom prst="line">
              <a:avLst/>
            </a:prstGeom>
            <a:grpFill/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r Verbinder 49">
              <a:extLst>
                <a:ext uri="{FF2B5EF4-FFF2-40B4-BE49-F238E27FC236}">
                  <a16:creationId xmlns:a16="http://schemas.microsoft.com/office/drawing/2014/main" id="{7DCCA932-CE52-A916-A876-743A47E9833F}"/>
                </a:ext>
              </a:extLst>
            </p:cNvPr>
            <p:cNvCxnSpPr>
              <a:cxnSpLocks/>
              <a:stCxn id="10" idx="3"/>
              <a:endCxn id="40" idx="1"/>
            </p:cNvCxnSpPr>
            <p:nvPr/>
          </p:nvCxnSpPr>
          <p:spPr>
            <a:xfrm flipV="1">
              <a:off x="9095046" y="1253867"/>
              <a:ext cx="1705789" cy="4749"/>
            </a:xfrm>
            <a:prstGeom prst="line">
              <a:avLst/>
            </a:prstGeom>
            <a:grpFill/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Gerader Verbinder 52">
              <a:extLst>
                <a:ext uri="{FF2B5EF4-FFF2-40B4-BE49-F238E27FC236}">
                  <a16:creationId xmlns:a16="http://schemas.microsoft.com/office/drawing/2014/main" id="{1977F93D-F254-9F56-149A-77ACC075C149}"/>
                </a:ext>
              </a:extLst>
            </p:cNvPr>
            <p:cNvCxnSpPr>
              <a:cxnSpLocks/>
              <a:stCxn id="40" idx="3"/>
            </p:cNvCxnSpPr>
            <p:nvPr/>
          </p:nvCxnSpPr>
          <p:spPr>
            <a:xfrm flipV="1">
              <a:off x="11282973" y="1247961"/>
              <a:ext cx="909027" cy="5906"/>
            </a:xfrm>
            <a:prstGeom prst="line">
              <a:avLst/>
            </a:prstGeom>
            <a:grpFill/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809F363E-B3A1-609C-DC90-A7A18065673A}"/>
                </a:ext>
              </a:extLst>
            </p:cNvPr>
            <p:cNvSpPr/>
            <p:nvPr/>
          </p:nvSpPr>
          <p:spPr>
            <a:xfrm>
              <a:off x="2049128" y="1019698"/>
              <a:ext cx="482138" cy="477837"/>
            </a:xfrm>
            <a:prstGeom prst="rect">
              <a:avLst/>
            </a:prstGeom>
            <a:solidFill>
              <a:srgbClr val="003361"/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/>
                <a:t>1</a:t>
              </a:r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FA349F48-5833-D8B9-EF7E-48EE99FB2EF7}"/>
                </a:ext>
              </a:extLst>
            </p:cNvPr>
            <p:cNvSpPr/>
            <p:nvPr/>
          </p:nvSpPr>
          <p:spPr>
            <a:xfrm>
              <a:off x="4237054" y="1019698"/>
              <a:ext cx="482138" cy="477837"/>
            </a:xfrm>
            <a:prstGeom prst="rect">
              <a:avLst/>
            </a:prstGeom>
            <a:grpFill/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/>
                <a:t>2</a:t>
              </a:r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A451A3FD-FF91-A8B8-7E24-B7259558A49B}"/>
                </a:ext>
              </a:extLst>
            </p:cNvPr>
            <p:cNvSpPr/>
            <p:nvPr/>
          </p:nvSpPr>
          <p:spPr>
            <a:xfrm>
              <a:off x="6424981" y="1019697"/>
              <a:ext cx="482138" cy="477837"/>
            </a:xfrm>
            <a:prstGeom prst="rect">
              <a:avLst/>
            </a:prstGeom>
            <a:grpFill/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/>
                <a:t>3</a:t>
              </a:r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6EE873B7-1176-8495-A216-0A714A841C9A}"/>
                </a:ext>
              </a:extLst>
            </p:cNvPr>
            <p:cNvSpPr/>
            <p:nvPr/>
          </p:nvSpPr>
          <p:spPr>
            <a:xfrm>
              <a:off x="8612908" y="1019698"/>
              <a:ext cx="482138" cy="477837"/>
            </a:xfrm>
            <a:prstGeom prst="rect">
              <a:avLst/>
            </a:prstGeom>
            <a:grpFill/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814179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90557BE-3D57-486E-B62E-9294FE4B14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25251" y="6352404"/>
            <a:ext cx="4114800" cy="314425"/>
          </a:xfrm>
        </p:spPr>
        <p:txBody>
          <a:bodyPr/>
          <a:lstStyle/>
          <a:p>
            <a:r>
              <a:rPr lang="de-AT" sz="1000" dirty="0" err="1"/>
              <a:t>Lecture</a:t>
            </a:r>
            <a:r>
              <a:rPr lang="de-AT" sz="1000" dirty="0"/>
              <a:t> Connect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A9A69A4-A408-41D6-A2A4-51B2066B32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45121" y="6350145"/>
            <a:ext cx="888247" cy="316684"/>
          </a:xfrm>
        </p:spPr>
        <p:txBody>
          <a:bodyPr/>
          <a:lstStyle/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97F5EE33-65E8-40A5-B6A0-D333CBE017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908265" y="6352404"/>
            <a:ext cx="1311917" cy="316684"/>
          </a:xfrm>
        </p:spPr>
        <p:txBody>
          <a:bodyPr/>
          <a:lstStyle/>
          <a:p>
            <a:fld id="{7C3CDC0F-71BF-B840-812C-9588125E0BFE}" type="datetime6">
              <a:rPr lang="de-DE" smtClean="0"/>
              <a:pPr/>
              <a:t>April 24</a:t>
            </a:fld>
            <a:endParaRPr lang="en-US" dirty="0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B4B21E09-1977-1012-8108-75AB340CA405}"/>
              </a:ext>
            </a:extLst>
          </p:cNvPr>
          <p:cNvSpPr/>
          <p:nvPr/>
        </p:nvSpPr>
        <p:spPr>
          <a:xfrm>
            <a:off x="2586340" y="1118877"/>
            <a:ext cx="2929144" cy="5539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Problematik</a:t>
            </a: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BB33C65A-1CDC-BB57-823D-BFA912A596C3}"/>
              </a:ext>
            </a:extLst>
          </p:cNvPr>
          <p:cNvGrpSpPr/>
          <p:nvPr/>
        </p:nvGrpSpPr>
        <p:grpSpPr>
          <a:xfrm>
            <a:off x="930769" y="446387"/>
            <a:ext cx="10309994" cy="449803"/>
            <a:chOff x="1130569" y="1014948"/>
            <a:chExt cx="11061431" cy="482587"/>
          </a:xfrm>
          <a:solidFill>
            <a:schemeClr val="bg1">
              <a:lumMod val="85000"/>
            </a:schemeClr>
          </a:solidFill>
        </p:grpSpPr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B1BF6DED-DE5C-A821-9575-0BD1B82A6A1D}"/>
                </a:ext>
              </a:extLst>
            </p:cNvPr>
            <p:cNvSpPr/>
            <p:nvPr/>
          </p:nvSpPr>
          <p:spPr>
            <a:xfrm>
              <a:off x="2049127" y="1019697"/>
              <a:ext cx="482138" cy="47783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/>
                <a:t>1</a:t>
              </a:r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FB060DA9-00F9-0462-9A33-D35EBCBDF14E}"/>
                </a:ext>
              </a:extLst>
            </p:cNvPr>
            <p:cNvSpPr/>
            <p:nvPr/>
          </p:nvSpPr>
          <p:spPr>
            <a:xfrm>
              <a:off x="4237054" y="1019697"/>
              <a:ext cx="482138" cy="47783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/>
                <a:t>2</a:t>
              </a:r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0CD36CDF-99FF-9CAD-9F0C-B4B6C41632C6}"/>
                </a:ext>
              </a:extLst>
            </p:cNvPr>
            <p:cNvSpPr/>
            <p:nvPr/>
          </p:nvSpPr>
          <p:spPr>
            <a:xfrm>
              <a:off x="6424981" y="1019696"/>
              <a:ext cx="482138" cy="47783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/>
                <a:t>3</a:t>
              </a:r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2C4E3876-6EB2-0878-BD74-7E6FB2E118D5}"/>
                </a:ext>
              </a:extLst>
            </p:cNvPr>
            <p:cNvSpPr/>
            <p:nvPr/>
          </p:nvSpPr>
          <p:spPr>
            <a:xfrm>
              <a:off x="8612908" y="1019697"/>
              <a:ext cx="482138" cy="47783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/>
                <a:t>4</a:t>
              </a:r>
            </a:p>
          </p:txBody>
        </p: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C9F0514A-E63E-35DF-216E-83FF5E8E2860}"/>
                </a:ext>
              </a:extLst>
            </p:cNvPr>
            <p:cNvCxnSpPr>
              <a:cxnSpLocks/>
              <a:endCxn id="11" idx="1"/>
            </p:cNvCxnSpPr>
            <p:nvPr/>
          </p:nvCxnSpPr>
          <p:spPr>
            <a:xfrm>
              <a:off x="1130569" y="1258615"/>
              <a:ext cx="918558" cy="1"/>
            </a:xfrm>
            <a:prstGeom prst="line">
              <a:avLst/>
            </a:prstGeom>
            <a:grpFill/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FCE5045D-BCD2-3908-3B7B-C4DD728F16EC}"/>
                </a:ext>
              </a:extLst>
            </p:cNvPr>
            <p:cNvSpPr/>
            <p:nvPr/>
          </p:nvSpPr>
          <p:spPr>
            <a:xfrm>
              <a:off x="10800835" y="1014948"/>
              <a:ext cx="482138" cy="477837"/>
            </a:xfrm>
            <a:prstGeom prst="rect">
              <a:avLst/>
            </a:prstGeom>
            <a:grpFill/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/>
                <a:t>5</a:t>
              </a:r>
            </a:p>
          </p:txBody>
        </p: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44DFE4AC-7B54-2F6B-0CD6-25596CB4FF2B}"/>
                </a:ext>
              </a:extLst>
            </p:cNvPr>
            <p:cNvCxnSpPr>
              <a:cxnSpLocks/>
              <a:stCxn id="11" idx="3"/>
              <a:endCxn id="12" idx="1"/>
            </p:cNvCxnSpPr>
            <p:nvPr/>
          </p:nvCxnSpPr>
          <p:spPr>
            <a:xfrm>
              <a:off x="2531265" y="1258616"/>
              <a:ext cx="1705789" cy="0"/>
            </a:xfrm>
            <a:prstGeom prst="line">
              <a:avLst/>
            </a:prstGeom>
            <a:grpFill/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49587542-210C-281E-E2F2-6E02A01BBD13}"/>
                </a:ext>
              </a:extLst>
            </p:cNvPr>
            <p:cNvCxnSpPr>
              <a:cxnSpLocks/>
              <a:stCxn id="12" idx="3"/>
              <a:endCxn id="13" idx="1"/>
            </p:cNvCxnSpPr>
            <p:nvPr/>
          </p:nvCxnSpPr>
          <p:spPr>
            <a:xfrm flipV="1">
              <a:off x="4719192" y="1258615"/>
              <a:ext cx="1705789" cy="1"/>
            </a:xfrm>
            <a:prstGeom prst="line">
              <a:avLst/>
            </a:prstGeom>
            <a:grpFill/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91DD14F7-983E-5991-A38C-AAEBBF2FE4B1}"/>
                </a:ext>
              </a:extLst>
            </p:cNvPr>
            <p:cNvCxnSpPr>
              <a:cxnSpLocks/>
              <a:stCxn id="13" idx="3"/>
              <a:endCxn id="14" idx="1"/>
            </p:cNvCxnSpPr>
            <p:nvPr/>
          </p:nvCxnSpPr>
          <p:spPr>
            <a:xfrm>
              <a:off x="6907119" y="1258615"/>
              <a:ext cx="1705789" cy="1"/>
            </a:xfrm>
            <a:prstGeom prst="line">
              <a:avLst/>
            </a:prstGeom>
            <a:grpFill/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984ED5C1-5004-22B3-41DC-538ECB87FFB0}"/>
                </a:ext>
              </a:extLst>
            </p:cNvPr>
            <p:cNvCxnSpPr>
              <a:cxnSpLocks/>
              <a:stCxn id="14" idx="3"/>
              <a:endCxn id="16" idx="1"/>
            </p:cNvCxnSpPr>
            <p:nvPr/>
          </p:nvCxnSpPr>
          <p:spPr>
            <a:xfrm flipV="1">
              <a:off x="9095046" y="1253867"/>
              <a:ext cx="1705789" cy="4749"/>
            </a:xfrm>
            <a:prstGeom prst="line">
              <a:avLst/>
            </a:prstGeom>
            <a:grpFill/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7601EBAA-92F9-25E2-733C-C56AA2F40786}"/>
                </a:ext>
              </a:extLst>
            </p:cNvPr>
            <p:cNvCxnSpPr>
              <a:cxnSpLocks/>
              <a:stCxn id="16" idx="3"/>
            </p:cNvCxnSpPr>
            <p:nvPr/>
          </p:nvCxnSpPr>
          <p:spPr>
            <a:xfrm flipV="1">
              <a:off x="11282973" y="1247961"/>
              <a:ext cx="909027" cy="5906"/>
            </a:xfrm>
            <a:prstGeom prst="line">
              <a:avLst/>
            </a:prstGeom>
            <a:grpFill/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CCF259CE-2BCC-66A2-DCA6-5DDD8845F568}"/>
                </a:ext>
              </a:extLst>
            </p:cNvPr>
            <p:cNvSpPr/>
            <p:nvPr/>
          </p:nvSpPr>
          <p:spPr>
            <a:xfrm>
              <a:off x="2049128" y="1019698"/>
              <a:ext cx="482138" cy="477837"/>
            </a:xfrm>
            <a:prstGeom prst="rect">
              <a:avLst/>
            </a:prstGeom>
            <a:solidFill>
              <a:srgbClr val="003361"/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/>
                <a:t>1</a:t>
              </a:r>
            </a:p>
          </p:txBody>
        </p: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FB975A68-43DD-7EE8-DD6B-8A136080B78A}"/>
                </a:ext>
              </a:extLst>
            </p:cNvPr>
            <p:cNvSpPr/>
            <p:nvPr/>
          </p:nvSpPr>
          <p:spPr>
            <a:xfrm>
              <a:off x="4237054" y="1019698"/>
              <a:ext cx="482138" cy="477837"/>
            </a:xfrm>
            <a:prstGeom prst="rect">
              <a:avLst/>
            </a:prstGeom>
            <a:solidFill>
              <a:srgbClr val="003361"/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/>
                <a:t>2</a:t>
              </a:r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6DC74FC4-DA54-0AB6-02DE-9F5DC4E20A56}"/>
                </a:ext>
              </a:extLst>
            </p:cNvPr>
            <p:cNvSpPr/>
            <p:nvPr/>
          </p:nvSpPr>
          <p:spPr>
            <a:xfrm>
              <a:off x="6424981" y="1019697"/>
              <a:ext cx="482138" cy="477837"/>
            </a:xfrm>
            <a:prstGeom prst="rect">
              <a:avLst/>
            </a:prstGeom>
            <a:grpFill/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/>
                <a:t>3</a:t>
              </a:r>
            </a:p>
          </p:txBody>
        </p: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27A8426D-403A-8477-24E3-6CDD52E680D9}"/>
                </a:ext>
              </a:extLst>
            </p:cNvPr>
            <p:cNvSpPr/>
            <p:nvPr/>
          </p:nvSpPr>
          <p:spPr>
            <a:xfrm>
              <a:off x="8612908" y="1019698"/>
              <a:ext cx="482138" cy="477837"/>
            </a:xfrm>
            <a:prstGeom prst="rect">
              <a:avLst/>
            </a:prstGeom>
            <a:grpFill/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25573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90557BE-3D57-486E-B62E-9294FE4B14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25251" y="6352404"/>
            <a:ext cx="4114800" cy="314425"/>
          </a:xfrm>
        </p:spPr>
        <p:txBody>
          <a:bodyPr/>
          <a:lstStyle/>
          <a:p>
            <a:r>
              <a:rPr lang="de-AT" sz="1000" dirty="0" err="1"/>
              <a:t>Lecture</a:t>
            </a:r>
            <a:r>
              <a:rPr lang="de-AT" sz="1000" dirty="0"/>
              <a:t> Connect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A9A69A4-A408-41D6-A2A4-51B2066B32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45121" y="6350145"/>
            <a:ext cx="888247" cy="316684"/>
          </a:xfrm>
        </p:spPr>
        <p:txBody>
          <a:bodyPr/>
          <a:lstStyle/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97F5EE33-65E8-40A5-B6A0-D333CBE017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908265" y="6352404"/>
            <a:ext cx="1311917" cy="316684"/>
          </a:xfrm>
        </p:spPr>
        <p:txBody>
          <a:bodyPr/>
          <a:lstStyle/>
          <a:p>
            <a:fld id="{7C3CDC0F-71BF-B840-812C-9588125E0BFE}" type="datetime6">
              <a:rPr lang="de-DE" smtClean="0"/>
              <a:pPr/>
              <a:t>April 24</a:t>
            </a:fld>
            <a:endParaRPr lang="en-US" dirty="0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7A32795B-91BD-20A0-4B0C-8C2A1C8990F5}"/>
              </a:ext>
            </a:extLst>
          </p:cNvPr>
          <p:cNvSpPr/>
          <p:nvPr/>
        </p:nvSpPr>
        <p:spPr>
          <a:xfrm>
            <a:off x="4621194" y="1118876"/>
            <a:ext cx="2929144" cy="5539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Lösungsansätze</a:t>
            </a:r>
          </a:p>
        </p:txBody>
      </p: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46DFDA7F-9C4C-1845-AAC1-0AF6AF007C7E}"/>
              </a:ext>
            </a:extLst>
          </p:cNvPr>
          <p:cNvGrpSpPr/>
          <p:nvPr/>
        </p:nvGrpSpPr>
        <p:grpSpPr>
          <a:xfrm>
            <a:off x="930769" y="446387"/>
            <a:ext cx="10309994" cy="449803"/>
            <a:chOff x="1130569" y="1014948"/>
            <a:chExt cx="11061431" cy="482587"/>
          </a:xfrm>
          <a:solidFill>
            <a:schemeClr val="bg1">
              <a:lumMod val="85000"/>
            </a:schemeClr>
          </a:solidFill>
        </p:grpSpPr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CE597B94-6B8B-9860-21B3-E4454E393C23}"/>
                </a:ext>
              </a:extLst>
            </p:cNvPr>
            <p:cNvSpPr/>
            <p:nvPr/>
          </p:nvSpPr>
          <p:spPr>
            <a:xfrm>
              <a:off x="2049127" y="1019697"/>
              <a:ext cx="482138" cy="47783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/>
                <a:t>1</a:t>
              </a:r>
            </a:p>
          </p:txBody>
        </p:sp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CF75B81F-A7A3-25E1-7272-818AB35CAB23}"/>
                </a:ext>
              </a:extLst>
            </p:cNvPr>
            <p:cNvSpPr/>
            <p:nvPr/>
          </p:nvSpPr>
          <p:spPr>
            <a:xfrm>
              <a:off x="4237054" y="1019697"/>
              <a:ext cx="482138" cy="47783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/>
                <a:t>2</a:t>
              </a:r>
            </a:p>
          </p:txBody>
        </p:sp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12335855-310F-C639-C8EB-D59ACD96A380}"/>
                </a:ext>
              </a:extLst>
            </p:cNvPr>
            <p:cNvSpPr/>
            <p:nvPr/>
          </p:nvSpPr>
          <p:spPr>
            <a:xfrm>
              <a:off x="6424981" y="1019696"/>
              <a:ext cx="482138" cy="47783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/>
                <a:t>3</a:t>
              </a:r>
            </a:p>
          </p:txBody>
        </p: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555D2A81-FFC0-D8A4-A2A7-E37B4B5F623D}"/>
                </a:ext>
              </a:extLst>
            </p:cNvPr>
            <p:cNvSpPr/>
            <p:nvPr/>
          </p:nvSpPr>
          <p:spPr>
            <a:xfrm>
              <a:off x="8612908" y="1019697"/>
              <a:ext cx="482138" cy="47783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/>
                <a:t>4</a:t>
              </a:r>
            </a:p>
          </p:txBody>
        </p:sp>
        <p:cxnSp>
          <p:nvCxnSpPr>
            <p:cNvPr id="35" name="Gerader Verbinder 34">
              <a:extLst>
                <a:ext uri="{FF2B5EF4-FFF2-40B4-BE49-F238E27FC236}">
                  <a16:creationId xmlns:a16="http://schemas.microsoft.com/office/drawing/2014/main" id="{46D5A9FF-EB86-0A63-88B2-E9DF1EB0401A}"/>
                </a:ext>
              </a:extLst>
            </p:cNvPr>
            <p:cNvCxnSpPr>
              <a:cxnSpLocks/>
              <a:endCxn id="27" idx="1"/>
            </p:cNvCxnSpPr>
            <p:nvPr/>
          </p:nvCxnSpPr>
          <p:spPr>
            <a:xfrm>
              <a:off x="1130569" y="1258615"/>
              <a:ext cx="918558" cy="1"/>
            </a:xfrm>
            <a:prstGeom prst="line">
              <a:avLst/>
            </a:prstGeom>
            <a:grpFill/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7BBB6C10-2B11-BE94-68C7-D7E2D0CDECA6}"/>
                </a:ext>
              </a:extLst>
            </p:cNvPr>
            <p:cNvSpPr/>
            <p:nvPr/>
          </p:nvSpPr>
          <p:spPr>
            <a:xfrm>
              <a:off x="10800835" y="1014948"/>
              <a:ext cx="482138" cy="477837"/>
            </a:xfrm>
            <a:prstGeom prst="rect">
              <a:avLst/>
            </a:prstGeom>
            <a:grpFill/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/>
                <a:t>5</a:t>
              </a:r>
            </a:p>
          </p:txBody>
        </p:sp>
        <p:cxnSp>
          <p:nvCxnSpPr>
            <p:cNvPr id="37" name="Gerader Verbinder 36">
              <a:extLst>
                <a:ext uri="{FF2B5EF4-FFF2-40B4-BE49-F238E27FC236}">
                  <a16:creationId xmlns:a16="http://schemas.microsoft.com/office/drawing/2014/main" id="{903B6FF8-9F5B-381A-2D52-4948939E1D46}"/>
                </a:ext>
              </a:extLst>
            </p:cNvPr>
            <p:cNvCxnSpPr>
              <a:cxnSpLocks/>
              <a:stCxn id="27" idx="3"/>
              <a:endCxn id="32" idx="1"/>
            </p:cNvCxnSpPr>
            <p:nvPr/>
          </p:nvCxnSpPr>
          <p:spPr>
            <a:xfrm>
              <a:off x="2531265" y="1258616"/>
              <a:ext cx="1705789" cy="0"/>
            </a:xfrm>
            <a:prstGeom prst="line">
              <a:avLst/>
            </a:prstGeom>
            <a:grpFill/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>
              <a:extLst>
                <a:ext uri="{FF2B5EF4-FFF2-40B4-BE49-F238E27FC236}">
                  <a16:creationId xmlns:a16="http://schemas.microsoft.com/office/drawing/2014/main" id="{87F84637-9E49-EC2B-A645-51A76032F042}"/>
                </a:ext>
              </a:extLst>
            </p:cNvPr>
            <p:cNvCxnSpPr>
              <a:cxnSpLocks/>
              <a:stCxn id="32" idx="3"/>
              <a:endCxn id="33" idx="1"/>
            </p:cNvCxnSpPr>
            <p:nvPr/>
          </p:nvCxnSpPr>
          <p:spPr>
            <a:xfrm flipV="1">
              <a:off x="4719192" y="1258615"/>
              <a:ext cx="1705789" cy="1"/>
            </a:xfrm>
            <a:prstGeom prst="line">
              <a:avLst/>
            </a:prstGeom>
            <a:grpFill/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>
              <a:extLst>
                <a:ext uri="{FF2B5EF4-FFF2-40B4-BE49-F238E27FC236}">
                  <a16:creationId xmlns:a16="http://schemas.microsoft.com/office/drawing/2014/main" id="{DCA902CE-F433-1564-8B2F-241A6AEC0B6B}"/>
                </a:ext>
              </a:extLst>
            </p:cNvPr>
            <p:cNvCxnSpPr>
              <a:cxnSpLocks/>
              <a:stCxn id="33" idx="3"/>
              <a:endCxn id="34" idx="1"/>
            </p:cNvCxnSpPr>
            <p:nvPr/>
          </p:nvCxnSpPr>
          <p:spPr>
            <a:xfrm>
              <a:off x="6907119" y="1258615"/>
              <a:ext cx="1705789" cy="1"/>
            </a:xfrm>
            <a:prstGeom prst="line">
              <a:avLst/>
            </a:prstGeom>
            <a:grpFill/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>
              <a:extLst>
                <a:ext uri="{FF2B5EF4-FFF2-40B4-BE49-F238E27FC236}">
                  <a16:creationId xmlns:a16="http://schemas.microsoft.com/office/drawing/2014/main" id="{273C2DB9-6F67-FFA6-8A49-9406D4A6F772}"/>
                </a:ext>
              </a:extLst>
            </p:cNvPr>
            <p:cNvCxnSpPr>
              <a:cxnSpLocks/>
              <a:stCxn id="34" idx="3"/>
              <a:endCxn id="36" idx="1"/>
            </p:cNvCxnSpPr>
            <p:nvPr/>
          </p:nvCxnSpPr>
          <p:spPr>
            <a:xfrm flipV="1">
              <a:off x="9095046" y="1253867"/>
              <a:ext cx="1705789" cy="4749"/>
            </a:xfrm>
            <a:prstGeom prst="line">
              <a:avLst/>
            </a:prstGeom>
            <a:grpFill/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>
              <a:extLst>
                <a:ext uri="{FF2B5EF4-FFF2-40B4-BE49-F238E27FC236}">
                  <a16:creationId xmlns:a16="http://schemas.microsoft.com/office/drawing/2014/main" id="{E21C1938-E337-052B-A054-BCFCC4A70C0F}"/>
                </a:ext>
              </a:extLst>
            </p:cNvPr>
            <p:cNvCxnSpPr>
              <a:cxnSpLocks/>
              <a:stCxn id="36" idx="3"/>
            </p:cNvCxnSpPr>
            <p:nvPr/>
          </p:nvCxnSpPr>
          <p:spPr>
            <a:xfrm flipV="1">
              <a:off x="11282973" y="1247961"/>
              <a:ext cx="909027" cy="5906"/>
            </a:xfrm>
            <a:prstGeom prst="line">
              <a:avLst/>
            </a:prstGeom>
            <a:grpFill/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835A75F4-80DF-C118-EC39-2C13BD54EAE2}"/>
                </a:ext>
              </a:extLst>
            </p:cNvPr>
            <p:cNvSpPr/>
            <p:nvPr/>
          </p:nvSpPr>
          <p:spPr>
            <a:xfrm>
              <a:off x="2049128" y="1019698"/>
              <a:ext cx="482138" cy="477837"/>
            </a:xfrm>
            <a:prstGeom prst="rect">
              <a:avLst/>
            </a:prstGeom>
            <a:solidFill>
              <a:srgbClr val="003361"/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/>
                <a:t>1</a:t>
              </a:r>
            </a:p>
          </p:txBody>
        </p:sp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9F263365-E90D-BA72-E4E5-B1E48DA7E82D}"/>
                </a:ext>
              </a:extLst>
            </p:cNvPr>
            <p:cNvSpPr/>
            <p:nvPr/>
          </p:nvSpPr>
          <p:spPr>
            <a:xfrm>
              <a:off x="4237054" y="1019698"/>
              <a:ext cx="482138" cy="477837"/>
            </a:xfrm>
            <a:prstGeom prst="rect">
              <a:avLst/>
            </a:prstGeom>
            <a:solidFill>
              <a:srgbClr val="003361"/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/>
                <a:t>2</a:t>
              </a:r>
            </a:p>
          </p:txBody>
        </p:sp>
        <p:sp>
          <p:nvSpPr>
            <p:cNvPr id="49" name="Rechteck 48">
              <a:extLst>
                <a:ext uri="{FF2B5EF4-FFF2-40B4-BE49-F238E27FC236}">
                  <a16:creationId xmlns:a16="http://schemas.microsoft.com/office/drawing/2014/main" id="{5C983A97-4D9E-821B-9C93-A82F5FA1B557}"/>
                </a:ext>
              </a:extLst>
            </p:cNvPr>
            <p:cNvSpPr/>
            <p:nvPr/>
          </p:nvSpPr>
          <p:spPr>
            <a:xfrm>
              <a:off x="6424981" y="1019697"/>
              <a:ext cx="482138" cy="477837"/>
            </a:xfrm>
            <a:prstGeom prst="rect">
              <a:avLst/>
            </a:prstGeom>
            <a:solidFill>
              <a:srgbClr val="003361"/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/>
                <a:t>3</a:t>
              </a:r>
            </a:p>
          </p:txBody>
        </p:sp>
        <p:sp>
          <p:nvSpPr>
            <p:cNvPr id="51" name="Rechteck 50">
              <a:extLst>
                <a:ext uri="{FF2B5EF4-FFF2-40B4-BE49-F238E27FC236}">
                  <a16:creationId xmlns:a16="http://schemas.microsoft.com/office/drawing/2014/main" id="{F2853F89-FCE5-F70B-4754-818A2A8F6FF9}"/>
                </a:ext>
              </a:extLst>
            </p:cNvPr>
            <p:cNvSpPr/>
            <p:nvPr/>
          </p:nvSpPr>
          <p:spPr>
            <a:xfrm>
              <a:off x="8612908" y="1019698"/>
              <a:ext cx="482138" cy="477837"/>
            </a:xfrm>
            <a:prstGeom prst="rect">
              <a:avLst/>
            </a:prstGeom>
            <a:grpFill/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11221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90557BE-3D57-486E-B62E-9294FE4B14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25251" y="6352404"/>
            <a:ext cx="4114800" cy="314425"/>
          </a:xfrm>
        </p:spPr>
        <p:txBody>
          <a:bodyPr/>
          <a:lstStyle/>
          <a:p>
            <a:r>
              <a:rPr lang="de-AT" sz="1000" dirty="0" err="1"/>
              <a:t>Lecture</a:t>
            </a:r>
            <a:r>
              <a:rPr lang="de-AT" sz="1000" dirty="0"/>
              <a:t> Connect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A9A69A4-A408-41D6-A2A4-51B2066B32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45121" y="6350145"/>
            <a:ext cx="888247" cy="316684"/>
          </a:xfrm>
        </p:spPr>
        <p:txBody>
          <a:bodyPr/>
          <a:lstStyle/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97F5EE33-65E8-40A5-B6A0-D333CBE017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908265" y="6352404"/>
            <a:ext cx="1311917" cy="316684"/>
          </a:xfrm>
        </p:spPr>
        <p:txBody>
          <a:bodyPr/>
          <a:lstStyle/>
          <a:p>
            <a:fld id="{7C3CDC0F-71BF-B840-812C-9588125E0BFE}" type="datetime6">
              <a:rPr lang="de-DE" smtClean="0"/>
              <a:pPr/>
              <a:t>April 24</a:t>
            </a:fld>
            <a:endParaRPr lang="en-US" dirty="0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C580A2E5-0305-D34C-2BB4-7508D45900DE}"/>
              </a:ext>
            </a:extLst>
          </p:cNvPr>
          <p:cNvSpPr/>
          <p:nvPr/>
        </p:nvSpPr>
        <p:spPr>
          <a:xfrm>
            <a:off x="6664929" y="1122863"/>
            <a:ext cx="2929144" cy="5539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Applikation Mockup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6C1344A4-59EE-5898-2AF0-2317FA6B1836}"/>
              </a:ext>
            </a:extLst>
          </p:cNvPr>
          <p:cNvGrpSpPr/>
          <p:nvPr/>
        </p:nvGrpSpPr>
        <p:grpSpPr>
          <a:xfrm>
            <a:off x="930769" y="446387"/>
            <a:ext cx="10309994" cy="449803"/>
            <a:chOff x="1130569" y="1014948"/>
            <a:chExt cx="11061431" cy="482587"/>
          </a:xfrm>
          <a:solidFill>
            <a:schemeClr val="bg1">
              <a:lumMod val="85000"/>
            </a:schemeClr>
          </a:solidFill>
        </p:grpSpPr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D86D3FF2-2155-7C53-1A8A-D2328A0CB2C4}"/>
                </a:ext>
              </a:extLst>
            </p:cNvPr>
            <p:cNvSpPr/>
            <p:nvPr/>
          </p:nvSpPr>
          <p:spPr>
            <a:xfrm>
              <a:off x="2049127" y="1019697"/>
              <a:ext cx="482138" cy="47783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/>
                <a:t>1</a:t>
              </a:r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70ED9F10-6D4F-F604-66D3-EAEAFF3ED91C}"/>
                </a:ext>
              </a:extLst>
            </p:cNvPr>
            <p:cNvSpPr/>
            <p:nvPr/>
          </p:nvSpPr>
          <p:spPr>
            <a:xfrm>
              <a:off x="4237054" y="1019697"/>
              <a:ext cx="482138" cy="47783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/>
                <a:t>2</a:t>
              </a:r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145739CC-99D1-25BC-506C-41E269DB6A37}"/>
                </a:ext>
              </a:extLst>
            </p:cNvPr>
            <p:cNvSpPr/>
            <p:nvPr/>
          </p:nvSpPr>
          <p:spPr>
            <a:xfrm>
              <a:off x="6424981" y="1019696"/>
              <a:ext cx="482138" cy="47783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/>
                <a:t>3</a:t>
              </a:r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118F7484-BD1B-FC2E-CE46-02CD00DCA6DC}"/>
                </a:ext>
              </a:extLst>
            </p:cNvPr>
            <p:cNvSpPr/>
            <p:nvPr/>
          </p:nvSpPr>
          <p:spPr>
            <a:xfrm>
              <a:off x="8612908" y="1019697"/>
              <a:ext cx="482138" cy="47783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/>
                <a:t>4</a:t>
              </a:r>
            </a:p>
          </p:txBody>
        </p: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A2779319-0099-224E-689F-CB4E57A66368}"/>
                </a:ext>
              </a:extLst>
            </p:cNvPr>
            <p:cNvCxnSpPr>
              <a:cxnSpLocks/>
              <a:endCxn id="3" idx="1"/>
            </p:cNvCxnSpPr>
            <p:nvPr/>
          </p:nvCxnSpPr>
          <p:spPr>
            <a:xfrm>
              <a:off x="1130569" y="1258615"/>
              <a:ext cx="918558" cy="1"/>
            </a:xfrm>
            <a:prstGeom prst="line">
              <a:avLst/>
            </a:prstGeom>
            <a:grpFill/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310DDACC-962A-6911-93DD-95FF3FA6D1B7}"/>
                </a:ext>
              </a:extLst>
            </p:cNvPr>
            <p:cNvSpPr/>
            <p:nvPr/>
          </p:nvSpPr>
          <p:spPr>
            <a:xfrm>
              <a:off x="10800835" y="1014948"/>
              <a:ext cx="482138" cy="477837"/>
            </a:xfrm>
            <a:prstGeom prst="rect">
              <a:avLst/>
            </a:prstGeom>
            <a:grpFill/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/>
                <a:t>5</a:t>
              </a:r>
            </a:p>
          </p:txBody>
        </p:sp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43AD7977-5B15-7A9C-1D24-CE08E03764F3}"/>
                </a:ext>
              </a:extLst>
            </p:cNvPr>
            <p:cNvCxnSpPr>
              <a:cxnSpLocks/>
              <a:stCxn id="3" idx="3"/>
              <a:endCxn id="11" idx="1"/>
            </p:cNvCxnSpPr>
            <p:nvPr/>
          </p:nvCxnSpPr>
          <p:spPr>
            <a:xfrm>
              <a:off x="2531265" y="1258616"/>
              <a:ext cx="1705789" cy="0"/>
            </a:xfrm>
            <a:prstGeom prst="line">
              <a:avLst/>
            </a:prstGeom>
            <a:grpFill/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F883C6AB-60BA-F489-58BF-0173E9779786}"/>
                </a:ext>
              </a:extLst>
            </p:cNvPr>
            <p:cNvCxnSpPr>
              <a:cxnSpLocks/>
              <a:stCxn id="11" idx="3"/>
              <a:endCxn id="12" idx="1"/>
            </p:cNvCxnSpPr>
            <p:nvPr/>
          </p:nvCxnSpPr>
          <p:spPr>
            <a:xfrm flipV="1">
              <a:off x="4719192" y="1258615"/>
              <a:ext cx="1705789" cy="1"/>
            </a:xfrm>
            <a:prstGeom prst="line">
              <a:avLst/>
            </a:prstGeom>
            <a:grpFill/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89943BAC-8545-6867-C24A-B7761132289D}"/>
                </a:ext>
              </a:extLst>
            </p:cNvPr>
            <p:cNvCxnSpPr>
              <a:cxnSpLocks/>
              <a:stCxn id="12" idx="3"/>
              <a:endCxn id="13" idx="1"/>
            </p:cNvCxnSpPr>
            <p:nvPr/>
          </p:nvCxnSpPr>
          <p:spPr>
            <a:xfrm>
              <a:off x="6907119" y="1258615"/>
              <a:ext cx="1705789" cy="1"/>
            </a:xfrm>
            <a:prstGeom prst="line">
              <a:avLst/>
            </a:prstGeom>
            <a:grpFill/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94DB4A4B-B7A4-2E08-5543-AF7B3D1FA4C1}"/>
                </a:ext>
              </a:extLst>
            </p:cNvPr>
            <p:cNvCxnSpPr>
              <a:cxnSpLocks/>
              <a:stCxn id="13" idx="3"/>
              <a:endCxn id="15" idx="1"/>
            </p:cNvCxnSpPr>
            <p:nvPr/>
          </p:nvCxnSpPr>
          <p:spPr>
            <a:xfrm flipV="1">
              <a:off x="9095046" y="1253867"/>
              <a:ext cx="1705789" cy="4749"/>
            </a:xfrm>
            <a:prstGeom prst="line">
              <a:avLst/>
            </a:prstGeom>
            <a:grpFill/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5880ABB3-5FCC-922D-6F62-068F579F0A60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 flipV="1">
              <a:off x="11282973" y="1247961"/>
              <a:ext cx="909027" cy="5906"/>
            </a:xfrm>
            <a:prstGeom prst="line">
              <a:avLst/>
            </a:prstGeom>
            <a:grpFill/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35374113-0288-8659-FE0B-8AAACC53E4B9}"/>
                </a:ext>
              </a:extLst>
            </p:cNvPr>
            <p:cNvSpPr/>
            <p:nvPr/>
          </p:nvSpPr>
          <p:spPr>
            <a:xfrm>
              <a:off x="2049128" y="1019698"/>
              <a:ext cx="482138" cy="477837"/>
            </a:xfrm>
            <a:prstGeom prst="rect">
              <a:avLst/>
            </a:prstGeom>
            <a:solidFill>
              <a:srgbClr val="003361"/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/>
                <a:t>1</a:t>
              </a:r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831FFB4E-8AF4-F5F0-7490-48777B7DAB72}"/>
                </a:ext>
              </a:extLst>
            </p:cNvPr>
            <p:cNvSpPr/>
            <p:nvPr/>
          </p:nvSpPr>
          <p:spPr>
            <a:xfrm>
              <a:off x="4237054" y="1019698"/>
              <a:ext cx="482138" cy="477837"/>
            </a:xfrm>
            <a:prstGeom prst="rect">
              <a:avLst/>
            </a:prstGeom>
            <a:solidFill>
              <a:srgbClr val="003361"/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/>
                <a:t>2</a:t>
              </a:r>
            </a:p>
          </p:txBody>
        </p: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A1ED9AF3-39B3-6F21-5BFB-763564A9F65C}"/>
                </a:ext>
              </a:extLst>
            </p:cNvPr>
            <p:cNvSpPr/>
            <p:nvPr/>
          </p:nvSpPr>
          <p:spPr>
            <a:xfrm>
              <a:off x="6424981" y="1019697"/>
              <a:ext cx="482138" cy="477837"/>
            </a:xfrm>
            <a:prstGeom prst="rect">
              <a:avLst/>
            </a:prstGeom>
            <a:solidFill>
              <a:srgbClr val="003361"/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/>
                <a:t>3</a:t>
              </a:r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1F3C0B03-D82E-FE89-BC96-94D7B65E59D4}"/>
                </a:ext>
              </a:extLst>
            </p:cNvPr>
            <p:cNvSpPr/>
            <p:nvPr/>
          </p:nvSpPr>
          <p:spPr>
            <a:xfrm>
              <a:off x="8612908" y="1019698"/>
              <a:ext cx="482138" cy="477837"/>
            </a:xfrm>
            <a:prstGeom prst="rect">
              <a:avLst/>
            </a:prstGeom>
            <a:solidFill>
              <a:srgbClr val="003361"/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/>
                <a:t>4</a:t>
              </a:r>
            </a:p>
          </p:txBody>
        </p:sp>
      </p:grpSp>
      <p:pic>
        <p:nvPicPr>
          <p:cNvPr id="28" name="Grafik 27" descr="Ein Bild, das Grafiken, Farbigkeit, Kreis, Screenshot enthält.&#10;&#10;Automatisch generierte Beschreibung">
            <a:extLst>
              <a:ext uri="{FF2B5EF4-FFF2-40B4-BE49-F238E27FC236}">
                <a16:creationId xmlns:a16="http://schemas.microsoft.com/office/drawing/2014/main" id="{1C323362-BDCC-8B29-962E-926863858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0332" y="2249312"/>
            <a:ext cx="3099749" cy="3099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5139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90557BE-3D57-486E-B62E-9294FE4B14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25251" y="6352404"/>
            <a:ext cx="4114800" cy="314425"/>
          </a:xfrm>
        </p:spPr>
        <p:txBody>
          <a:bodyPr/>
          <a:lstStyle/>
          <a:p>
            <a:r>
              <a:rPr lang="de-AT" sz="1000" dirty="0" err="1"/>
              <a:t>Lecture</a:t>
            </a:r>
            <a:r>
              <a:rPr lang="de-AT" sz="1000" dirty="0"/>
              <a:t> Connect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A9A69A4-A408-41D6-A2A4-51B2066B32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45121" y="6350145"/>
            <a:ext cx="888247" cy="316684"/>
          </a:xfrm>
        </p:spPr>
        <p:txBody>
          <a:bodyPr/>
          <a:lstStyle/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97F5EE33-65E8-40A5-B6A0-D333CBE017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908265" y="6352404"/>
            <a:ext cx="1311917" cy="316684"/>
          </a:xfrm>
        </p:spPr>
        <p:txBody>
          <a:bodyPr/>
          <a:lstStyle/>
          <a:p>
            <a:fld id="{7C3CDC0F-71BF-B840-812C-9588125E0BFE}" type="datetime6">
              <a:rPr lang="de-DE" smtClean="0"/>
              <a:pPr/>
              <a:t>April 24</a:t>
            </a:fld>
            <a:endParaRPr lang="en-US" dirty="0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6845B33D-3771-4BF5-0044-A994CE390A14}"/>
              </a:ext>
            </a:extLst>
          </p:cNvPr>
          <p:cNvSpPr/>
          <p:nvPr/>
        </p:nvSpPr>
        <p:spPr>
          <a:xfrm>
            <a:off x="8704224" y="1122863"/>
            <a:ext cx="2929144" cy="5539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Milestones/Timeline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F67BE781-EA9C-F2B6-2B6C-4A9250423C07}"/>
              </a:ext>
            </a:extLst>
          </p:cNvPr>
          <p:cNvGrpSpPr/>
          <p:nvPr/>
        </p:nvGrpSpPr>
        <p:grpSpPr>
          <a:xfrm>
            <a:off x="930769" y="446387"/>
            <a:ext cx="10309994" cy="449803"/>
            <a:chOff x="1130569" y="1014948"/>
            <a:chExt cx="11061431" cy="482587"/>
          </a:xfrm>
          <a:solidFill>
            <a:schemeClr val="bg1">
              <a:lumMod val="85000"/>
            </a:schemeClr>
          </a:solidFill>
        </p:grpSpPr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3C658CD0-FE1D-01D3-ACCB-AD4F37AFCDAE}"/>
                </a:ext>
              </a:extLst>
            </p:cNvPr>
            <p:cNvSpPr/>
            <p:nvPr/>
          </p:nvSpPr>
          <p:spPr>
            <a:xfrm>
              <a:off x="2049127" y="1019697"/>
              <a:ext cx="482138" cy="47783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/>
                <a:t>1</a:t>
              </a:r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97A56483-BF5F-7453-59FC-4941B60647B7}"/>
                </a:ext>
              </a:extLst>
            </p:cNvPr>
            <p:cNvSpPr/>
            <p:nvPr/>
          </p:nvSpPr>
          <p:spPr>
            <a:xfrm>
              <a:off x="4237054" y="1019697"/>
              <a:ext cx="482138" cy="47783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/>
                <a:t>2</a:t>
              </a:r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344D950A-5EDB-245C-0635-5FFD177F1BFB}"/>
                </a:ext>
              </a:extLst>
            </p:cNvPr>
            <p:cNvSpPr/>
            <p:nvPr/>
          </p:nvSpPr>
          <p:spPr>
            <a:xfrm>
              <a:off x="6424981" y="1019696"/>
              <a:ext cx="482138" cy="47783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/>
                <a:t>3</a:t>
              </a:r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C0968945-FEB7-93C9-4D6B-001776A204AB}"/>
                </a:ext>
              </a:extLst>
            </p:cNvPr>
            <p:cNvSpPr/>
            <p:nvPr/>
          </p:nvSpPr>
          <p:spPr>
            <a:xfrm>
              <a:off x="8612908" y="1019697"/>
              <a:ext cx="482138" cy="47783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/>
                <a:t>4</a:t>
              </a:r>
            </a:p>
          </p:txBody>
        </p: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991D91F8-C1FC-0602-07AF-F9826B220BC2}"/>
                </a:ext>
              </a:extLst>
            </p:cNvPr>
            <p:cNvCxnSpPr>
              <a:cxnSpLocks/>
              <a:endCxn id="3" idx="1"/>
            </p:cNvCxnSpPr>
            <p:nvPr/>
          </p:nvCxnSpPr>
          <p:spPr>
            <a:xfrm>
              <a:off x="1130569" y="1258615"/>
              <a:ext cx="918558" cy="1"/>
            </a:xfrm>
            <a:prstGeom prst="line">
              <a:avLst/>
            </a:prstGeom>
            <a:grpFill/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3CF8910D-6631-B15D-2597-E8220CA4BDC8}"/>
                </a:ext>
              </a:extLst>
            </p:cNvPr>
            <p:cNvSpPr/>
            <p:nvPr/>
          </p:nvSpPr>
          <p:spPr>
            <a:xfrm>
              <a:off x="10800835" y="1014948"/>
              <a:ext cx="482138" cy="477837"/>
            </a:xfrm>
            <a:prstGeom prst="rect">
              <a:avLst/>
            </a:prstGeom>
            <a:solidFill>
              <a:srgbClr val="003361"/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/>
                <a:t>5</a:t>
              </a:r>
            </a:p>
          </p:txBody>
        </p:sp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2FE5ECD2-4F94-6538-8FE7-71C30B8A59F0}"/>
                </a:ext>
              </a:extLst>
            </p:cNvPr>
            <p:cNvCxnSpPr>
              <a:cxnSpLocks/>
              <a:stCxn id="3" idx="3"/>
              <a:endCxn id="11" idx="1"/>
            </p:cNvCxnSpPr>
            <p:nvPr/>
          </p:nvCxnSpPr>
          <p:spPr>
            <a:xfrm>
              <a:off x="2531265" y="1258616"/>
              <a:ext cx="1705789" cy="0"/>
            </a:xfrm>
            <a:prstGeom prst="line">
              <a:avLst/>
            </a:prstGeom>
            <a:grpFill/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755DDCB8-A1AC-C3BF-0A23-28DF02E03356}"/>
                </a:ext>
              </a:extLst>
            </p:cNvPr>
            <p:cNvCxnSpPr>
              <a:cxnSpLocks/>
              <a:stCxn id="11" idx="3"/>
              <a:endCxn id="12" idx="1"/>
            </p:cNvCxnSpPr>
            <p:nvPr/>
          </p:nvCxnSpPr>
          <p:spPr>
            <a:xfrm flipV="1">
              <a:off x="4719192" y="1258615"/>
              <a:ext cx="1705789" cy="1"/>
            </a:xfrm>
            <a:prstGeom prst="line">
              <a:avLst/>
            </a:prstGeom>
            <a:grpFill/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9BBE960F-E72F-555B-F260-D6724F2ECD2A}"/>
                </a:ext>
              </a:extLst>
            </p:cNvPr>
            <p:cNvCxnSpPr>
              <a:cxnSpLocks/>
              <a:stCxn id="12" idx="3"/>
              <a:endCxn id="13" idx="1"/>
            </p:cNvCxnSpPr>
            <p:nvPr/>
          </p:nvCxnSpPr>
          <p:spPr>
            <a:xfrm>
              <a:off x="6907119" y="1258615"/>
              <a:ext cx="1705789" cy="1"/>
            </a:xfrm>
            <a:prstGeom prst="line">
              <a:avLst/>
            </a:prstGeom>
            <a:grpFill/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4346E5B4-DDA0-E92C-133E-054528D19E43}"/>
                </a:ext>
              </a:extLst>
            </p:cNvPr>
            <p:cNvCxnSpPr>
              <a:cxnSpLocks/>
              <a:stCxn id="13" idx="3"/>
              <a:endCxn id="15" idx="1"/>
            </p:cNvCxnSpPr>
            <p:nvPr/>
          </p:nvCxnSpPr>
          <p:spPr>
            <a:xfrm flipV="1">
              <a:off x="9095046" y="1253867"/>
              <a:ext cx="1705789" cy="4749"/>
            </a:xfrm>
            <a:prstGeom prst="line">
              <a:avLst/>
            </a:prstGeom>
            <a:grpFill/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3BB915D5-BAD1-BD0B-68D7-F5134BD6F3C3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 flipV="1">
              <a:off x="11282973" y="1247961"/>
              <a:ext cx="909027" cy="5906"/>
            </a:xfrm>
            <a:prstGeom prst="line">
              <a:avLst/>
            </a:prstGeom>
            <a:grpFill/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5B396DF3-DEB3-9930-F0D8-0E583073E36E}"/>
                </a:ext>
              </a:extLst>
            </p:cNvPr>
            <p:cNvSpPr/>
            <p:nvPr/>
          </p:nvSpPr>
          <p:spPr>
            <a:xfrm>
              <a:off x="2049128" y="1019698"/>
              <a:ext cx="482138" cy="477837"/>
            </a:xfrm>
            <a:prstGeom prst="rect">
              <a:avLst/>
            </a:prstGeom>
            <a:solidFill>
              <a:srgbClr val="003361"/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/>
                <a:t>1</a:t>
              </a:r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FF14C193-EA99-A81E-A231-CBAAD08B67B2}"/>
                </a:ext>
              </a:extLst>
            </p:cNvPr>
            <p:cNvSpPr/>
            <p:nvPr/>
          </p:nvSpPr>
          <p:spPr>
            <a:xfrm>
              <a:off x="4237054" y="1019698"/>
              <a:ext cx="482138" cy="477837"/>
            </a:xfrm>
            <a:prstGeom prst="rect">
              <a:avLst/>
            </a:prstGeom>
            <a:solidFill>
              <a:srgbClr val="003361"/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/>
                <a:t>2</a:t>
              </a:r>
            </a:p>
          </p:txBody>
        </p: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D15CEB24-B765-CAA5-67CC-208961345E26}"/>
                </a:ext>
              </a:extLst>
            </p:cNvPr>
            <p:cNvSpPr/>
            <p:nvPr/>
          </p:nvSpPr>
          <p:spPr>
            <a:xfrm>
              <a:off x="6424981" y="1019697"/>
              <a:ext cx="482138" cy="477837"/>
            </a:xfrm>
            <a:prstGeom prst="rect">
              <a:avLst/>
            </a:prstGeom>
            <a:solidFill>
              <a:srgbClr val="003361"/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/>
                <a:t>3</a:t>
              </a:r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3BDA0958-4D69-924B-BFC0-6B6E842C2D58}"/>
                </a:ext>
              </a:extLst>
            </p:cNvPr>
            <p:cNvSpPr/>
            <p:nvPr/>
          </p:nvSpPr>
          <p:spPr>
            <a:xfrm>
              <a:off x="8612908" y="1019698"/>
              <a:ext cx="482138" cy="477837"/>
            </a:xfrm>
            <a:prstGeom prst="rect">
              <a:avLst/>
            </a:prstGeom>
            <a:solidFill>
              <a:srgbClr val="003361"/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/>
                <a:t>4</a:t>
              </a:r>
            </a:p>
          </p:txBody>
        </p:sp>
      </p:grp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5CB0E357-C27C-8800-FF92-85D976D652CA}"/>
              </a:ext>
            </a:extLst>
          </p:cNvPr>
          <p:cNvGrpSpPr/>
          <p:nvPr/>
        </p:nvGrpSpPr>
        <p:grpSpPr>
          <a:xfrm>
            <a:off x="540246" y="1457213"/>
            <a:ext cx="11226922" cy="4596685"/>
            <a:chOff x="844465" y="2712551"/>
            <a:chExt cx="11226922" cy="3125004"/>
          </a:xfrm>
        </p:grpSpPr>
        <p:sp>
          <p:nvSpPr>
            <p:cNvPr id="8" name="OTLSHAPE_TB_00000000000000000000000000000000_RightEndCaps">
              <a:extLst>
                <a:ext uri="{FF2B5EF4-FFF2-40B4-BE49-F238E27FC236}">
                  <a16:creationId xmlns:a16="http://schemas.microsoft.com/office/drawing/2014/main" id="{919DFF43-AACE-0216-DE40-5288589B4491}"/>
                </a:ext>
              </a:extLst>
            </p:cNvPr>
            <p:cNvSpPr txBox="1"/>
            <p:nvPr>
              <p:custDataLst>
                <p:tags r:id="rId6"/>
              </p:custDataLst>
            </p:nvPr>
          </p:nvSpPr>
          <p:spPr>
            <a:xfrm>
              <a:off x="11474534" y="5194469"/>
              <a:ext cx="451662" cy="279061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spAutoFit/>
            </a:bodyPr>
            <a:lstStyle/>
            <a:p>
              <a:pPr algn="ctr"/>
              <a:r>
                <a:rPr lang="de-AT" b="1" spc="-44">
                  <a:solidFill>
                    <a:srgbClr val="ED7D31"/>
                  </a:solidFill>
                  <a:latin typeface="Calibri" panose="020F0502020204030204" pitchFamily="34" charset="0"/>
                </a:rPr>
                <a:t>2024</a:t>
              </a:r>
            </a:p>
          </p:txBody>
        </p:sp>
        <p:cxnSp>
          <p:nvCxnSpPr>
            <p:cNvPr id="9" name="OTLSHAPE_T_176d48038d834789a1f5a6cedab58b18_LeftVerticalConnector1">
              <a:extLst>
                <a:ext uri="{FF2B5EF4-FFF2-40B4-BE49-F238E27FC236}">
                  <a16:creationId xmlns:a16="http://schemas.microsoft.com/office/drawing/2014/main" id="{00720E08-5D65-05FB-3B79-716A5A73DE93}"/>
                </a:ext>
              </a:extLst>
            </p:cNvPr>
            <p:cNvCxnSpPr/>
            <p:nvPr>
              <p:custDataLst>
                <p:tags r:id="rId7"/>
              </p:custDataLst>
            </p:nvPr>
          </p:nvCxnSpPr>
          <p:spPr>
            <a:xfrm>
              <a:off x="2722498" y="2991951"/>
              <a:ext cx="0" cy="117940"/>
            </a:xfrm>
            <a:prstGeom prst="line">
              <a:avLst/>
            </a:prstGeom>
            <a:ln w="6350" cap="flat" cmpd="sng" algn="ctr">
              <a:solidFill>
                <a:srgbClr val="CCCCCC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OTLSHAPE_T_176d48038d834789a1f5a6cedab58b18_LeftVerticalConnector2">
              <a:extLst>
                <a:ext uri="{FF2B5EF4-FFF2-40B4-BE49-F238E27FC236}">
                  <a16:creationId xmlns:a16="http://schemas.microsoft.com/office/drawing/2014/main" id="{1C9D4BD3-6949-C0EE-4033-AAD46C10BD76}"/>
                </a:ext>
              </a:extLst>
            </p:cNvPr>
            <p:cNvCxnSpPr/>
            <p:nvPr>
              <p:custDataLst>
                <p:tags r:id="rId8"/>
              </p:custDataLst>
            </p:nvPr>
          </p:nvCxnSpPr>
          <p:spPr>
            <a:xfrm>
              <a:off x="2722498" y="3280410"/>
              <a:ext cx="0" cy="1863090"/>
            </a:xfrm>
            <a:prstGeom prst="line">
              <a:avLst/>
            </a:prstGeom>
            <a:ln w="6350" cap="flat" cmpd="sng" algn="ctr">
              <a:solidFill>
                <a:srgbClr val="CCCCCC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OTLSHAPE_T_176d48038d834789a1f5a6cedab58b18_RightVerticalConnector1">
              <a:extLst>
                <a:ext uri="{FF2B5EF4-FFF2-40B4-BE49-F238E27FC236}">
                  <a16:creationId xmlns:a16="http://schemas.microsoft.com/office/drawing/2014/main" id="{635B6616-915A-38CF-A470-D521C40D6F17}"/>
                </a:ext>
              </a:extLst>
            </p:cNvPr>
            <p:cNvCxnSpPr/>
            <p:nvPr>
              <p:custDataLst>
                <p:tags r:id="rId9"/>
              </p:custDataLst>
            </p:nvPr>
          </p:nvCxnSpPr>
          <p:spPr>
            <a:xfrm>
              <a:off x="3557131" y="2991951"/>
              <a:ext cx="0" cy="63500"/>
            </a:xfrm>
            <a:prstGeom prst="line">
              <a:avLst/>
            </a:prstGeom>
            <a:ln w="6350" cap="flat" cmpd="sng" algn="ctr">
              <a:solidFill>
                <a:srgbClr val="CCCCCC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OTLSHAPE_T_176d48038d834789a1f5a6cedab58b18_RightVerticalConnector2">
              <a:extLst>
                <a:ext uri="{FF2B5EF4-FFF2-40B4-BE49-F238E27FC236}">
                  <a16:creationId xmlns:a16="http://schemas.microsoft.com/office/drawing/2014/main" id="{C7B31C41-804B-AF97-2911-C32E8866A608}"/>
                </a:ext>
              </a:extLst>
            </p:cNvPr>
            <p:cNvCxnSpPr/>
            <p:nvPr>
              <p:custDataLst>
                <p:tags r:id="rId10"/>
              </p:custDataLst>
            </p:nvPr>
          </p:nvCxnSpPr>
          <p:spPr>
            <a:xfrm>
              <a:off x="3557131" y="3334851"/>
              <a:ext cx="0" cy="1808649"/>
            </a:xfrm>
            <a:prstGeom prst="line">
              <a:avLst/>
            </a:prstGeom>
            <a:ln w="6350" cap="flat" cmpd="sng" algn="ctr">
              <a:solidFill>
                <a:srgbClr val="CCCCCC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OTLSHAPE_T_1d4c38599d614477931637ed991196d0_LeftVerticalConnector1">
              <a:extLst>
                <a:ext uri="{FF2B5EF4-FFF2-40B4-BE49-F238E27FC236}">
                  <a16:creationId xmlns:a16="http://schemas.microsoft.com/office/drawing/2014/main" id="{0441B5A8-007C-3A3F-6ECC-95AF573C7F60}"/>
                </a:ext>
              </a:extLst>
            </p:cNvPr>
            <p:cNvCxnSpPr/>
            <p:nvPr>
              <p:custDataLst>
                <p:tags r:id="rId11"/>
              </p:custDataLst>
            </p:nvPr>
          </p:nvCxnSpPr>
          <p:spPr>
            <a:xfrm>
              <a:off x="3209395" y="3334851"/>
              <a:ext cx="0" cy="1808649"/>
            </a:xfrm>
            <a:prstGeom prst="line">
              <a:avLst/>
            </a:prstGeom>
            <a:ln w="6350" cap="flat" cmpd="sng" algn="ctr">
              <a:solidFill>
                <a:srgbClr val="CCCCCC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OTLSHAPE_T_1d4c38599d614477931637ed991196d0_RightVerticalConnector1">
              <a:extLst>
                <a:ext uri="{FF2B5EF4-FFF2-40B4-BE49-F238E27FC236}">
                  <a16:creationId xmlns:a16="http://schemas.microsoft.com/office/drawing/2014/main" id="{8BAC7BAA-5509-8A3F-A0D7-B422A3280FEB}"/>
                </a:ext>
              </a:extLst>
            </p:cNvPr>
            <p:cNvCxnSpPr/>
            <p:nvPr>
              <p:custDataLst>
                <p:tags r:id="rId12"/>
              </p:custDataLst>
            </p:nvPr>
          </p:nvCxnSpPr>
          <p:spPr>
            <a:xfrm>
              <a:off x="4391812" y="3334851"/>
              <a:ext cx="0" cy="460840"/>
            </a:xfrm>
            <a:prstGeom prst="line">
              <a:avLst/>
            </a:prstGeom>
            <a:ln w="6350" cap="flat" cmpd="sng" algn="ctr">
              <a:solidFill>
                <a:srgbClr val="CCCCCC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OTLSHAPE_T_1d4c38599d614477931637ed991196d0_RightVerticalConnector2">
              <a:extLst>
                <a:ext uri="{FF2B5EF4-FFF2-40B4-BE49-F238E27FC236}">
                  <a16:creationId xmlns:a16="http://schemas.microsoft.com/office/drawing/2014/main" id="{8FDAD159-9064-1610-06BA-CB23DAB4E3BD}"/>
                </a:ext>
              </a:extLst>
            </p:cNvPr>
            <p:cNvCxnSpPr/>
            <p:nvPr>
              <p:custDataLst>
                <p:tags r:id="rId13"/>
              </p:custDataLst>
            </p:nvPr>
          </p:nvCxnSpPr>
          <p:spPr>
            <a:xfrm>
              <a:off x="4391812" y="3966210"/>
              <a:ext cx="0" cy="1177290"/>
            </a:xfrm>
            <a:prstGeom prst="line">
              <a:avLst/>
            </a:prstGeom>
            <a:ln w="6350" cap="flat" cmpd="sng" algn="ctr">
              <a:solidFill>
                <a:srgbClr val="CCCCCC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OTLSHAPE_T_ffea28121313419c9bdf8dac859bd03c_LeftVerticalConnector1">
              <a:extLst>
                <a:ext uri="{FF2B5EF4-FFF2-40B4-BE49-F238E27FC236}">
                  <a16:creationId xmlns:a16="http://schemas.microsoft.com/office/drawing/2014/main" id="{ED8C2265-1E64-BB99-8641-A9EA1CD6D173}"/>
                </a:ext>
              </a:extLst>
            </p:cNvPr>
            <p:cNvCxnSpPr/>
            <p:nvPr>
              <p:custDataLst>
                <p:tags r:id="rId14"/>
              </p:custDataLst>
            </p:nvPr>
          </p:nvCxnSpPr>
          <p:spPr>
            <a:xfrm>
              <a:off x="4530973" y="3677751"/>
              <a:ext cx="0" cy="117940"/>
            </a:xfrm>
            <a:prstGeom prst="line">
              <a:avLst/>
            </a:prstGeom>
            <a:ln w="6350" cap="flat" cmpd="sng" algn="ctr">
              <a:solidFill>
                <a:srgbClr val="CCCCCC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OTLSHAPE_T_ffea28121313419c9bdf8dac859bd03c_LeftVerticalConnector2">
              <a:extLst>
                <a:ext uri="{FF2B5EF4-FFF2-40B4-BE49-F238E27FC236}">
                  <a16:creationId xmlns:a16="http://schemas.microsoft.com/office/drawing/2014/main" id="{201F0D2B-B36E-F515-2856-1FDEDF9B029A}"/>
                </a:ext>
              </a:extLst>
            </p:cNvPr>
            <p:cNvCxnSpPr/>
            <p:nvPr>
              <p:custDataLst>
                <p:tags r:id="rId15"/>
              </p:custDataLst>
            </p:nvPr>
          </p:nvCxnSpPr>
          <p:spPr>
            <a:xfrm>
              <a:off x="4530973" y="3966210"/>
              <a:ext cx="0" cy="1177290"/>
            </a:xfrm>
            <a:prstGeom prst="line">
              <a:avLst/>
            </a:prstGeom>
            <a:ln w="6350" cap="flat" cmpd="sng" algn="ctr">
              <a:solidFill>
                <a:srgbClr val="CCCCCC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OTLSHAPE_T_ffea28121313419c9bdf8dac859bd03c_RightVerticalConnector1">
              <a:extLst>
                <a:ext uri="{FF2B5EF4-FFF2-40B4-BE49-F238E27FC236}">
                  <a16:creationId xmlns:a16="http://schemas.microsoft.com/office/drawing/2014/main" id="{12CCF51A-B330-45BD-BEDC-72CEC77FBB68}"/>
                </a:ext>
              </a:extLst>
            </p:cNvPr>
            <p:cNvCxnSpPr/>
            <p:nvPr>
              <p:custDataLst>
                <p:tags r:id="rId16"/>
              </p:custDataLst>
            </p:nvPr>
          </p:nvCxnSpPr>
          <p:spPr>
            <a:xfrm>
              <a:off x="6130730" y="3677751"/>
              <a:ext cx="0" cy="125687"/>
            </a:xfrm>
            <a:prstGeom prst="line">
              <a:avLst/>
            </a:prstGeom>
            <a:ln w="6350" cap="flat" cmpd="sng" algn="ctr">
              <a:solidFill>
                <a:srgbClr val="CCCCCC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OTLSHAPE_T_ffea28121313419c9bdf8dac859bd03c_RightVerticalConnector2">
              <a:extLst>
                <a:ext uri="{FF2B5EF4-FFF2-40B4-BE49-F238E27FC236}">
                  <a16:creationId xmlns:a16="http://schemas.microsoft.com/office/drawing/2014/main" id="{4B17515D-D9A7-1E54-A3FA-E416E0F74DF1}"/>
                </a:ext>
              </a:extLst>
            </p:cNvPr>
            <p:cNvCxnSpPr/>
            <p:nvPr>
              <p:custDataLst>
                <p:tags r:id="rId17"/>
              </p:custDataLst>
            </p:nvPr>
          </p:nvCxnSpPr>
          <p:spPr>
            <a:xfrm>
              <a:off x="6130730" y="3958463"/>
              <a:ext cx="0" cy="826812"/>
            </a:xfrm>
            <a:prstGeom prst="line">
              <a:avLst/>
            </a:prstGeom>
            <a:ln w="6350" cap="flat" cmpd="sng" algn="ctr">
              <a:solidFill>
                <a:srgbClr val="CCCCCC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OTLSHAPE_T_ffea28121313419c9bdf8dac859bd03c_RightVerticalConnector3">
              <a:extLst>
                <a:ext uri="{FF2B5EF4-FFF2-40B4-BE49-F238E27FC236}">
                  <a16:creationId xmlns:a16="http://schemas.microsoft.com/office/drawing/2014/main" id="{492DF808-092D-3AE6-F507-43D7E75CAD11}"/>
                </a:ext>
              </a:extLst>
            </p:cNvPr>
            <p:cNvCxnSpPr/>
            <p:nvPr>
              <p:custDataLst>
                <p:tags r:id="rId18"/>
              </p:custDataLst>
            </p:nvPr>
          </p:nvCxnSpPr>
          <p:spPr>
            <a:xfrm>
              <a:off x="6130730" y="5064675"/>
              <a:ext cx="0" cy="78825"/>
            </a:xfrm>
            <a:prstGeom prst="line">
              <a:avLst/>
            </a:prstGeom>
            <a:ln w="6350" cap="flat" cmpd="sng" algn="ctr">
              <a:solidFill>
                <a:srgbClr val="CCCCCC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OTLSHAPE_T_f3f2b2e75ddd4029b5bdbcc76280ee9a_LeftVerticalConnector1">
              <a:extLst>
                <a:ext uri="{FF2B5EF4-FFF2-40B4-BE49-F238E27FC236}">
                  <a16:creationId xmlns:a16="http://schemas.microsoft.com/office/drawing/2014/main" id="{CAF554A1-FE51-0D0F-692A-97422209F589}"/>
                </a:ext>
              </a:extLst>
            </p:cNvPr>
            <p:cNvCxnSpPr/>
            <p:nvPr>
              <p:custDataLst>
                <p:tags r:id="rId19"/>
              </p:custDataLst>
            </p:nvPr>
          </p:nvCxnSpPr>
          <p:spPr>
            <a:xfrm>
              <a:off x="5435211" y="4020651"/>
              <a:ext cx="0" cy="764624"/>
            </a:xfrm>
            <a:prstGeom prst="line">
              <a:avLst/>
            </a:prstGeom>
            <a:ln w="6350" cap="flat" cmpd="sng" algn="ctr">
              <a:solidFill>
                <a:srgbClr val="CCCCCC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OTLSHAPE_T_f3f2b2e75ddd4029b5bdbcc76280ee9a_LeftVerticalConnector2">
              <a:extLst>
                <a:ext uri="{FF2B5EF4-FFF2-40B4-BE49-F238E27FC236}">
                  <a16:creationId xmlns:a16="http://schemas.microsoft.com/office/drawing/2014/main" id="{D82B0494-AEFF-4D4A-5847-EE02CCA6E2A8}"/>
                </a:ext>
              </a:extLst>
            </p:cNvPr>
            <p:cNvCxnSpPr/>
            <p:nvPr>
              <p:custDataLst>
                <p:tags r:id="rId20"/>
              </p:custDataLst>
            </p:nvPr>
          </p:nvCxnSpPr>
          <p:spPr>
            <a:xfrm>
              <a:off x="5435211" y="5064675"/>
              <a:ext cx="0" cy="78825"/>
            </a:xfrm>
            <a:prstGeom prst="line">
              <a:avLst/>
            </a:prstGeom>
            <a:ln w="6350" cap="flat" cmpd="sng" algn="ctr">
              <a:solidFill>
                <a:srgbClr val="CCCCCC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OTLSHAPE_T_f3f2b2e75ddd4029b5bdbcc76280ee9a_RightVerticalConnector1">
              <a:extLst>
                <a:ext uri="{FF2B5EF4-FFF2-40B4-BE49-F238E27FC236}">
                  <a16:creationId xmlns:a16="http://schemas.microsoft.com/office/drawing/2014/main" id="{9E71ABC6-46B0-F203-BF84-81CD95489170}"/>
                </a:ext>
              </a:extLst>
            </p:cNvPr>
            <p:cNvCxnSpPr/>
            <p:nvPr>
              <p:custDataLst>
                <p:tags r:id="rId21"/>
              </p:custDataLst>
            </p:nvPr>
          </p:nvCxnSpPr>
          <p:spPr>
            <a:xfrm>
              <a:off x="5782947" y="4020651"/>
              <a:ext cx="0" cy="764624"/>
            </a:xfrm>
            <a:prstGeom prst="line">
              <a:avLst/>
            </a:prstGeom>
            <a:ln w="6350" cap="flat" cmpd="sng" algn="ctr">
              <a:solidFill>
                <a:srgbClr val="CCCCCC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OTLSHAPE_T_f3f2b2e75ddd4029b5bdbcc76280ee9a_RightVerticalConnector2">
              <a:extLst>
                <a:ext uri="{FF2B5EF4-FFF2-40B4-BE49-F238E27FC236}">
                  <a16:creationId xmlns:a16="http://schemas.microsoft.com/office/drawing/2014/main" id="{73A86739-60E2-680D-B3EF-D00642FB9100}"/>
                </a:ext>
              </a:extLst>
            </p:cNvPr>
            <p:cNvCxnSpPr/>
            <p:nvPr>
              <p:custDataLst>
                <p:tags r:id="rId22"/>
              </p:custDataLst>
            </p:nvPr>
          </p:nvCxnSpPr>
          <p:spPr>
            <a:xfrm>
              <a:off x="5782947" y="5064675"/>
              <a:ext cx="0" cy="78825"/>
            </a:xfrm>
            <a:prstGeom prst="line">
              <a:avLst/>
            </a:prstGeom>
            <a:ln w="6350" cap="flat" cmpd="sng" algn="ctr">
              <a:solidFill>
                <a:srgbClr val="CCCCCC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OTLSHAPE_T_a3e6e87406ac40a3a4677a5c8aa32b7c_LeftVerticalConnector1">
              <a:extLst>
                <a:ext uri="{FF2B5EF4-FFF2-40B4-BE49-F238E27FC236}">
                  <a16:creationId xmlns:a16="http://schemas.microsoft.com/office/drawing/2014/main" id="{DD9B4B08-CC48-EC30-EAEE-3D82CC3EE5F2}"/>
                </a:ext>
              </a:extLst>
            </p:cNvPr>
            <p:cNvCxnSpPr/>
            <p:nvPr>
              <p:custDataLst>
                <p:tags r:id="rId23"/>
              </p:custDataLst>
            </p:nvPr>
          </p:nvCxnSpPr>
          <p:spPr>
            <a:xfrm>
              <a:off x="7104573" y="4363551"/>
              <a:ext cx="0" cy="421724"/>
            </a:xfrm>
            <a:prstGeom prst="line">
              <a:avLst/>
            </a:prstGeom>
            <a:ln w="6350" cap="flat" cmpd="sng" algn="ctr">
              <a:solidFill>
                <a:srgbClr val="CCCCCC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OTLSHAPE_T_a3e6e87406ac40a3a4677a5c8aa32b7c_LeftVerticalConnector2">
              <a:extLst>
                <a:ext uri="{FF2B5EF4-FFF2-40B4-BE49-F238E27FC236}">
                  <a16:creationId xmlns:a16="http://schemas.microsoft.com/office/drawing/2014/main" id="{DDFCF2BF-B87E-D851-AA7B-0E1291ED2F9B}"/>
                </a:ext>
              </a:extLst>
            </p:cNvPr>
            <p:cNvCxnSpPr/>
            <p:nvPr>
              <p:custDataLst>
                <p:tags r:id="rId24"/>
              </p:custDataLst>
            </p:nvPr>
          </p:nvCxnSpPr>
          <p:spPr>
            <a:xfrm>
              <a:off x="7104573" y="5064675"/>
              <a:ext cx="0" cy="78825"/>
            </a:xfrm>
            <a:prstGeom prst="line">
              <a:avLst/>
            </a:prstGeom>
            <a:ln w="6350" cap="flat" cmpd="sng" algn="ctr">
              <a:solidFill>
                <a:srgbClr val="CCCCCC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OTLSHAPE_T_a3e6e87406ac40a3a4677a5c8aa32b7c_RightVerticalConnector1">
              <a:extLst>
                <a:ext uri="{FF2B5EF4-FFF2-40B4-BE49-F238E27FC236}">
                  <a16:creationId xmlns:a16="http://schemas.microsoft.com/office/drawing/2014/main" id="{DDCEADFC-F097-7422-B8E2-87787A1782E9}"/>
                </a:ext>
              </a:extLst>
            </p:cNvPr>
            <p:cNvCxnSpPr/>
            <p:nvPr>
              <p:custDataLst>
                <p:tags r:id="rId25"/>
              </p:custDataLst>
            </p:nvPr>
          </p:nvCxnSpPr>
          <p:spPr>
            <a:xfrm>
              <a:off x="9260784" y="4363551"/>
              <a:ext cx="0" cy="63500"/>
            </a:xfrm>
            <a:prstGeom prst="line">
              <a:avLst/>
            </a:prstGeom>
            <a:ln w="6350" cap="flat" cmpd="sng" algn="ctr">
              <a:solidFill>
                <a:srgbClr val="CCCCCC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OTLSHAPE_T_a3e6e87406ac40a3a4677a5c8aa32b7c_RightVerticalConnector2">
              <a:extLst>
                <a:ext uri="{FF2B5EF4-FFF2-40B4-BE49-F238E27FC236}">
                  <a16:creationId xmlns:a16="http://schemas.microsoft.com/office/drawing/2014/main" id="{384CC173-75F3-4B26-5059-276525C24ED4}"/>
                </a:ext>
              </a:extLst>
            </p:cNvPr>
            <p:cNvCxnSpPr/>
            <p:nvPr>
              <p:custDataLst>
                <p:tags r:id="rId26"/>
              </p:custDataLst>
            </p:nvPr>
          </p:nvCxnSpPr>
          <p:spPr>
            <a:xfrm>
              <a:off x="9260784" y="4644263"/>
              <a:ext cx="0" cy="141012"/>
            </a:xfrm>
            <a:prstGeom prst="line">
              <a:avLst/>
            </a:prstGeom>
            <a:ln w="6350" cap="flat" cmpd="sng" algn="ctr">
              <a:solidFill>
                <a:srgbClr val="CCCCCC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OTLSHAPE_T_a3e6e87406ac40a3a4677a5c8aa32b7c_RightVerticalConnector3">
              <a:extLst>
                <a:ext uri="{FF2B5EF4-FFF2-40B4-BE49-F238E27FC236}">
                  <a16:creationId xmlns:a16="http://schemas.microsoft.com/office/drawing/2014/main" id="{E382CCCC-4466-2498-B230-907B5788E5C5}"/>
                </a:ext>
              </a:extLst>
            </p:cNvPr>
            <p:cNvCxnSpPr/>
            <p:nvPr>
              <p:custDataLst>
                <p:tags r:id="rId27"/>
              </p:custDataLst>
            </p:nvPr>
          </p:nvCxnSpPr>
          <p:spPr>
            <a:xfrm>
              <a:off x="9260784" y="5064675"/>
              <a:ext cx="0" cy="78825"/>
            </a:xfrm>
            <a:prstGeom prst="line">
              <a:avLst/>
            </a:prstGeom>
            <a:ln w="6350" cap="flat" cmpd="sng" algn="ctr">
              <a:solidFill>
                <a:srgbClr val="CCCCCC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OTLSHAPE_T_50690a89d4324b3aa64ea1dde18cfff0_LeftVerticalConnector1">
              <a:extLst>
                <a:ext uri="{FF2B5EF4-FFF2-40B4-BE49-F238E27FC236}">
                  <a16:creationId xmlns:a16="http://schemas.microsoft.com/office/drawing/2014/main" id="{B2C5F945-7258-5CCA-29CF-8BD3BDF0A4CF}"/>
                </a:ext>
              </a:extLst>
            </p:cNvPr>
            <p:cNvCxnSpPr/>
            <p:nvPr>
              <p:custDataLst>
                <p:tags r:id="rId28"/>
              </p:custDataLst>
            </p:nvPr>
          </p:nvCxnSpPr>
          <p:spPr>
            <a:xfrm>
              <a:off x="9191276" y="4706451"/>
              <a:ext cx="0" cy="78824"/>
            </a:xfrm>
            <a:prstGeom prst="line">
              <a:avLst/>
            </a:prstGeom>
            <a:ln w="6350" cap="flat" cmpd="sng" algn="ctr">
              <a:solidFill>
                <a:srgbClr val="CCCCCC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OTLSHAPE_T_50690a89d4324b3aa64ea1dde18cfff0_LeftVerticalConnector2">
              <a:extLst>
                <a:ext uri="{FF2B5EF4-FFF2-40B4-BE49-F238E27FC236}">
                  <a16:creationId xmlns:a16="http://schemas.microsoft.com/office/drawing/2014/main" id="{F5C84BF4-76B2-8A77-43FE-A162031CE064}"/>
                </a:ext>
              </a:extLst>
            </p:cNvPr>
            <p:cNvCxnSpPr/>
            <p:nvPr>
              <p:custDataLst>
                <p:tags r:id="rId29"/>
              </p:custDataLst>
            </p:nvPr>
          </p:nvCxnSpPr>
          <p:spPr>
            <a:xfrm>
              <a:off x="9191276" y="5064675"/>
              <a:ext cx="0" cy="78825"/>
            </a:xfrm>
            <a:prstGeom prst="line">
              <a:avLst/>
            </a:prstGeom>
            <a:ln w="6350" cap="flat" cmpd="sng" algn="ctr">
              <a:solidFill>
                <a:srgbClr val="CCCCCC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OTLSHAPE_T_50690a89d4324b3aa64ea1dde18cfff0_RightVerticalConnector1">
              <a:extLst>
                <a:ext uri="{FF2B5EF4-FFF2-40B4-BE49-F238E27FC236}">
                  <a16:creationId xmlns:a16="http://schemas.microsoft.com/office/drawing/2014/main" id="{16CDB3F7-FF63-223E-D712-5BAFF9D72C8B}"/>
                </a:ext>
              </a:extLst>
            </p:cNvPr>
            <p:cNvCxnSpPr/>
            <p:nvPr>
              <p:custDataLst>
                <p:tags r:id="rId30"/>
              </p:custDataLst>
            </p:nvPr>
          </p:nvCxnSpPr>
          <p:spPr>
            <a:xfrm>
              <a:off x="10373692" y="4706451"/>
              <a:ext cx="0" cy="78824"/>
            </a:xfrm>
            <a:prstGeom prst="line">
              <a:avLst/>
            </a:prstGeom>
            <a:ln w="6350" cap="flat" cmpd="sng" algn="ctr">
              <a:solidFill>
                <a:srgbClr val="CCCCCC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OTLSHAPE_T_50690a89d4324b3aa64ea1dde18cfff0_RightVerticalConnector2">
              <a:extLst>
                <a:ext uri="{FF2B5EF4-FFF2-40B4-BE49-F238E27FC236}">
                  <a16:creationId xmlns:a16="http://schemas.microsoft.com/office/drawing/2014/main" id="{1E1BC19F-1894-2838-AC5A-F7BC04AE6B57}"/>
                </a:ext>
              </a:extLst>
            </p:cNvPr>
            <p:cNvCxnSpPr/>
            <p:nvPr>
              <p:custDataLst>
                <p:tags r:id="rId31"/>
              </p:custDataLst>
            </p:nvPr>
          </p:nvCxnSpPr>
          <p:spPr>
            <a:xfrm>
              <a:off x="10373692" y="5064675"/>
              <a:ext cx="0" cy="78825"/>
            </a:xfrm>
            <a:prstGeom prst="line">
              <a:avLst/>
            </a:prstGeom>
            <a:ln w="6350" cap="flat" cmpd="sng" algn="ctr">
              <a:solidFill>
                <a:srgbClr val="CCCCCC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OTLSHAPE_T_c8a6c88c5d1743fda7f9dae191c099b1_LeftVerticalConnector1">
              <a:extLst>
                <a:ext uri="{FF2B5EF4-FFF2-40B4-BE49-F238E27FC236}">
                  <a16:creationId xmlns:a16="http://schemas.microsoft.com/office/drawing/2014/main" id="{BDC734BB-628C-0B66-26A9-DDE5A2BA7203}"/>
                </a:ext>
              </a:extLst>
            </p:cNvPr>
            <p:cNvCxnSpPr/>
            <p:nvPr>
              <p:custDataLst>
                <p:tags r:id="rId32"/>
              </p:custDataLst>
            </p:nvPr>
          </p:nvCxnSpPr>
          <p:spPr>
            <a:xfrm>
              <a:off x="4739644" y="5064675"/>
              <a:ext cx="0" cy="78825"/>
            </a:xfrm>
            <a:prstGeom prst="line">
              <a:avLst/>
            </a:prstGeom>
            <a:ln w="6350" cap="flat" cmpd="sng" algn="ctr">
              <a:solidFill>
                <a:srgbClr val="CCCCCC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OTLSHAPE_T_c8a6c88c5d1743fda7f9dae191c099b1_RightVerticalConnector1">
              <a:extLst>
                <a:ext uri="{FF2B5EF4-FFF2-40B4-BE49-F238E27FC236}">
                  <a16:creationId xmlns:a16="http://schemas.microsoft.com/office/drawing/2014/main" id="{CF301176-F348-0133-FD5E-A84921A4574E}"/>
                </a:ext>
              </a:extLst>
            </p:cNvPr>
            <p:cNvCxnSpPr/>
            <p:nvPr>
              <p:custDataLst>
                <p:tags r:id="rId33"/>
              </p:custDataLst>
            </p:nvPr>
          </p:nvCxnSpPr>
          <p:spPr>
            <a:xfrm>
              <a:off x="11347487" y="5064675"/>
              <a:ext cx="0" cy="78825"/>
            </a:xfrm>
            <a:prstGeom prst="line">
              <a:avLst/>
            </a:prstGeom>
            <a:ln w="6350" cap="flat" cmpd="sng" algn="ctr">
              <a:solidFill>
                <a:srgbClr val="CCCCCC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TLSHAPE_TB_00000000000000000000000000000000_ScaleContainer">
              <a:extLst>
                <a:ext uri="{FF2B5EF4-FFF2-40B4-BE49-F238E27FC236}">
                  <a16:creationId xmlns:a16="http://schemas.microsoft.com/office/drawing/2014/main" id="{1C54EEAB-365C-AFC8-68FC-22F9DB0E0173}"/>
                </a:ext>
              </a:extLst>
            </p:cNvPr>
            <p:cNvSpPr/>
            <p:nvPr>
              <p:custDataLst>
                <p:tags r:id="rId34"/>
              </p:custDataLst>
            </p:nvPr>
          </p:nvSpPr>
          <p:spPr>
            <a:xfrm>
              <a:off x="844465" y="5143500"/>
              <a:ext cx="10515600" cy="381000"/>
            </a:xfrm>
            <a:prstGeom prst="rect">
              <a:avLst/>
            </a:prstGeom>
            <a:solidFill>
              <a:srgbClr val="B2B2B2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15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52" name="OTLSHAPE_TB_00000000000000000000000000000000_ElapsedTime">
              <a:extLst>
                <a:ext uri="{FF2B5EF4-FFF2-40B4-BE49-F238E27FC236}">
                  <a16:creationId xmlns:a16="http://schemas.microsoft.com/office/drawing/2014/main" id="{1F20C5BD-C5C4-2A28-1014-2DCE8B0212BC}"/>
                </a:ext>
              </a:extLst>
            </p:cNvPr>
            <p:cNvSpPr/>
            <p:nvPr>
              <p:custDataLst>
                <p:tags r:id="rId35"/>
              </p:custDataLst>
            </p:nvPr>
          </p:nvSpPr>
          <p:spPr>
            <a:xfrm>
              <a:off x="844465" y="5143500"/>
              <a:ext cx="4622800" cy="381000"/>
            </a:xfrm>
            <a:prstGeom prst="rect">
              <a:avLst/>
            </a:prstGeom>
            <a:solidFill>
              <a:schemeClr val="accent4">
                <a:alpha val="30196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15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53" name="OTLSHAPE_TB_00000000000000000000000000000000_ElapsedTimeExtension">
              <a:extLst>
                <a:ext uri="{FF2B5EF4-FFF2-40B4-BE49-F238E27FC236}">
                  <a16:creationId xmlns:a16="http://schemas.microsoft.com/office/drawing/2014/main" id="{B2B342D2-6C7F-115F-183D-5D84B2960A79}"/>
                </a:ext>
              </a:extLst>
            </p:cNvPr>
            <p:cNvSpPr/>
            <p:nvPr>
              <p:custDataLst>
                <p:tags r:id="rId36"/>
              </p:custDataLst>
            </p:nvPr>
          </p:nvSpPr>
          <p:spPr>
            <a:xfrm>
              <a:off x="844465" y="2712551"/>
              <a:ext cx="4622800" cy="2430949"/>
            </a:xfrm>
            <a:prstGeom prst="rect">
              <a:avLst/>
            </a:prstGeom>
            <a:gradFill flip="none" rotWithShape="1">
              <a:gsLst>
                <a:gs pos="100000">
                  <a:srgbClr val="FFC000">
                    <a:alpha val="30196"/>
                  </a:srgbClr>
                </a:gs>
                <a:gs pos="0">
                  <a:srgbClr val="FFC000">
                    <a:alpha val="0"/>
                  </a:srgbClr>
                </a:gs>
              </a:gsLst>
              <a:lin ang="5400000" scaled="1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15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54" name="OTLSHAPE_TB_00000000000000000000000000000000_TodayMarkerShape">
              <a:extLst>
                <a:ext uri="{FF2B5EF4-FFF2-40B4-BE49-F238E27FC236}">
                  <a16:creationId xmlns:a16="http://schemas.microsoft.com/office/drawing/2014/main" id="{C59A43C2-BD56-8AAA-622B-25FA86C956AF}"/>
                </a:ext>
              </a:extLst>
            </p:cNvPr>
            <p:cNvSpPr/>
            <p:nvPr>
              <p:custDataLst>
                <p:tags r:id="rId37"/>
              </p:custDataLst>
            </p:nvPr>
          </p:nvSpPr>
          <p:spPr>
            <a:xfrm>
              <a:off x="5412395" y="5524500"/>
              <a:ext cx="114300" cy="127000"/>
            </a:xfrm>
            <a:prstGeom prst="triangl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15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55" name="OTLSHAPE_TB_00000000000000000000000000000000_TodayMarkerText">
              <a:extLst>
                <a:ext uri="{FF2B5EF4-FFF2-40B4-BE49-F238E27FC236}">
                  <a16:creationId xmlns:a16="http://schemas.microsoft.com/office/drawing/2014/main" id="{1A2F798B-7E31-E3BC-3C6C-0747CCB00B36}"/>
                </a:ext>
              </a:extLst>
            </p:cNvPr>
            <p:cNvSpPr txBox="1"/>
            <p:nvPr>
              <p:custDataLst>
                <p:tags r:id="rId38"/>
              </p:custDataLst>
            </p:nvPr>
          </p:nvSpPr>
          <p:spPr>
            <a:xfrm>
              <a:off x="5286695" y="5651500"/>
              <a:ext cx="368300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spAutoFit/>
            </a:bodyPr>
            <a:lstStyle/>
            <a:p>
              <a:pPr algn="ctr"/>
              <a:r>
                <a:rPr lang="de-AT" sz="1200" spc="-12">
                  <a:solidFill>
                    <a:schemeClr val="dk1"/>
                  </a:solidFill>
                  <a:latin typeface="Calibri" panose="020F0502020204030204" pitchFamily="34" charset="0"/>
                </a:rPr>
                <a:t>Today</a:t>
              </a:r>
            </a:p>
          </p:txBody>
        </p:sp>
        <p:sp>
          <p:nvSpPr>
            <p:cNvPr id="56" name="OTLSHAPE_TB_00000000000000000000000000000000_TimescaleInterval1">
              <a:extLst>
                <a:ext uri="{FF2B5EF4-FFF2-40B4-BE49-F238E27FC236}">
                  <a16:creationId xmlns:a16="http://schemas.microsoft.com/office/drawing/2014/main" id="{F5E5B455-0464-9144-9C5F-B8526E81FFEE}"/>
                </a:ext>
              </a:extLst>
            </p:cNvPr>
            <p:cNvSpPr txBox="1"/>
            <p:nvPr>
              <p:custDataLst>
                <p:tags r:id="rId39"/>
              </p:custDataLst>
            </p:nvPr>
          </p:nvSpPr>
          <p:spPr>
            <a:xfrm>
              <a:off x="907965" y="5240972"/>
              <a:ext cx="219227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de-AT" sz="1200" spc="-18">
                  <a:solidFill>
                    <a:schemeClr val="dk1"/>
                  </a:solidFill>
                  <a:latin typeface="Calibri" panose="020F0502020204030204" pitchFamily="34" charset="0"/>
                </a:rPr>
                <a:t>Feb</a:t>
              </a:r>
            </a:p>
          </p:txBody>
        </p:sp>
        <p:sp>
          <p:nvSpPr>
            <p:cNvPr id="57" name="OTLSHAPE_TB_00000000000000000000000000000000_TimescaleInterval2">
              <a:extLst>
                <a:ext uri="{FF2B5EF4-FFF2-40B4-BE49-F238E27FC236}">
                  <a16:creationId xmlns:a16="http://schemas.microsoft.com/office/drawing/2014/main" id="{BA3ADEA7-DBF6-E4CB-F0E4-7E0DC8D43488}"/>
                </a:ext>
              </a:extLst>
            </p:cNvPr>
            <p:cNvSpPr txBox="1"/>
            <p:nvPr>
              <p:custDataLst>
                <p:tags r:id="rId40"/>
              </p:custDataLst>
            </p:nvPr>
          </p:nvSpPr>
          <p:spPr>
            <a:xfrm>
              <a:off x="2925111" y="5240972"/>
              <a:ext cx="255776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de-AT" sz="1200" spc="-18">
                  <a:solidFill>
                    <a:schemeClr val="dk1"/>
                  </a:solidFill>
                  <a:latin typeface="Calibri" panose="020F0502020204030204" pitchFamily="34" charset="0"/>
                </a:rPr>
                <a:t>Mar</a:t>
              </a:r>
            </a:p>
          </p:txBody>
        </p:sp>
        <p:sp>
          <p:nvSpPr>
            <p:cNvPr id="58" name="OTLSHAPE_TB_00000000000000000000000000000000_TimescaleInterval3">
              <a:extLst>
                <a:ext uri="{FF2B5EF4-FFF2-40B4-BE49-F238E27FC236}">
                  <a16:creationId xmlns:a16="http://schemas.microsoft.com/office/drawing/2014/main" id="{A3C30E08-6A2B-9EE1-0822-16159F05F6E3}"/>
                </a:ext>
              </a:extLst>
            </p:cNvPr>
            <p:cNvSpPr txBox="1"/>
            <p:nvPr>
              <p:custDataLst>
                <p:tags r:id="rId41"/>
              </p:custDataLst>
            </p:nvPr>
          </p:nvSpPr>
          <p:spPr>
            <a:xfrm>
              <a:off x="5081371" y="5240972"/>
              <a:ext cx="219740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de-AT" sz="1200" spc="-18">
                  <a:solidFill>
                    <a:schemeClr val="dk1"/>
                  </a:solidFill>
                  <a:latin typeface="Calibri" panose="020F0502020204030204" pitchFamily="34" charset="0"/>
                </a:rPr>
                <a:t>Apr</a:t>
              </a:r>
            </a:p>
          </p:txBody>
        </p:sp>
        <p:sp>
          <p:nvSpPr>
            <p:cNvPr id="59" name="OTLSHAPE_TB_00000000000000000000000000000000_TimescaleInterval4">
              <a:extLst>
                <a:ext uri="{FF2B5EF4-FFF2-40B4-BE49-F238E27FC236}">
                  <a16:creationId xmlns:a16="http://schemas.microsoft.com/office/drawing/2014/main" id="{3F5BCD01-1612-F248-A8E3-A3525D108E37}"/>
                </a:ext>
              </a:extLst>
            </p:cNvPr>
            <p:cNvSpPr txBox="1"/>
            <p:nvPr>
              <p:custDataLst>
                <p:tags r:id="rId42"/>
              </p:custDataLst>
            </p:nvPr>
          </p:nvSpPr>
          <p:spPr>
            <a:xfrm>
              <a:off x="7168073" y="5240972"/>
              <a:ext cx="268150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de-AT" sz="1200" spc="-18">
                  <a:solidFill>
                    <a:schemeClr val="dk1"/>
                  </a:solidFill>
                  <a:latin typeface="Calibri" panose="020F0502020204030204" pitchFamily="34" charset="0"/>
                </a:rPr>
                <a:t>May</a:t>
              </a:r>
            </a:p>
          </p:txBody>
        </p:sp>
        <p:sp>
          <p:nvSpPr>
            <p:cNvPr id="60" name="OTLSHAPE_TB_00000000000000000000000000000000_TimescaleInterval5">
              <a:extLst>
                <a:ext uri="{FF2B5EF4-FFF2-40B4-BE49-F238E27FC236}">
                  <a16:creationId xmlns:a16="http://schemas.microsoft.com/office/drawing/2014/main" id="{23FE84C5-EE69-3CB7-A343-8F74BCEABD0A}"/>
                </a:ext>
              </a:extLst>
            </p:cNvPr>
            <p:cNvSpPr txBox="1"/>
            <p:nvPr>
              <p:custDataLst>
                <p:tags r:id="rId43"/>
              </p:custDataLst>
            </p:nvPr>
          </p:nvSpPr>
          <p:spPr>
            <a:xfrm>
              <a:off x="9324333" y="5240972"/>
              <a:ext cx="206916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de-AT" sz="1200" spc="-18">
                  <a:solidFill>
                    <a:schemeClr val="dk1"/>
                  </a:solidFill>
                  <a:latin typeface="Calibri" panose="020F0502020204030204" pitchFamily="34" charset="0"/>
                </a:rPr>
                <a:t>Jun</a:t>
              </a:r>
            </a:p>
          </p:txBody>
        </p:sp>
        <p:cxnSp>
          <p:nvCxnSpPr>
            <p:cNvPr id="61" name="OTLSHAPE_TB_00000000000000000000000000000000_Separator1">
              <a:extLst>
                <a:ext uri="{FF2B5EF4-FFF2-40B4-BE49-F238E27FC236}">
                  <a16:creationId xmlns:a16="http://schemas.microsoft.com/office/drawing/2014/main" id="{23778BC1-2492-EA62-B053-1424CE22DBF9}"/>
                </a:ext>
              </a:extLst>
            </p:cNvPr>
            <p:cNvCxnSpPr/>
            <p:nvPr>
              <p:custDataLst>
                <p:tags r:id="rId44"/>
              </p:custDataLst>
            </p:nvPr>
          </p:nvCxnSpPr>
          <p:spPr>
            <a:xfrm>
              <a:off x="2861610" y="5181600"/>
              <a:ext cx="0" cy="304800"/>
            </a:xfrm>
            <a:prstGeom prst="line">
              <a:avLst/>
            </a:prstGeom>
            <a:ln w="6350" cap="flat" cmpd="sng" algn="ctr">
              <a:solidFill>
                <a:schemeClr val="dk1">
                  <a:alpha val="29804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OTLSHAPE_TB_00000000000000000000000000000000_Separator2">
              <a:extLst>
                <a:ext uri="{FF2B5EF4-FFF2-40B4-BE49-F238E27FC236}">
                  <a16:creationId xmlns:a16="http://schemas.microsoft.com/office/drawing/2014/main" id="{C951CA3A-34AD-1893-DEB1-0F4B894DAF8E}"/>
                </a:ext>
              </a:extLst>
            </p:cNvPr>
            <p:cNvCxnSpPr/>
            <p:nvPr>
              <p:custDataLst>
                <p:tags r:id="rId45"/>
              </p:custDataLst>
            </p:nvPr>
          </p:nvCxnSpPr>
          <p:spPr>
            <a:xfrm>
              <a:off x="5017870" y="5181600"/>
              <a:ext cx="0" cy="304800"/>
            </a:xfrm>
            <a:prstGeom prst="line">
              <a:avLst/>
            </a:prstGeom>
            <a:ln w="6350" cap="flat" cmpd="sng" algn="ctr">
              <a:solidFill>
                <a:schemeClr val="dk1">
                  <a:alpha val="29804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OTLSHAPE_TB_00000000000000000000000000000000_Separator3">
              <a:extLst>
                <a:ext uri="{FF2B5EF4-FFF2-40B4-BE49-F238E27FC236}">
                  <a16:creationId xmlns:a16="http://schemas.microsoft.com/office/drawing/2014/main" id="{E97B3EC6-A1B0-DC5A-228C-005D2EF5A832}"/>
                </a:ext>
              </a:extLst>
            </p:cNvPr>
            <p:cNvCxnSpPr/>
            <p:nvPr>
              <p:custDataLst>
                <p:tags r:id="rId46"/>
              </p:custDataLst>
            </p:nvPr>
          </p:nvCxnSpPr>
          <p:spPr>
            <a:xfrm>
              <a:off x="7104573" y="5181600"/>
              <a:ext cx="0" cy="304800"/>
            </a:xfrm>
            <a:prstGeom prst="line">
              <a:avLst/>
            </a:prstGeom>
            <a:ln w="6350" cap="flat" cmpd="sng" algn="ctr">
              <a:solidFill>
                <a:schemeClr val="dk1">
                  <a:alpha val="29804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OTLSHAPE_TB_00000000000000000000000000000000_Separator4">
              <a:extLst>
                <a:ext uri="{FF2B5EF4-FFF2-40B4-BE49-F238E27FC236}">
                  <a16:creationId xmlns:a16="http://schemas.microsoft.com/office/drawing/2014/main" id="{A17682E2-20C0-2115-B6D4-8B67E61CB8C6}"/>
                </a:ext>
              </a:extLst>
            </p:cNvPr>
            <p:cNvCxnSpPr/>
            <p:nvPr>
              <p:custDataLst>
                <p:tags r:id="rId47"/>
              </p:custDataLst>
            </p:nvPr>
          </p:nvCxnSpPr>
          <p:spPr>
            <a:xfrm>
              <a:off x="9260832" y="5181600"/>
              <a:ext cx="0" cy="304800"/>
            </a:xfrm>
            <a:prstGeom prst="line">
              <a:avLst/>
            </a:prstGeom>
            <a:ln w="6350" cap="flat" cmpd="sng" algn="ctr">
              <a:solidFill>
                <a:schemeClr val="dk1">
                  <a:alpha val="29804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OTLSHAPE_T_176d48038d834789a1f5a6cedab58b18_Shape">
              <a:extLst>
                <a:ext uri="{FF2B5EF4-FFF2-40B4-BE49-F238E27FC236}">
                  <a16:creationId xmlns:a16="http://schemas.microsoft.com/office/drawing/2014/main" id="{6B740CD2-F784-3470-2C79-953E30307C72}"/>
                </a:ext>
              </a:extLst>
            </p:cNvPr>
            <p:cNvSpPr/>
            <p:nvPr>
              <p:custDataLst>
                <p:tags r:id="rId48"/>
              </p:custDataLst>
            </p:nvPr>
          </p:nvSpPr>
          <p:spPr>
            <a:xfrm>
              <a:off x="2722498" y="2712551"/>
              <a:ext cx="838200" cy="2794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15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66" name="OTLSHAPE_T_1d4c38599d614477931637ed991196d0_Shape">
              <a:extLst>
                <a:ext uri="{FF2B5EF4-FFF2-40B4-BE49-F238E27FC236}">
                  <a16:creationId xmlns:a16="http://schemas.microsoft.com/office/drawing/2014/main" id="{6A36C1B4-B554-668F-F081-B844B9170CA0}"/>
                </a:ext>
              </a:extLst>
            </p:cNvPr>
            <p:cNvSpPr/>
            <p:nvPr>
              <p:custDataLst>
                <p:tags r:id="rId49"/>
              </p:custDataLst>
            </p:nvPr>
          </p:nvSpPr>
          <p:spPr>
            <a:xfrm>
              <a:off x="3209395" y="3055451"/>
              <a:ext cx="1193800" cy="2794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15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67" name="OTLSHAPE_T_ffea28121313419c9bdf8dac859bd03c_Shape">
              <a:extLst>
                <a:ext uri="{FF2B5EF4-FFF2-40B4-BE49-F238E27FC236}">
                  <a16:creationId xmlns:a16="http://schemas.microsoft.com/office/drawing/2014/main" id="{31FCBFF3-D98A-AB6B-1A7D-05C1B9D93639}"/>
                </a:ext>
              </a:extLst>
            </p:cNvPr>
            <p:cNvSpPr/>
            <p:nvPr>
              <p:custDataLst>
                <p:tags r:id="rId50"/>
              </p:custDataLst>
            </p:nvPr>
          </p:nvSpPr>
          <p:spPr>
            <a:xfrm>
              <a:off x="4530972" y="3398351"/>
              <a:ext cx="2814319" cy="2794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15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>
                <a:solidFill>
                  <a:schemeClr val="bg1"/>
                </a:solidFill>
              </a:endParaRPr>
            </a:p>
          </p:txBody>
        </p:sp>
        <p:sp>
          <p:nvSpPr>
            <p:cNvPr id="68" name="OTLSHAPE_T_f3f2b2e75ddd4029b5bdbcc76280ee9a_Shape">
              <a:extLst>
                <a:ext uri="{FF2B5EF4-FFF2-40B4-BE49-F238E27FC236}">
                  <a16:creationId xmlns:a16="http://schemas.microsoft.com/office/drawing/2014/main" id="{0D317309-9F20-D824-9EC2-E142A9785814}"/>
                </a:ext>
              </a:extLst>
            </p:cNvPr>
            <p:cNvSpPr/>
            <p:nvPr>
              <p:custDataLst>
                <p:tags r:id="rId51"/>
              </p:custDataLst>
            </p:nvPr>
          </p:nvSpPr>
          <p:spPr>
            <a:xfrm>
              <a:off x="5435211" y="3741251"/>
              <a:ext cx="355600" cy="2794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15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69" name="OTLSHAPE_T_a3e6e87406ac40a3a4677a5c8aa32b7c_Shape">
              <a:extLst>
                <a:ext uri="{FF2B5EF4-FFF2-40B4-BE49-F238E27FC236}">
                  <a16:creationId xmlns:a16="http://schemas.microsoft.com/office/drawing/2014/main" id="{58C32CAC-B2E9-6B93-5B7F-11C5DECFABC1}"/>
                </a:ext>
              </a:extLst>
            </p:cNvPr>
            <p:cNvSpPr/>
            <p:nvPr>
              <p:custDataLst>
                <p:tags r:id="rId52"/>
              </p:custDataLst>
            </p:nvPr>
          </p:nvSpPr>
          <p:spPr>
            <a:xfrm>
              <a:off x="7104573" y="4084151"/>
              <a:ext cx="2159000" cy="2794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15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70" name="OTLSHAPE_T_50690a89d4324b3aa64ea1dde18cfff0_Shape">
              <a:extLst>
                <a:ext uri="{FF2B5EF4-FFF2-40B4-BE49-F238E27FC236}">
                  <a16:creationId xmlns:a16="http://schemas.microsoft.com/office/drawing/2014/main" id="{74B591E7-3104-68E9-4A9C-E7A93D5478DA}"/>
                </a:ext>
              </a:extLst>
            </p:cNvPr>
            <p:cNvSpPr/>
            <p:nvPr>
              <p:custDataLst>
                <p:tags r:id="rId53"/>
              </p:custDataLst>
            </p:nvPr>
          </p:nvSpPr>
          <p:spPr>
            <a:xfrm>
              <a:off x="9191276" y="4427051"/>
              <a:ext cx="1193800" cy="2794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15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>
                <a:solidFill>
                  <a:schemeClr val="bg1"/>
                </a:solidFill>
              </a:endParaRPr>
            </a:p>
          </p:txBody>
        </p:sp>
        <p:sp>
          <p:nvSpPr>
            <p:cNvPr id="71" name="OTLSHAPE_T_c8a6c88c5d1743fda7f9dae191c099b1_Shape">
              <a:extLst>
                <a:ext uri="{FF2B5EF4-FFF2-40B4-BE49-F238E27FC236}">
                  <a16:creationId xmlns:a16="http://schemas.microsoft.com/office/drawing/2014/main" id="{DCA9E8E5-7BC0-C4C1-D8B0-90AF33CEEC20}"/>
                </a:ext>
              </a:extLst>
            </p:cNvPr>
            <p:cNvSpPr/>
            <p:nvPr>
              <p:custDataLst>
                <p:tags r:id="rId54"/>
              </p:custDataLst>
            </p:nvPr>
          </p:nvSpPr>
          <p:spPr>
            <a:xfrm>
              <a:off x="4739644" y="4785275"/>
              <a:ext cx="6616700" cy="2794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15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>
                <a:solidFill>
                  <a:schemeClr val="bg1"/>
                </a:solidFill>
              </a:endParaRPr>
            </a:p>
          </p:txBody>
        </p:sp>
        <p:sp>
          <p:nvSpPr>
            <p:cNvPr id="72" name="OTLSHAPE_T_176d48038d834789a1f5a6cedab58b18_ShapePercentage">
              <a:extLst>
                <a:ext uri="{FF2B5EF4-FFF2-40B4-BE49-F238E27FC236}">
                  <a16:creationId xmlns:a16="http://schemas.microsoft.com/office/drawing/2014/main" id="{F17E70FB-E459-42A7-3E0C-A4B398E37661}"/>
                </a:ext>
              </a:extLst>
            </p:cNvPr>
            <p:cNvSpPr/>
            <p:nvPr>
              <p:custDataLst>
                <p:tags r:id="rId55"/>
              </p:custDataLst>
            </p:nvPr>
          </p:nvSpPr>
          <p:spPr>
            <a:xfrm>
              <a:off x="2722498" y="2712551"/>
              <a:ext cx="736600" cy="279400"/>
            </a:xfrm>
            <a:prstGeom prst="rect">
              <a:avLst/>
            </a:prstGeom>
            <a:solidFill>
              <a:schemeClr val="dk1">
                <a:alpha val="34902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15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73" name="OTLSHAPE_T_1d4c38599d614477931637ed991196d0_ShapePercentage">
              <a:extLst>
                <a:ext uri="{FF2B5EF4-FFF2-40B4-BE49-F238E27FC236}">
                  <a16:creationId xmlns:a16="http://schemas.microsoft.com/office/drawing/2014/main" id="{C3FA6ACD-AD74-8AE7-0116-19BB896978B8}"/>
                </a:ext>
              </a:extLst>
            </p:cNvPr>
            <p:cNvSpPr/>
            <p:nvPr>
              <p:custDataLst>
                <p:tags r:id="rId56"/>
              </p:custDataLst>
            </p:nvPr>
          </p:nvSpPr>
          <p:spPr>
            <a:xfrm>
              <a:off x="3209395" y="3055451"/>
              <a:ext cx="685800" cy="279400"/>
            </a:xfrm>
            <a:prstGeom prst="rect">
              <a:avLst/>
            </a:prstGeom>
            <a:solidFill>
              <a:schemeClr val="dk1">
                <a:alpha val="34902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15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74" name="OTLSHAPE_T_ffea28121313419c9bdf8dac859bd03c_ShapePercentage">
              <a:extLst>
                <a:ext uri="{FF2B5EF4-FFF2-40B4-BE49-F238E27FC236}">
                  <a16:creationId xmlns:a16="http://schemas.microsoft.com/office/drawing/2014/main" id="{D22709A5-F068-4445-F680-EF504D8A97BD}"/>
                </a:ext>
              </a:extLst>
            </p:cNvPr>
            <p:cNvSpPr/>
            <p:nvPr>
              <p:custDataLst>
                <p:tags r:id="rId57"/>
              </p:custDataLst>
            </p:nvPr>
          </p:nvSpPr>
          <p:spPr>
            <a:xfrm>
              <a:off x="4530973" y="3398351"/>
              <a:ext cx="1302774" cy="279400"/>
            </a:xfrm>
            <a:prstGeom prst="rect">
              <a:avLst/>
            </a:prstGeom>
            <a:solidFill>
              <a:schemeClr val="dk1">
                <a:alpha val="34902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15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75" name="OTLSHAPE_T_f3f2b2e75ddd4029b5bdbcc76280ee9a_ShapePercentage">
              <a:extLst>
                <a:ext uri="{FF2B5EF4-FFF2-40B4-BE49-F238E27FC236}">
                  <a16:creationId xmlns:a16="http://schemas.microsoft.com/office/drawing/2014/main" id="{E5B77E38-DA94-233A-A86D-F59B0758F511}"/>
                </a:ext>
              </a:extLst>
            </p:cNvPr>
            <p:cNvSpPr/>
            <p:nvPr>
              <p:custDataLst>
                <p:tags r:id="rId58"/>
              </p:custDataLst>
            </p:nvPr>
          </p:nvSpPr>
          <p:spPr>
            <a:xfrm>
              <a:off x="5435211" y="3741251"/>
              <a:ext cx="355600" cy="279400"/>
            </a:xfrm>
            <a:prstGeom prst="rect">
              <a:avLst/>
            </a:prstGeom>
            <a:solidFill>
              <a:schemeClr val="dk1">
                <a:alpha val="34902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15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76" name="OTLSHAPE_T_a3e6e87406ac40a3a4677a5c8aa32b7c_ShapePercentage">
              <a:extLst>
                <a:ext uri="{FF2B5EF4-FFF2-40B4-BE49-F238E27FC236}">
                  <a16:creationId xmlns:a16="http://schemas.microsoft.com/office/drawing/2014/main" id="{147898EF-34AB-053D-4389-538E636AEF87}"/>
                </a:ext>
              </a:extLst>
            </p:cNvPr>
            <p:cNvSpPr/>
            <p:nvPr>
              <p:custDataLst>
                <p:tags r:id="rId59"/>
              </p:custDataLst>
            </p:nvPr>
          </p:nvSpPr>
          <p:spPr>
            <a:xfrm>
              <a:off x="7104573" y="4084151"/>
              <a:ext cx="0" cy="279400"/>
            </a:xfrm>
            <a:prstGeom prst="rect">
              <a:avLst/>
            </a:prstGeom>
            <a:solidFill>
              <a:schemeClr val="dk1">
                <a:alpha val="34902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15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77" name="OTLSHAPE_T_50690a89d4324b3aa64ea1dde18cfff0_ShapePercentage">
              <a:extLst>
                <a:ext uri="{FF2B5EF4-FFF2-40B4-BE49-F238E27FC236}">
                  <a16:creationId xmlns:a16="http://schemas.microsoft.com/office/drawing/2014/main" id="{EC3C0B5E-D0B0-03B3-7FD5-5759065EB823}"/>
                </a:ext>
              </a:extLst>
            </p:cNvPr>
            <p:cNvSpPr/>
            <p:nvPr>
              <p:custDataLst>
                <p:tags r:id="rId60"/>
              </p:custDataLst>
            </p:nvPr>
          </p:nvSpPr>
          <p:spPr>
            <a:xfrm>
              <a:off x="9191276" y="4427051"/>
              <a:ext cx="165100" cy="279400"/>
            </a:xfrm>
            <a:prstGeom prst="rect">
              <a:avLst/>
            </a:prstGeom>
            <a:solidFill>
              <a:schemeClr val="dk1">
                <a:alpha val="34902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15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/>
            </a:p>
          </p:txBody>
        </p:sp>
        <p:sp>
          <p:nvSpPr>
            <p:cNvPr id="78" name="OTLSHAPE_T_c8a6c88c5d1743fda7f9dae191c099b1_ShapePercentage">
              <a:extLst>
                <a:ext uri="{FF2B5EF4-FFF2-40B4-BE49-F238E27FC236}">
                  <a16:creationId xmlns:a16="http://schemas.microsoft.com/office/drawing/2014/main" id="{8D3F9B14-756F-C880-67B8-4312A9D6F45C}"/>
                </a:ext>
              </a:extLst>
            </p:cNvPr>
            <p:cNvSpPr/>
            <p:nvPr>
              <p:custDataLst>
                <p:tags r:id="rId61"/>
              </p:custDataLst>
            </p:nvPr>
          </p:nvSpPr>
          <p:spPr>
            <a:xfrm>
              <a:off x="4739644" y="4785275"/>
              <a:ext cx="203200" cy="279400"/>
            </a:xfrm>
            <a:prstGeom prst="rect">
              <a:avLst/>
            </a:prstGeom>
            <a:solidFill>
              <a:schemeClr val="dk1">
                <a:alpha val="34902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15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79" name="OTLSHAPE_T_176d48038d834789a1f5a6cedab58b18_Title">
              <a:extLst>
                <a:ext uri="{FF2B5EF4-FFF2-40B4-BE49-F238E27FC236}">
                  <a16:creationId xmlns:a16="http://schemas.microsoft.com/office/drawing/2014/main" id="{E8B230F2-5D10-C6A7-3B31-1EC0A9AB3C05}"/>
                </a:ext>
              </a:extLst>
            </p:cNvPr>
            <p:cNvSpPr txBox="1"/>
            <p:nvPr>
              <p:custDataLst>
                <p:tags r:id="rId62"/>
              </p:custDataLst>
            </p:nvPr>
          </p:nvSpPr>
          <p:spPr>
            <a:xfrm>
              <a:off x="1185036" y="2766991"/>
              <a:ext cx="1498600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r"/>
              <a:r>
                <a:rPr lang="de-AT" sz="1100" b="1" spc="-6">
                  <a:solidFill>
                    <a:schemeClr val="dk1"/>
                  </a:solidFill>
                  <a:latin typeface="Calibri" panose="020F0502020204030204" pitchFamily="34" charset="0"/>
                </a:rPr>
                <a:t>Desgn Konzepte festlegen</a:t>
              </a:r>
            </a:p>
          </p:txBody>
        </p:sp>
        <p:sp>
          <p:nvSpPr>
            <p:cNvPr id="80" name="OTLSHAPE_T_176d48038d834789a1f5a6cedab58b18_JoinedDate">
              <a:extLst>
                <a:ext uri="{FF2B5EF4-FFF2-40B4-BE49-F238E27FC236}">
                  <a16:creationId xmlns:a16="http://schemas.microsoft.com/office/drawing/2014/main" id="{88AE3C1C-85D2-DC78-098D-08C90ABA2290}"/>
                </a:ext>
              </a:extLst>
            </p:cNvPr>
            <p:cNvSpPr txBox="1"/>
            <p:nvPr>
              <p:custDataLst>
                <p:tags r:id="rId63"/>
              </p:custDataLst>
            </p:nvPr>
          </p:nvSpPr>
          <p:spPr>
            <a:xfrm>
              <a:off x="3607931" y="2774738"/>
              <a:ext cx="812800" cy="15502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de-AT" sz="1000" spc="-4">
                  <a:solidFill>
                    <a:schemeClr val="dk2"/>
                  </a:solidFill>
                  <a:latin typeface="Calibri" panose="020F0502020204030204" pitchFamily="34" charset="0"/>
                </a:rPr>
                <a:t>Feb 28 - Mar 10</a:t>
              </a:r>
            </a:p>
          </p:txBody>
        </p:sp>
        <p:sp>
          <p:nvSpPr>
            <p:cNvPr id="81" name="OTLSHAPE_T_176d48038d834789a1f5a6cedab58b18_TextPercentage">
              <a:extLst>
                <a:ext uri="{FF2B5EF4-FFF2-40B4-BE49-F238E27FC236}">
                  <a16:creationId xmlns:a16="http://schemas.microsoft.com/office/drawing/2014/main" id="{40687E74-3244-943D-5165-5182832B9279}"/>
                </a:ext>
              </a:extLst>
            </p:cNvPr>
            <p:cNvSpPr txBox="1"/>
            <p:nvPr>
              <p:custDataLst>
                <p:tags r:id="rId64"/>
              </p:custDataLst>
            </p:nvPr>
          </p:nvSpPr>
          <p:spPr>
            <a:xfrm>
              <a:off x="3229045" y="2774738"/>
              <a:ext cx="228600" cy="15502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de-AT" sz="1000" spc="-10">
                  <a:solidFill>
                    <a:srgbClr val="EEECE1"/>
                  </a:solidFill>
                  <a:latin typeface="Calibri" panose="020F0502020204030204" pitchFamily="34" charset="0"/>
                </a:rPr>
                <a:t>87%</a:t>
              </a:r>
            </a:p>
          </p:txBody>
        </p:sp>
        <p:sp>
          <p:nvSpPr>
            <p:cNvPr id="82" name="OTLSHAPE_T_1d4c38599d614477931637ed991196d0_Title">
              <a:extLst>
                <a:ext uri="{FF2B5EF4-FFF2-40B4-BE49-F238E27FC236}">
                  <a16:creationId xmlns:a16="http://schemas.microsoft.com/office/drawing/2014/main" id="{056F47CD-DF44-77A7-C241-EED996CDC464}"/>
                </a:ext>
              </a:extLst>
            </p:cNvPr>
            <p:cNvSpPr txBox="1"/>
            <p:nvPr>
              <p:custDataLst>
                <p:tags r:id="rId65"/>
              </p:custDataLst>
            </p:nvPr>
          </p:nvSpPr>
          <p:spPr>
            <a:xfrm>
              <a:off x="1435501" y="3109891"/>
              <a:ext cx="1727200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r"/>
              <a:r>
                <a:rPr lang="de-AT" sz="1100" b="1" spc="-4" dirty="0">
                  <a:solidFill>
                    <a:schemeClr val="dk1"/>
                  </a:solidFill>
                  <a:latin typeface="Calibri" panose="020F0502020204030204" pitchFamily="34" charset="0"/>
                </a:rPr>
                <a:t>Basis Klassen implementieren</a:t>
              </a:r>
            </a:p>
          </p:txBody>
        </p:sp>
        <p:sp>
          <p:nvSpPr>
            <p:cNvPr id="83" name="OTLSHAPE_T_1d4c38599d614477931637ed991196d0_JoinedDate">
              <a:extLst>
                <a:ext uri="{FF2B5EF4-FFF2-40B4-BE49-F238E27FC236}">
                  <a16:creationId xmlns:a16="http://schemas.microsoft.com/office/drawing/2014/main" id="{A10113BB-6812-78CF-5E0C-C822527E0A5D}"/>
                </a:ext>
              </a:extLst>
            </p:cNvPr>
            <p:cNvSpPr txBox="1"/>
            <p:nvPr>
              <p:custDataLst>
                <p:tags r:id="rId66"/>
              </p:custDataLst>
            </p:nvPr>
          </p:nvSpPr>
          <p:spPr>
            <a:xfrm>
              <a:off x="4442612" y="3117638"/>
              <a:ext cx="774700" cy="15502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de-AT" sz="1000" spc="-2">
                  <a:solidFill>
                    <a:schemeClr val="dk2"/>
                  </a:solidFill>
                  <a:latin typeface="Calibri" panose="020F0502020204030204" pitchFamily="34" charset="0"/>
                </a:rPr>
                <a:t>Mar 6 - Mar 22</a:t>
              </a:r>
            </a:p>
          </p:txBody>
        </p:sp>
        <p:sp>
          <p:nvSpPr>
            <p:cNvPr id="84" name="OTLSHAPE_T_1d4c38599d614477931637ed991196d0_TextPercentage">
              <a:extLst>
                <a:ext uri="{FF2B5EF4-FFF2-40B4-BE49-F238E27FC236}">
                  <a16:creationId xmlns:a16="http://schemas.microsoft.com/office/drawing/2014/main" id="{852A2672-13F9-8FC6-F6FC-92A4EC96DCAE}"/>
                </a:ext>
              </a:extLst>
            </p:cNvPr>
            <p:cNvSpPr txBox="1"/>
            <p:nvPr>
              <p:custDataLst>
                <p:tags r:id="rId67"/>
              </p:custDataLst>
            </p:nvPr>
          </p:nvSpPr>
          <p:spPr>
            <a:xfrm>
              <a:off x="3663790" y="3117638"/>
              <a:ext cx="228600" cy="15502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de-AT" sz="1000" spc="-10" dirty="0">
                  <a:solidFill>
                    <a:srgbClr val="EEECE1"/>
                  </a:solidFill>
                  <a:latin typeface="Calibri" panose="020F0502020204030204" pitchFamily="34" charset="0"/>
                </a:rPr>
                <a:t>57%</a:t>
              </a:r>
            </a:p>
          </p:txBody>
        </p:sp>
        <p:sp>
          <p:nvSpPr>
            <p:cNvPr id="85" name="OTLSHAPE_T_ffea28121313419c9bdf8dac859bd03c_JoinedDate">
              <a:extLst>
                <a:ext uri="{FF2B5EF4-FFF2-40B4-BE49-F238E27FC236}">
                  <a16:creationId xmlns:a16="http://schemas.microsoft.com/office/drawing/2014/main" id="{763AF173-08F6-E3ED-A92C-3C11AF505872}"/>
                </a:ext>
              </a:extLst>
            </p:cNvPr>
            <p:cNvSpPr txBox="1"/>
            <p:nvPr>
              <p:custDataLst>
                <p:tags r:id="rId68"/>
              </p:custDataLst>
            </p:nvPr>
          </p:nvSpPr>
          <p:spPr>
            <a:xfrm>
              <a:off x="7436223" y="3485741"/>
              <a:ext cx="812800" cy="1046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de-AT" sz="1000" spc="-2" dirty="0">
                  <a:solidFill>
                    <a:schemeClr val="dk2"/>
                  </a:solidFill>
                  <a:latin typeface="Calibri" panose="020F0502020204030204" pitchFamily="34" charset="0"/>
                </a:rPr>
                <a:t>Mar 25 – May 5</a:t>
              </a:r>
            </a:p>
          </p:txBody>
        </p:sp>
        <p:sp>
          <p:nvSpPr>
            <p:cNvPr id="86" name="OTLSHAPE_T_ffea28121313419c9bdf8dac859bd03c_Title">
              <a:extLst>
                <a:ext uri="{FF2B5EF4-FFF2-40B4-BE49-F238E27FC236}">
                  <a16:creationId xmlns:a16="http://schemas.microsoft.com/office/drawing/2014/main" id="{3E5644CA-7330-F40D-3263-2B6450B6D330}"/>
                </a:ext>
              </a:extLst>
            </p:cNvPr>
            <p:cNvSpPr txBox="1"/>
            <p:nvPr>
              <p:custDataLst>
                <p:tags r:id="rId69"/>
              </p:custDataLst>
            </p:nvPr>
          </p:nvSpPr>
          <p:spPr>
            <a:xfrm>
              <a:off x="3321413" y="3474948"/>
              <a:ext cx="1079500" cy="132471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ctr"/>
              <a:r>
                <a:rPr lang="de-AT" sz="1100" b="1" spc="-4" dirty="0">
                  <a:solidFill>
                    <a:srgbClr val="474643"/>
                  </a:solidFill>
                  <a:latin typeface="Calibri" panose="020F0502020204030204" pitchFamily="34" charset="0"/>
                </a:rPr>
                <a:t>Features einbauen</a:t>
              </a:r>
            </a:p>
          </p:txBody>
        </p:sp>
        <p:sp>
          <p:nvSpPr>
            <p:cNvPr id="87" name="OTLSHAPE_T_f3f2b2e75ddd4029b5bdbcc76280ee9a_Title">
              <a:extLst>
                <a:ext uri="{FF2B5EF4-FFF2-40B4-BE49-F238E27FC236}">
                  <a16:creationId xmlns:a16="http://schemas.microsoft.com/office/drawing/2014/main" id="{3C7EDA55-D142-B7EE-79E4-1A1DC286BCC5}"/>
                </a:ext>
              </a:extLst>
            </p:cNvPr>
            <p:cNvSpPr txBox="1"/>
            <p:nvPr>
              <p:custDataLst>
                <p:tags r:id="rId70"/>
              </p:custDataLst>
            </p:nvPr>
          </p:nvSpPr>
          <p:spPr>
            <a:xfrm>
              <a:off x="4148786" y="3795691"/>
              <a:ext cx="1244600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r"/>
              <a:r>
                <a:rPr lang="de-AT" sz="1100" b="1" spc="-6">
                  <a:solidFill>
                    <a:schemeClr val="dk1"/>
                  </a:solidFill>
                  <a:latin typeface="Calibri" panose="020F0502020204030204" pitchFamily="34" charset="0"/>
                </a:rPr>
                <a:t>initiale Präsenatation</a:t>
              </a:r>
            </a:p>
          </p:txBody>
        </p:sp>
        <p:sp>
          <p:nvSpPr>
            <p:cNvPr id="88" name="OTLSHAPE_T_f3f2b2e75ddd4029b5bdbcc76280ee9a_JoinedDate">
              <a:extLst>
                <a:ext uri="{FF2B5EF4-FFF2-40B4-BE49-F238E27FC236}">
                  <a16:creationId xmlns:a16="http://schemas.microsoft.com/office/drawing/2014/main" id="{F16BA818-5678-86E5-C60A-E02009D6E182}"/>
                </a:ext>
              </a:extLst>
            </p:cNvPr>
            <p:cNvSpPr txBox="1"/>
            <p:nvPr>
              <p:custDataLst>
                <p:tags r:id="rId71"/>
              </p:custDataLst>
            </p:nvPr>
          </p:nvSpPr>
          <p:spPr>
            <a:xfrm>
              <a:off x="5833747" y="3803438"/>
              <a:ext cx="723900" cy="15502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de-AT" sz="1000" spc="-2">
                  <a:solidFill>
                    <a:schemeClr val="dk2"/>
                  </a:solidFill>
                  <a:latin typeface="Calibri" panose="020F0502020204030204" pitchFamily="34" charset="0"/>
                </a:rPr>
                <a:t>Apr 7 - Apr 11</a:t>
              </a:r>
            </a:p>
          </p:txBody>
        </p:sp>
        <p:sp>
          <p:nvSpPr>
            <p:cNvPr id="89" name="OTLSHAPE_T_f3f2b2e75ddd4029b5bdbcc76280ee9a_TextPercentage">
              <a:extLst>
                <a:ext uri="{FF2B5EF4-FFF2-40B4-BE49-F238E27FC236}">
                  <a16:creationId xmlns:a16="http://schemas.microsoft.com/office/drawing/2014/main" id="{00FC2FBE-79A8-141C-966B-16FCF754FFA4}"/>
                </a:ext>
              </a:extLst>
            </p:cNvPr>
            <p:cNvSpPr txBox="1"/>
            <p:nvPr>
              <p:custDataLst>
                <p:tags r:id="rId72"/>
              </p:custDataLst>
            </p:nvPr>
          </p:nvSpPr>
          <p:spPr>
            <a:xfrm>
              <a:off x="5471455" y="3803438"/>
              <a:ext cx="292100" cy="15502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de-AT" sz="1000" spc="-8" dirty="0">
                  <a:solidFill>
                    <a:srgbClr val="EEECE1"/>
                  </a:solidFill>
                  <a:latin typeface="Calibri" panose="020F0502020204030204" pitchFamily="34" charset="0"/>
                </a:rPr>
                <a:t>100%</a:t>
              </a:r>
            </a:p>
          </p:txBody>
        </p:sp>
        <p:sp>
          <p:nvSpPr>
            <p:cNvPr id="90" name="OTLSHAPE_T_a3e6e87406ac40a3a4677a5c8aa32b7c_JoinedDate">
              <a:extLst>
                <a:ext uri="{FF2B5EF4-FFF2-40B4-BE49-F238E27FC236}">
                  <a16:creationId xmlns:a16="http://schemas.microsoft.com/office/drawing/2014/main" id="{AD6AC6AE-82D4-5D81-4D1F-E24C3766AA15}"/>
                </a:ext>
              </a:extLst>
            </p:cNvPr>
            <p:cNvSpPr txBox="1"/>
            <p:nvPr>
              <p:custDataLst>
                <p:tags r:id="rId73"/>
              </p:custDataLst>
            </p:nvPr>
          </p:nvSpPr>
          <p:spPr>
            <a:xfrm>
              <a:off x="9311584" y="4146338"/>
              <a:ext cx="800100" cy="15502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de-AT" sz="1000" spc="-4">
                  <a:solidFill>
                    <a:schemeClr val="dk2"/>
                  </a:solidFill>
                  <a:latin typeface="Calibri" panose="020F0502020204030204" pitchFamily="34" charset="0"/>
                </a:rPr>
                <a:t>May 1 - May 31</a:t>
              </a:r>
            </a:p>
          </p:txBody>
        </p:sp>
        <p:sp>
          <p:nvSpPr>
            <p:cNvPr id="91" name="OTLSHAPE_T_a3e6e87406ac40a3a4677a5c8aa32b7c_Title">
              <a:extLst>
                <a:ext uri="{FF2B5EF4-FFF2-40B4-BE49-F238E27FC236}">
                  <a16:creationId xmlns:a16="http://schemas.microsoft.com/office/drawing/2014/main" id="{454F8643-F613-79BB-A161-2228F30D2109}"/>
                </a:ext>
              </a:extLst>
            </p:cNvPr>
            <p:cNvSpPr txBox="1"/>
            <p:nvPr>
              <p:custDataLst>
                <p:tags r:id="rId74"/>
              </p:custDataLst>
            </p:nvPr>
          </p:nvSpPr>
          <p:spPr>
            <a:xfrm>
              <a:off x="5242173" y="4157615"/>
              <a:ext cx="1778000" cy="132471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ctr"/>
              <a:r>
                <a:rPr lang="de-AT" sz="1100" b="1" spc="-2" dirty="0">
                  <a:solidFill>
                    <a:srgbClr val="000000"/>
                  </a:solidFill>
                  <a:latin typeface="Calibri" panose="020F0502020204030204" pitchFamily="34" charset="0"/>
                </a:rPr>
                <a:t>Scheduling Algorithmus bauen</a:t>
              </a:r>
            </a:p>
          </p:txBody>
        </p:sp>
        <p:sp>
          <p:nvSpPr>
            <p:cNvPr id="92" name="OTLSHAPE_T_50690a89d4324b3aa64ea1dde18cfff0_Title">
              <a:extLst>
                <a:ext uri="{FF2B5EF4-FFF2-40B4-BE49-F238E27FC236}">
                  <a16:creationId xmlns:a16="http://schemas.microsoft.com/office/drawing/2014/main" id="{BCDD6135-0251-193E-3BF5-2455C61E43ED}"/>
                </a:ext>
              </a:extLst>
            </p:cNvPr>
            <p:cNvSpPr txBox="1"/>
            <p:nvPr>
              <p:custDataLst>
                <p:tags r:id="rId75"/>
              </p:custDataLst>
            </p:nvPr>
          </p:nvSpPr>
          <p:spPr>
            <a:xfrm>
              <a:off x="7953577" y="4481491"/>
              <a:ext cx="1193800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r"/>
              <a:r>
                <a:rPr lang="de-AT" sz="1100" b="1" spc="-4">
                  <a:solidFill>
                    <a:schemeClr val="dk1"/>
                  </a:solidFill>
                  <a:latin typeface="Calibri" panose="020F0502020204030204" pitchFamily="34" charset="0"/>
                </a:rPr>
                <a:t>Finalisierung Projekt</a:t>
              </a:r>
            </a:p>
          </p:txBody>
        </p:sp>
        <p:sp>
          <p:nvSpPr>
            <p:cNvPr id="93" name="OTLSHAPE_T_50690a89d4324b3aa64ea1dde18cfff0_JoinedDate">
              <a:extLst>
                <a:ext uri="{FF2B5EF4-FFF2-40B4-BE49-F238E27FC236}">
                  <a16:creationId xmlns:a16="http://schemas.microsoft.com/office/drawing/2014/main" id="{480B0092-43BA-0516-0D4B-19829FC428AB}"/>
                </a:ext>
              </a:extLst>
            </p:cNvPr>
            <p:cNvSpPr txBox="1"/>
            <p:nvPr>
              <p:custDataLst>
                <p:tags r:id="rId76"/>
              </p:custDataLst>
            </p:nvPr>
          </p:nvSpPr>
          <p:spPr>
            <a:xfrm>
              <a:off x="10424492" y="4489238"/>
              <a:ext cx="812800" cy="15502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de-AT" sz="1000" spc="-4">
                  <a:solidFill>
                    <a:schemeClr val="dk2"/>
                  </a:solidFill>
                  <a:latin typeface="Calibri" panose="020F0502020204030204" pitchFamily="34" charset="0"/>
                </a:rPr>
                <a:t>May 31 - Jun 16</a:t>
              </a:r>
            </a:p>
          </p:txBody>
        </p:sp>
        <p:sp>
          <p:nvSpPr>
            <p:cNvPr id="94" name="OTLSHAPE_T_50690a89d4324b3aa64ea1dde18cfff0_TextPercentage">
              <a:extLst>
                <a:ext uri="{FF2B5EF4-FFF2-40B4-BE49-F238E27FC236}">
                  <a16:creationId xmlns:a16="http://schemas.microsoft.com/office/drawing/2014/main" id="{E40C3B1F-E3CD-A836-FD65-6CB139586CCF}"/>
                </a:ext>
              </a:extLst>
            </p:cNvPr>
            <p:cNvSpPr txBox="1"/>
            <p:nvPr>
              <p:custDataLst>
                <p:tags r:id="rId77"/>
              </p:custDataLst>
            </p:nvPr>
          </p:nvSpPr>
          <p:spPr>
            <a:xfrm>
              <a:off x="9191276" y="4489238"/>
              <a:ext cx="165100" cy="15502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de-AT" sz="1000" spc="-10" dirty="0">
                  <a:solidFill>
                    <a:srgbClr val="EEECE1"/>
                  </a:solidFill>
                  <a:latin typeface="Calibri" panose="020F0502020204030204" pitchFamily="34" charset="0"/>
                </a:rPr>
                <a:t>0%</a:t>
              </a:r>
            </a:p>
          </p:txBody>
        </p:sp>
        <p:sp>
          <p:nvSpPr>
            <p:cNvPr id="95" name="OTLSHAPE_T_c8a6c88c5d1743fda7f9dae191c099b1_JoinedDate">
              <a:extLst>
                <a:ext uri="{FF2B5EF4-FFF2-40B4-BE49-F238E27FC236}">
                  <a16:creationId xmlns:a16="http://schemas.microsoft.com/office/drawing/2014/main" id="{CB8B8297-0A69-EE6C-93ED-B147871DAEC1}"/>
                </a:ext>
              </a:extLst>
            </p:cNvPr>
            <p:cNvSpPr txBox="1"/>
            <p:nvPr>
              <p:custDataLst>
                <p:tags r:id="rId78"/>
              </p:custDataLst>
            </p:nvPr>
          </p:nvSpPr>
          <p:spPr>
            <a:xfrm>
              <a:off x="11398287" y="4769951"/>
              <a:ext cx="673100" cy="31004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de-AT" sz="1000">
                  <a:solidFill>
                    <a:schemeClr val="dk2"/>
                  </a:solidFill>
                  <a:latin typeface="Calibri" panose="020F0502020204030204" pitchFamily="34" charset="0"/>
                </a:rPr>
                <a:t>Mar 28 - Jun 30</a:t>
              </a:r>
            </a:p>
          </p:txBody>
        </p:sp>
        <p:sp>
          <p:nvSpPr>
            <p:cNvPr id="96" name="OTLSHAPE_T_c8a6c88c5d1743fda7f9dae191c099b1_Title">
              <a:extLst>
                <a:ext uri="{FF2B5EF4-FFF2-40B4-BE49-F238E27FC236}">
                  <a16:creationId xmlns:a16="http://schemas.microsoft.com/office/drawing/2014/main" id="{BB129403-19C8-C73A-0A7A-D7409F505198}"/>
                </a:ext>
              </a:extLst>
            </p:cNvPr>
            <p:cNvSpPr txBox="1"/>
            <p:nvPr>
              <p:custDataLst>
                <p:tags r:id="rId79"/>
              </p:custDataLst>
            </p:nvPr>
          </p:nvSpPr>
          <p:spPr>
            <a:xfrm>
              <a:off x="3738973" y="4839716"/>
              <a:ext cx="952500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ctr"/>
              <a:r>
                <a:rPr lang="de-AT" sz="1100" b="1" spc="-4" dirty="0">
                  <a:solidFill>
                    <a:schemeClr val="dk1"/>
                  </a:solidFill>
                  <a:latin typeface="Calibri" panose="020F0502020204030204" pitchFamily="34" charset="0"/>
                </a:rPr>
                <a:t>Arbeit verfassen</a:t>
              </a:r>
            </a:p>
          </p:txBody>
        </p:sp>
      </p:grpSp>
      <p:sp>
        <p:nvSpPr>
          <p:cNvPr id="97" name="OTLSHAPE_T_1d4c38599d614477931637ed991196d0_TextPercentage">
            <a:extLst>
              <a:ext uri="{FF2B5EF4-FFF2-40B4-BE49-F238E27FC236}">
                <a16:creationId xmlns:a16="http://schemas.microsoft.com/office/drawing/2014/main" id="{0E1CF9C0-FE6E-2181-79D3-142314671B3B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4687636" y="3028106"/>
            <a:ext cx="2286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de-AT" sz="1000" spc="-10" dirty="0">
                <a:solidFill>
                  <a:srgbClr val="EEECE1"/>
                </a:solidFill>
                <a:latin typeface="Calibri" panose="020F0502020204030204" pitchFamily="34" charset="0"/>
              </a:rPr>
              <a:t>45%</a:t>
            </a:r>
          </a:p>
        </p:txBody>
      </p:sp>
      <p:sp>
        <p:nvSpPr>
          <p:cNvPr id="99" name="OTLSHAPE_T_50690a89d4324b3aa64ea1dde18cfff0_ShapePercentage">
            <a:extLst>
              <a:ext uri="{FF2B5EF4-FFF2-40B4-BE49-F238E27FC236}">
                <a16:creationId xmlns:a16="http://schemas.microsoft.com/office/drawing/2014/main" id="{163DBD66-943C-F411-9C21-1A47BBDCBED2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802531" y="3474751"/>
            <a:ext cx="165100" cy="41098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98" name="OTLSHAPE_T_50690a89d4324b3aa64ea1dde18cfff0_TextPercentage">
            <a:extLst>
              <a:ext uri="{FF2B5EF4-FFF2-40B4-BE49-F238E27FC236}">
                <a16:creationId xmlns:a16="http://schemas.microsoft.com/office/drawing/2014/main" id="{98E8D415-16EF-98DB-F616-AABBBF9EDCDD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6804112" y="3571377"/>
            <a:ext cx="165100" cy="19809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de-AT" sz="1000" spc="-10" dirty="0">
                <a:solidFill>
                  <a:srgbClr val="EEECE1"/>
                </a:solidFill>
                <a:latin typeface="Calibri" panose="020F0502020204030204" pitchFamily="34" charset="0"/>
              </a:rPr>
              <a:t>0%</a:t>
            </a:r>
          </a:p>
        </p:txBody>
      </p:sp>
      <p:sp>
        <p:nvSpPr>
          <p:cNvPr id="100" name="OTLSHAPE_T_50690a89d4324b3aa64ea1dde18cfff0_TextPercentage">
            <a:extLst>
              <a:ext uri="{FF2B5EF4-FFF2-40B4-BE49-F238E27FC236}">
                <a16:creationId xmlns:a16="http://schemas.microsoft.com/office/drawing/2014/main" id="{240B3AD6-8347-7356-624F-EB86AC1FD57B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4457162" y="4787939"/>
            <a:ext cx="1651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de-AT" sz="1000" spc="-10" dirty="0">
                <a:solidFill>
                  <a:srgbClr val="EEECE1"/>
                </a:solidFill>
                <a:latin typeface="Calibri" panose="020F0502020204030204" pitchFamily="34" charset="0"/>
              </a:rPr>
              <a:t>3%</a:t>
            </a:r>
          </a:p>
        </p:txBody>
      </p:sp>
      <p:sp>
        <p:nvSpPr>
          <p:cNvPr id="101" name="OTLSHAPE_T_f3f2b2e75ddd4029b5bdbcc76280ee9a_TextPercentage">
            <a:extLst>
              <a:ext uri="{FF2B5EF4-FFF2-40B4-BE49-F238E27FC236}">
                <a16:creationId xmlns:a16="http://schemas.microsoft.com/office/drawing/2014/main" id="{2ED89C72-6D7D-F14B-1C76-174F50006211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5252714" y="2588829"/>
            <a:ext cx="2921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de-AT" sz="1000" spc="-8" dirty="0">
                <a:solidFill>
                  <a:srgbClr val="EEECE1"/>
                </a:solidFill>
                <a:latin typeface="Calibri" panose="020F0502020204030204" pitchFamily="34" charset="0"/>
              </a:rPr>
              <a:t>45%</a:t>
            </a:r>
          </a:p>
        </p:txBody>
      </p:sp>
    </p:spTree>
    <p:extLst>
      <p:ext uri="{BB962C8B-B14F-4D97-AF65-F5344CB8AC3E}">
        <p14:creationId xmlns:p14="http://schemas.microsoft.com/office/powerpoint/2010/main" val="29196332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809728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TIMEBANDSCALETYPE" val="Months"/>
  <p:tag name="OTLTIMEBANDSCALEFORMAT" val="MMM"/>
  <p:tag name="OTLTIMEBANDSHAPETYPE" val="RectangleTimebandPhases"/>
  <p:tag name="OTLTIMEBANDSHAPEHEIGHT" val="30"/>
  <p:tag name="OTLTIMEBANDSHAPEPADDINGLEFT" val="0"/>
  <p:tag name="OTLTIMEBANDCULTUREINFO" val="en-US"/>
  <p:tag name="OTLTIMEBANDQUICKPOSITION" val="Bottom"/>
  <p:tag name="OTLTIMEBANDTHREEDEFFECTS" val="None"/>
  <p:tag name="OTLTIMEBANDAUTODATERANGE" val="True"/>
  <p:tag name="OTLTIMEBANDSTARTDATE" val="0001-01-01T00:00:00.0000000"/>
  <p:tag name="OTLTIMEBANDENDDATE" val="2024-06-30T23:59:00.0000000"/>
  <p:tag name="OTLTIMEBANDWORKINGDAYS" val="Standard"/>
  <p:tag name="OTLTIMEBANDELAPSEDTIMEEXTENSION" val="True"/>
  <p:tag name="OTLTIMEBANDUSETIME" val="False"/>
  <p:tag name="OTLTIMEBANDTIMECONFIGWORKDAYSTART" val="00:00:00"/>
  <p:tag name="OTLTIMEBANDTIMECONFIGWORKDAYEND" val="23:59:00"/>
  <p:tag name="OTLTIMEBANDAPPENDYEARONYEARCHANGE" val="True"/>
  <p:tag name="OTLTIMEBANDSCALEMARKING" val="None"/>
  <p:tag name="OTLRIGHTENDCAPSMARGINRIGHT" val="20"/>
  <p:tag name="OTLLEFTENDCAPSMARGINLEFT" val="20"/>
  <p:tag name="OTLTIMEBANDFYSTARTMONTH" val="January"/>
  <p:tag name="OTLTIMEBANDSHOWFYLABEL" val="True"/>
  <p:tag name="OTLTIMEBANDUSESTARTINGOFTHEYEARFORFYNUMBERING" val="True"/>
  <p:tag name="OTLTIMEBANDRESERVEDLEFTAREAWIDTH" val="0"/>
  <p:tag name="OTLTIMEBANDRESERVEDLEFTAREAISSET" val="False"/>
  <p:tag name="OTLTIMEBANDDEPENABLED" val="True"/>
  <p:tag name="OTLTIMEBANDDEPSCHEDULINGMODE" val="Flexible"/>
  <p:tag name="OTLTIMEBANDDEPPREVIOUSSCHEDULINGMODE" val="Flexible"/>
  <p:tag name="OTLTIMEBANDDEPONBREAKINGSTRICTSCHEDULINGMODE" val="AskEverytime"/>
  <p:tag name="OTLTIMEBANDDEPONBREAKINGFLEXIBLESCHEDULINGMODE" val="AskEverytime"/>
  <p:tag name="OTLTIMEBANDSPACINGABOVE" val="5"/>
  <p:tag name="OTLTIMEBANDSPACINGBELOW" val="5"/>
  <p:tag name="OTLTIMEBANDSPACINGABOVEFORSWLANDTASKS" val="5"/>
  <p:tag name="OTLTIMEBANDSPACINGBELOWFORSWLANDTASKS" val="5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ELAPSEDSTYLE" val="Thick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TODAYPOSITION" val="Auto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4-02-28T00:00:00.0000000"/>
  <p:tag name="OTLENDDATE" val="2024-03-10T23:59:00.0000000"/>
  <p:tag name="OTLPERCENTAGE" val="87"/>
  <p:tag name="OTLDURATIONFORMAT" val="day"/>
  <p:tag name="OTLSPACING" val="5"/>
  <p:tag name="OTLSHAPETHICKNESSTYPE" val="Thick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4-03-06T00:00:00.0000000"/>
  <p:tag name="OTLENDDATE" val="2024-03-22T23:59:00.0000000"/>
  <p:tag name="OTLPERCENTAGE" val="57"/>
  <p:tag name="OTLDURATIONFORMAT" val="day"/>
  <p:tag name="OTLSPACING" val="5"/>
  <p:tag name="OTLSHAPETHICKNESSTYPE" val="Thick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4-03-25T00:00:00.0000000"/>
  <p:tag name="OTLENDDATE" val="2024-04-16T23:59:00.0000000"/>
  <p:tag name="OTLPERCENTAGE" val="45"/>
  <p:tag name="OTLDURATIONFORMAT" val="day"/>
  <p:tag name="OTLSPACING" val="5"/>
  <p:tag name="OTLSHAPETHICKNESSTYPE" val="Thick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4-04-07T00:00:00.0000000"/>
  <p:tag name="OTLENDDATE" val="2024-04-11T23:59:00.0000000"/>
  <p:tag name="OTLPERCENTAGE" val="100"/>
  <p:tag name="OTLDURATIONFORMAT" val="day"/>
  <p:tag name="OTLSPACING" val="5"/>
  <p:tag name="OTLSHAPETHICKNESSTYPE" val="Thick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4-05-01T00:00:00.0000000"/>
  <p:tag name="OTLENDDATE" val="2024-05-31T23:59:00.0000000"/>
  <p:tag name="OTLPERCENTAGE" val="0"/>
  <p:tag name="OTLDURATIONFORMAT" val="day"/>
  <p:tag name="OTLSPACING" val="5"/>
  <p:tag name="OTLSHAPETHICKNESSTYPE" val="Thick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4-05-31T00:00:00.0000000"/>
  <p:tag name="OTLENDDATE" val="2024-06-16T23:59:00.0000000"/>
  <p:tag name="OTLPERCENTAGE" val="0"/>
  <p:tag name="OTLDURATIONFORMAT" val="day"/>
  <p:tag name="OTLSPACING" val="5"/>
  <p:tag name="OTLSHAPETHICKNESSTYPE" val="Thick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4-03-28T00:00:00.0000000"/>
  <p:tag name="OTLENDDATE" val="2024-06-30T23:59:00.0000000"/>
  <p:tag name="OTLPERCENTAGE" val="3"/>
  <p:tag name="OTLDURATIONFORMAT" val="day"/>
  <p:tag name="OTLSPACING" val="5"/>
  <p:tag name="OTLSHAPETHICKNESSTYPE" val="Thick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">
  <a:themeElements>
    <a:clrScheme name="uibk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3361"/>
      </a:accent1>
      <a:accent2>
        <a:srgbClr val="F39200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��< ? x m l   v e r s i o n = " 1 . 0 "   e n c o d i n g = " u t f - 1 6 " ? > < D o c u m e n t S e t t i n g s   x m l n s : x s d = " h t t p : / / w w w . w 3 . o r g / 2 0 0 1 / X M L S c h e m a "   x m l n s : x s i = " h t t p : / / w w w . w 3 . o r g / 2 0 0 1 / X M L S c h e m a - i n s t a n c e "   x m l n s = " h t t p : / / w w w . z h a w . c h / A c c e s s i b i l i t y A d d I n " >  
     < C h e c k R e a d i n g O r d e r > t r u e < / C h e c k R e a d i n g O r d e r >  
     < C h e c k T a b l e H e a d e r > t r u e < / C h e c k T a b l e H e a d e r >  
     < C h e c k S l i d e T i t l e > t r u e < / C h e c k S l i d e T i t l e >  
     < C h e c k L a n g u a g e S e t t i n g > t r u e < / C h e c k L a n g u a g e S e t t i n g >  
     < C h e c k A l t T e x t > t r u e < / C h e c k A l t T e x t >  
     < C h e c k T e x t S i z e > f a l s e < / C h e c k T e x t S i z e >  
     < C h e c k S c r e e n T i p > f a l s e < / C h e c k S c r e e n T i p >  
     < S h o w S h a p e N a m e C o l u m n > f a l s e < / S h o w S h a p e N a m e C o l u m n >  
     < S h o w I s s u e D e s c r i p t i o n > t r u e < / S h o w I s s u e D e s c r i p t i o n >  
 < / D o c u m e n t S e t t i n g s > 
</file>

<file path=customXml/itemProps1.xml><?xml version="1.0" encoding="utf-8"?>
<ds:datastoreItem xmlns:ds="http://schemas.openxmlformats.org/officeDocument/2006/customXml" ds:itemID="{E8D01778-62E1-4AD0-B2FB-E631DD3CCD47}">
  <ds:schemaRefs>
    <ds:schemaRef ds:uri="http://www.w3.org/2001/XMLSchema"/>
    <ds:schemaRef ds:uri="http://www.zhaw.ch/AccessibilityAddI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196</Words>
  <Application>Microsoft Office PowerPoint</Application>
  <PresentationFormat>Breitbild</PresentationFormat>
  <Paragraphs>113</Paragraphs>
  <Slides>8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</vt:lpstr>
      <vt:lpstr>Lecture Connect</vt:lpstr>
      <vt:lpstr>Inhaltsverzeichnis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Microsoft Office-Anwender</dc:creator>
  <cp:lastModifiedBy>Walder Elias</cp:lastModifiedBy>
  <cp:revision>98</cp:revision>
  <dcterms:created xsi:type="dcterms:W3CDTF">2017-06-06T07:41:45Z</dcterms:created>
  <dcterms:modified xsi:type="dcterms:W3CDTF">2024-04-07T09:12:19Z</dcterms:modified>
</cp:coreProperties>
</file>