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customXml/_rels/item1.xml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17.png" ContentType="image/png"/>
  <Override PartName="/ppt/media/image4.jpeg" ContentType="image/jpeg"/>
  <Override PartName="/ppt/media/image16.png" ContentType="image/png"/>
  <Override PartName="/ppt/media/image14.png" ContentType="image/png"/>
  <Override PartName="/ppt/media/image10.png" ContentType="image/png"/>
  <Override PartName="/ppt/media/image2.jpeg" ContentType="image/jpeg"/>
  <Override PartName="/ppt/media/image5.jpeg" ContentType="image/jpeg"/>
  <Override PartName="/ppt/media/image15.png" ContentType="image/png"/>
  <Override PartName="/ppt/media/image3.jpeg" ContentType="image/jpeg"/>
  <Override PartName="/ppt/media/image6.png" ContentType="image/png"/>
  <Override PartName="/ppt/media/image11.png" ContentType="image/png"/>
  <Override PartName="/ppt/media/image1.jpeg" ContentType="image/jpeg"/>
  <Override PartName="/ppt/media/image7.png" ContentType="image/png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ck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to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m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ov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e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e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sli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de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</a:t>
            </a:r>
            <a:r>
              <a:rPr b="0" lang="en-US" sz="2000" spc="-1" strike="noStrike">
                <a:latin typeface="Arial"/>
              </a:rPr>
              <a:t>to </a:t>
            </a:r>
            <a:r>
              <a:rPr b="0" lang="en-US" sz="2000" spc="-1" strike="noStrike">
                <a:latin typeface="Arial"/>
              </a:rPr>
              <a:t>edit </a:t>
            </a:r>
            <a:r>
              <a:rPr b="0" lang="en-US" sz="2000" spc="-1" strike="noStrike">
                <a:latin typeface="Arial"/>
              </a:rPr>
              <a:t>the </a:t>
            </a:r>
            <a:r>
              <a:rPr b="0" lang="en-US" sz="2000" spc="-1" strike="noStrike">
                <a:latin typeface="Arial"/>
              </a:rPr>
              <a:t>note</a:t>
            </a:r>
            <a:r>
              <a:rPr b="0" lang="en-US" sz="2000" spc="-1" strike="noStrike">
                <a:latin typeface="Arial"/>
              </a:rPr>
              <a:t>s </a:t>
            </a:r>
            <a:r>
              <a:rPr b="0" lang="en-US" sz="2000" spc="-1" strike="noStrike">
                <a:latin typeface="Arial"/>
              </a:rPr>
              <a:t>for</a:t>
            </a:r>
            <a:r>
              <a:rPr b="0" lang="en-US" sz="2000" spc="-1" strike="noStrike">
                <a:latin typeface="Arial"/>
              </a:rPr>
              <a:t>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7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2791F911-8752-42C3-9F4F-8DE03B52DA57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51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13" name="PlaceHolder 3"/>
          <p:cNvSpPr>
            <a:spLocks noGrp="1"/>
          </p:cNvSpPr>
          <p:nvPr>
            <p:ph type="sldNum" idx="43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897D5FD-5AD6-4712-ADB4-319BF3B80DF7}" type="slidenum">
              <a:rPr b="0" lang="de-DE" sz="1200" spc="-1" strike="noStrike">
                <a:latin typeface="Times New Roman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AA110F4-640F-4332-B9C3-780573D6E0F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749FC67-454B-4105-A4A4-6CFB495470C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BBDA089-1E71-4D86-9393-546B2024D78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CEEDBCA-1339-4AAF-B32A-14B91BA5310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4C3150A-B479-4D57-88A6-EFB3B66A9CC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C18254E-B161-4455-BD4D-FCF39D391C0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741CF6A-8D23-4CB1-9F55-8DDBACF4C79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25FC5AA-816A-4652-BE1A-9B1C355045E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5D06769-7E1A-44A4-8D5F-4600F6F8DF4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6295E45-776A-4686-845D-B8F6B72600C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E6E892C-14C9-4EFC-A5E2-9E8838B3EEA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630A181-4B7F-402B-9AAB-A94003DE1DD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4.jpeg"/><Relationship Id="rId3" Type="http://schemas.openxmlformats.org/officeDocument/2006/relationships/image" Target="../media/image5.jpe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rafik 6" descr=""/>
          <p:cNvPicPr/>
          <p:nvPr/>
        </p:nvPicPr>
        <p:blipFill>
          <a:blip r:embed="rId2"/>
          <a:stretch/>
        </p:blipFill>
        <p:spPr>
          <a:xfrm>
            <a:off x="0" y="0"/>
            <a:ext cx="12250440" cy="6890760"/>
          </a:xfrm>
          <a:prstGeom prst="rect">
            <a:avLst/>
          </a:prstGeom>
          <a:ln w="0">
            <a:noFill/>
          </a:ln>
        </p:spPr>
      </p:pic>
      <p:pic>
        <p:nvPicPr>
          <p:cNvPr id="1" name="Grafik 4" descr=""/>
          <p:cNvPicPr/>
          <p:nvPr/>
        </p:nvPicPr>
        <p:blipFill>
          <a:blip r:embed="rId3"/>
          <a:srcRect l="0" t="0" r="0" b="23706"/>
          <a:stretch/>
        </p:blipFill>
        <p:spPr>
          <a:xfrm>
            <a:off x="0" y="0"/>
            <a:ext cx="12240360" cy="525276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766800" y="5533200"/>
            <a:ext cx="10561320" cy="4773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  <a:buNone/>
            </a:pPr>
            <a:r>
              <a:rPr b="1" lang="de-DE" sz="2660" spc="-1" strike="noStrike">
                <a:solidFill>
                  <a:srgbClr val="003361"/>
                </a:solidFill>
                <a:latin typeface="Calibri Light"/>
              </a:rPr>
              <a:t>M</a:t>
            </a:r>
            <a:r>
              <a:rPr b="1" lang="de-DE" sz="2660" spc="-1" strike="noStrike">
                <a:solidFill>
                  <a:srgbClr val="003361"/>
                </a:solidFill>
                <a:latin typeface="Calibri Light"/>
              </a:rPr>
              <a:t>a</a:t>
            </a:r>
            <a:r>
              <a:rPr b="1" lang="de-DE" sz="2660" spc="-1" strike="noStrike">
                <a:solidFill>
                  <a:srgbClr val="003361"/>
                </a:solidFill>
                <a:latin typeface="Calibri Light"/>
              </a:rPr>
              <a:t>s</a:t>
            </a:r>
            <a:r>
              <a:rPr b="1" lang="de-DE" sz="2660" spc="-1" strike="noStrike">
                <a:solidFill>
                  <a:srgbClr val="003361"/>
                </a:solidFill>
                <a:latin typeface="Calibri Light"/>
              </a:rPr>
              <a:t>t</a:t>
            </a:r>
            <a:r>
              <a:rPr b="1" lang="de-DE" sz="2660" spc="-1" strike="noStrike">
                <a:solidFill>
                  <a:srgbClr val="003361"/>
                </a:solidFill>
                <a:latin typeface="Calibri Light"/>
              </a:rPr>
              <a:t>e</a:t>
            </a:r>
            <a:r>
              <a:rPr b="1" lang="de-DE" sz="2660" spc="-1" strike="noStrike">
                <a:solidFill>
                  <a:srgbClr val="003361"/>
                </a:solidFill>
                <a:latin typeface="Calibri Light"/>
              </a:rPr>
              <a:t>r</a:t>
            </a:r>
            <a:r>
              <a:rPr b="1" lang="de-DE" sz="2660" spc="-1" strike="noStrike">
                <a:solidFill>
                  <a:srgbClr val="003361"/>
                </a:solidFill>
                <a:latin typeface="Calibri Light"/>
              </a:rPr>
              <a:t>t</a:t>
            </a:r>
            <a:r>
              <a:rPr b="1" lang="de-DE" sz="2660" spc="-1" strike="noStrike">
                <a:solidFill>
                  <a:srgbClr val="003361"/>
                </a:solidFill>
                <a:latin typeface="Calibri Light"/>
              </a:rPr>
              <a:t>i</a:t>
            </a:r>
            <a:r>
              <a:rPr b="1" lang="de-DE" sz="2660" spc="-1" strike="noStrike">
                <a:solidFill>
                  <a:srgbClr val="003361"/>
                </a:solidFill>
                <a:latin typeface="Calibri Light"/>
              </a:rPr>
              <a:t>t</a:t>
            </a:r>
            <a:r>
              <a:rPr b="1" lang="de-DE" sz="2660" spc="-1" strike="noStrike">
                <a:solidFill>
                  <a:srgbClr val="003361"/>
                </a:solidFill>
                <a:latin typeface="Calibri Light"/>
              </a:rPr>
              <a:t>e</a:t>
            </a:r>
            <a:r>
              <a:rPr b="1" lang="de-DE" sz="2660" spc="-1" strike="noStrike">
                <a:solidFill>
                  <a:srgbClr val="003361"/>
                </a:solidFill>
                <a:latin typeface="Calibri Light"/>
              </a:rPr>
              <a:t>l</a:t>
            </a:r>
            <a:r>
              <a:rPr b="1" lang="de-DE" sz="2660" spc="-1" strike="noStrike">
                <a:solidFill>
                  <a:srgbClr val="003361"/>
                </a:solidFill>
                <a:latin typeface="Calibri Light"/>
              </a:rPr>
              <a:t>f</a:t>
            </a:r>
            <a:r>
              <a:rPr b="1" lang="de-DE" sz="2660" spc="-1" strike="noStrike">
                <a:solidFill>
                  <a:srgbClr val="003361"/>
                </a:solidFill>
                <a:latin typeface="Calibri Light"/>
              </a:rPr>
              <a:t>o</a:t>
            </a:r>
            <a:r>
              <a:rPr b="1" lang="de-DE" sz="2660" spc="-1" strike="noStrike">
                <a:solidFill>
                  <a:srgbClr val="003361"/>
                </a:solidFill>
                <a:latin typeface="Calibri Light"/>
              </a:rPr>
              <a:t>r</a:t>
            </a:r>
            <a:r>
              <a:rPr b="1" lang="de-DE" sz="2660" spc="-1" strike="noStrike">
                <a:solidFill>
                  <a:srgbClr val="003361"/>
                </a:solidFill>
                <a:latin typeface="Calibri Light"/>
              </a:rPr>
              <a:t>m</a:t>
            </a:r>
            <a:r>
              <a:rPr b="1" lang="de-DE" sz="2660" spc="-1" strike="noStrike">
                <a:solidFill>
                  <a:srgbClr val="003361"/>
                </a:solidFill>
                <a:latin typeface="Calibri Light"/>
              </a:rPr>
              <a:t>a</a:t>
            </a:r>
            <a:r>
              <a:rPr b="1" lang="de-DE" sz="2660" spc="-1" strike="noStrike">
                <a:solidFill>
                  <a:srgbClr val="003361"/>
                </a:solidFill>
                <a:latin typeface="Calibri Light"/>
              </a:rPr>
              <a:t>t </a:t>
            </a:r>
            <a:r>
              <a:rPr b="1" lang="de-DE" sz="2660" spc="-1" strike="noStrike">
                <a:solidFill>
                  <a:srgbClr val="003361"/>
                </a:solidFill>
                <a:latin typeface="Calibri Light"/>
              </a:rPr>
              <a:t>b</a:t>
            </a:r>
            <a:r>
              <a:rPr b="1" lang="de-DE" sz="2660" spc="-1" strike="noStrike">
                <a:solidFill>
                  <a:srgbClr val="003361"/>
                </a:solidFill>
                <a:latin typeface="Calibri Light"/>
              </a:rPr>
              <a:t>e</a:t>
            </a:r>
            <a:r>
              <a:rPr b="1" lang="de-DE" sz="2660" spc="-1" strike="noStrike">
                <a:solidFill>
                  <a:srgbClr val="003361"/>
                </a:solidFill>
                <a:latin typeface="Calibri Light"/>
              </a:rPr>
              <a:t>a</a:t>
            </a:r>
            <a:r>
              <a:rPr b="1" lang="de-DE" sz="2660" spc="-1" strike="noStrike">
                <a:solidFill>
                  <a:srgbClr val="003361"/>
                </a:solidFill>
                <a:latin typeface="Calibri Light"/>
              </a:rPr>
              <a:t>r</a:t>
            </a:r>
            <a:r>
              <a:rPr b="1" lang="de-DE" sz="2660" spc="-1" strike="noStrike">
                <a:solidFill>
                  <a:srgbClr val="003361"/>
                </a:solidFill>
                <a:latin typeface="Calibri Light"/>
              </a:rPr>
              <a:t>b</a:t>
            </a:r>
            <a:r>
              <a:rPr b="1" lang="de-DE" sz="2660" spc="-1" strike="noStrike">
                <a:solidFill>
                  <a:srgbClr val="003361"/>
                </a:solidFill>
                <a:latin typeface="Calibri Light"/>
              </a:rPr>
              <a:t>e</a:t>
            </a:r>
            <a:r>
              <a:rPr b="1" lang="de-DE" sz="2660" spc="-1" strike="noStrike">
                <a:solidFill>
                  <a:srgbClr val="003361"/>
                </a:solidFill>
                <a:latin typeface="Calibri Light"/>
              </a:rPr>
              <a:t>i</a:t>
            </a:r>
            <a:r>
              <a:rPr b="1" lang="de-DE" sz="2660" spc="-1" strike="noStrike">
                <a:solidFill>
                  <a:srgbClr val="003361"/>
                </a:solidFill>
                <a:latin typeface="Calibri Light"/>
              </a:rPr>
              <a:t>t</a:t>
            </a:r>
            <a:r>
              <a:rPr b="1" lang="de-DE" sz="2660" spc="-1" strike="noStrike">
                <a:solidFill>
                  <a:srgbClr val="003361"/>
                </a:solidFill>
                <a:latin typeface="Calibri Light"/>
              </a:rPr>
              <a:t>e</a:t>
            </a:r>
            <a:r>
              <a:rPr b="1" lang="de-DE" sz="2660" spc="-1" strike="noStrike">
                <a:solidFill>
                  <a:srgbClr val="003361"/>
                </a:solidFill>
                <a:latin typeface="Calibri Light"/>
              </a:rPr>
              <a:t>n</a:t>
            </a:r>
            <a:endParaRPr b="0" lang="en-US" sz="266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rafik 6" descr=""/>
          <p:cNvPicPr/>
          <p:nvPr/>
        </p:nvPicPr>
        <p:blipFill>
          <a:blip r:embed="rId2"/>
          <a:stretch/>
        </p:blipFill>
        <p:spPr>
          <a:xfrm>
            <a:off x="0" y="0"/>
            <a:ext cx="12250440" cy="6890760"/>
          </a:xfrm>
          <a:prstGeom prst="rect">
            <a:avLst/>
          </a:prstGeom>
          <a:ln w="0">
            <a:noFill/>
          </a:ln>
        </p:spPr>
      </p:pic>
      <p:sp>
        <p:nvSpPr>
          <p:cNvPr id="41" name="PlaceHolder 1"/>
          <p:cNvSpPr>
            <a:spLocks noGrp="1"/>
          </p:cNvSpPr>
          <p:nvPr>
            <p:ph type="body"/>
          </p:nvPr>
        </p:nvSpPr>
        <p:spPr>
          <a:xfrm>
            <a:off x="767520" y="1130040"/>
            <a:ext cx="10857600" cy="47466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4c4d4c"/>
              </a:buClr>
              <a:buFont typeface="Wingdings" charset="2"/>
              <a:buChar char=""/>
            </a:pPr>
            <a:r>
              <a:rPr b="0" lang="de-DE" sz="1729" spc="-1" strike="noStrike">
                <a:solidFill>
                  <a:srgbClr val="4c4d4c"/>
                </a:solidFill>
                <a:latin typeface="Calibri"/>
              </a:rPr>
              <a:t>Mastertextformat bearbeiten</a:t>
            </a:r>
            <a:endParaRPr b="0" lang="en-US" sz="1729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4c4d4c"/>
              </a:buClr>
              <a:buFont typeface="Wingdings" charset="2"/>
              <a:buChar char=""/>
            </a:pPr>
            <a:r>
              <a:rPr b="0" lang="de-DE" sz="1729" spc="-1" strike="noStrike">
                <a:solidFill>
                  <a:srgbClr val="4c4d4c"/>
                </a:solidFill>
                <a:latin typeface="Calibri"/>
              </a:rPr>
              <a:t>Zweite Ebene</a:t>
            </a:r>
            <a:endParaRPr b="0" lang="en-US" sz="1729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4c4d4c"/>
              </a:buClr>
              <a:buFont typeface="Wingdings" charset="2"/>
              <a:buChar char=""/>
            </a:pPr>
            <a:r>
              <a:rPr b="0" lang="de-DE" sz="1729" spc="-1" strike="noStrike">
                <a:solidFill>
                  <a:srgbClr val="4c4d4c"/>
                </a:solidFill>
                <a:latin typeface="Calibri"/>
              </a:rPr>
              <a:t>Dritte Ebene</a:t>
            </a:r>
            <a:endParaRPr b="0" lang="en-US" sz="1729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4c4d4c"/>
              </a:buClr>
              <a:buFont typeface="Wingdings" charset="2"/>
              <a:buChar char=""/>
            </a:pPr>
            <a:r>
              <a:rPr b="0" lang="de-DE" sz="1729" spc="-1" strike="noStrike">
                <a:solidFill>
                  <a:srgbClr val="4c4d4c"/>
                </a:solidFill>
                <a:latin typeface="Calibri"/>
              </a:rPr>
              <a:t>Vierte Ebene</a:t>
            </a:r>
            <a:endParaRPr b="0" lang="en-US" sz="1729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4c4d4c"/>
              </a:buClr>
              <a:buFont typeface="Wingdings" charset="2"/>
              <a:buChar char=""/>
            </a:pPr>
            <a:r>
              <a:rPr b="0" lang="de-DE" sz="1729" spc="-1" strike="noStrike">
                <a:solidFill>
                  <a:srgbClr val="4c4d4c"/>
                </a:solidFill>
                <a:latin typeface="Calibri"/>
              </a:rPr>
              <a:t>Fünfte Ebene</a:t>
            </a:r>
            <a:endParaRPr b="0" lang="en-US" sz="1729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title"/>
          </p:nvPr>
        </p:nvSpPr>
        <p:spPr>
          <a:xfrm>
            <a:off x="767520" y="332640"/>
            <a:ext cx="10865520" cy="4773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de-DE" sz="2660" spc="-1" strike="noStrike">
                <a:solidFill>
                  <a:srgbClr val="003361"/>
                </a:solidFill>
                <a:latin typeface="Calibri Light"/>
              </a:rPr>
              <a:t>Mast</a:t>
            </a:r>
            <a:r>
              <a:rPr b="0" lang="de-DE" sz="2660" spc="-1" strike="noStrike">
                <a:solidFill>
                  <a:srgbClr val="003361"/>
                </a:solidFill>
                <a:latin typeface="Calibri Light"/>
              </a:rPr>
              <a:t>ertite</a:t>
            </a:r>
            <a:r>
              <a:rPr b="0" lang="de-DE" sz="2660" spc="-1" strike="noStrike">
                <a:solidFill>
                  <a:srgbClr val="003361"/>
                </a:solidFill>
                <a:latin typeface="Calibri Light"/>
              </a:rPr>
              <a:t>lform</a:t>
            </a:r>
            <a:r>
              <a:rPr b="0" lang="de-DE" sz="2660" spc="-1" strike="noStrike">
                <a:solidFill>
                  <a:srgbClr val="003361"/>
                </a:solidFill>
                <a:latin typeface="Calibri Light"/>
              </a:rPr>
              <a:t>at </a:t>
            </a:r>
            <a:r>
              <a:rPr b="0" lang="de-DE" sz="2660" spc="-1" strike="noStrike">
                <a:solidFill>
                  <a:srgbClr val="003361"/>
                </a:solidFill>
                <a:latin typeface="Calibri Light"/>
              </a:rPr>
              <a:t>bear</a:t>
            </a:r>
            <a:r>
              <a:rPr b="0" lang="de-DE" sz="2660" spc="-1" strike="noStrike">
                <a:solidFill>
                  <a:srgbClr val="003361"/>
                </a:solidFill>
                <a:latin typeface="Calibri Light"/>
              </a:rPr>
              <a:t>beite</a:t>
            </a:r>
            <a:r>
              <a:rPr b="0" lang="de-DE" sz="2660" spc="-1" strike="noStrike">
                <a:solidFill>
                  <a:srgbClr val="003361"/>
                </a:solidFill>
                <a:latin typeface="Calibri Light"/>
              </a:rPr>
              <a:t>n</a:t>
            </a:r>
            <a:endParaRPr b="0" lang="en-US" sz="266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ftr" idx="1"/>
          </p:nvPr>
        </p:nvSpPr>
        <p:spPr>
          <a:xfrm>
            <a:off x="6489000" y="6357600"/>
            <a:ext cx="4114440" cy="313920"/>
          </a:xfrm>
          <a:prstGeom prst="rect">
            <a:avLst/>
          </a:prstGeom>
          <a:noFill/>
          <a:ln w="0">
            <a:noFill/>
          </a:ln>
        </p:spPr>
        <p:txBody>
          <a:bodyPr anchor="ctr" anchorCtr="1">
            <a:noAutofit/>
          </a:bodyPr>
          <a:lstStyle>
            <a:lvl1pPr algn="ctr">
              <a:lnSpc>
                <a:spcPct val="100000"/>
              </a:lnSpc>
              <a:buNone/>
              <a:defRPr b="0" lang="de-DE" sz="939" spc="-1" strike="noStrike">
                <a:solidFill>
                  <a:srgbClr val="c0c0c0"/>
                </a:solidFill>
                <a:latin typeface="Calibri Light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de-DE" sz="939" spc="-1" strike="noStrike">
                <a:solidFill>
                  <a:srgbClr val="c0c0c0"/>
                </a:solidFill>
                <a:latin typeface="Calibri Light"/>
              </a:rPr>
              <a:t>&lt;footer&gt;</a:t>
            </a:r>
            <a:endParaRPr b="0" lang="en-US" sz="939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sldNum" idx="2"/>
          </p:nvPr>
        </p:nvSpPr>
        <p:spPr>
          <a:xfrm>
            <a:off x="10809000" y="6355440"/>
            <a:ext cx="887760" cy="316440"/>
          </a:xfrm>
          <a:prstGeom prst="rect">
            <a:avLst/>
          </a:prstGeom>
          <a:noFill/>
          <a:ln w="0">
            <a:noFill/>
          </a:ln>
        </p:spPr>
        <p:txBody>
          <a:bodyPr anchor="ctr" anchorCtr="1">
            <a:noAutofit/>
          </a:bodyPr>
          <a:lstStyle>
            <a:lvl1pPr algn="r">
              <a:lnSpc>
                <a:spcPct val="100000"/>
              </a:lnSpc>
              <a:buNone/>
              <a:defRPr b="0" lang="de-DE" sz="939" spc="-1" strike="noStrike">
                <a:solidFill>
                  <a:srgbClr val="c0c0c0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de-DE" sz="939" spc="-1" strike="noStrike">
                <a:solidFill>
                  <a:srgbClr val="c0c0c0"/>
                </a:solidFill>
                <a:latin typeface="Calibri"/>
              </a:rPr>
              <a:t>Sei</a:t>
            </a:r>
            <a:r>
              <a:rPr b="0" lang="de-DE" sz="939" spc="-1" strike="noStrike">
                <a:solidFill>
                  <a:srgbClr val="c0c0c0"/>
                </a:solidFill>
                <a:latin typeface="Calibri"/>
              </a:rPr>
              <a:t>te </a:t>
            </a:r>
            <a:fld id="{8EE35372-4011-4A12-92EB-008DBE9AA306}" type="slidenum">
              <a:rPr b="0" lang="de-DE" sz="939" spc="-1" strike="noStrike">
                <a:solidFill>
                  <a:srgbClr val="c0c0c0"/>
                </a:solidFill>
                <a:latin typeface="Calibri"/>
              </a:rPr>
              <a:t>&lt;number&gt;</a:t>
            </a:fld>
            <a:endParaRPr b="0" lang="en-US" sz="939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dt" idx="3"/>
          </p:nvPr>
        </p:nvSpPr>
        <p:spPr>
          <a:xfrm>
            <a:off x="4971960" y="6357600"/>
            <a:ext cx="1311480" cy="316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b="0" lang="de-DE" sz="939" spc="-1" strike="noStrike">
                <a:solidFill>
                  <a:srgbClr val="c0c0c0"/>
                </a:solidFill>
                <a:latin typeface="Calibri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de-DE" sz="939" spc="-1" strike="noStrike">
                <a:solidFill>
                  <a:srgbClr val="c0c0c0"/>
                </a:solidFill>
                <a:latin typeface="Calibri"/>
              </a:rPr>
              <a:t>&lt;date/time&gt;</a:t>
            </a:r>
            <a:endParaRPr b="0" lang="en-US" sz="939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rafik 6" descr=""/>
          <p:cNvPicPr/>
          <p:nvPr/>
        </p:nvPicPr>
        <p:blipFill>
          <a:blip r:embed="rId2"/>
          <a:stretch/>
        </p:blipFill>
        <p:spPr>
          <a:xfrm>
            <a:off x="0" y="0"/>
            <a:ext cx="12250440" cy="6890760"/>
          </a:xfrm>
          <a:prstGeom prst="rect">
            <a:avLst/>
          </a:prstGeom>
          <a:ln w="0">
            <a:noFill/>
          </a:ln>
        </p:spPr>
      </p:pic>
      <p:pic>
        <p:nvPicPr>
          <p:cNvPr id="83" name="Grafik 2" descr=""/>
          <p:cNvPicPr/>
          <p:nvPr/>
        </p:nvPicPr>
        <p:blipFill>
          <a:blip r:embed="rId3"/>
          <a:stretch/>
        </p:blipFill>
        <p:spPr>
          <a:xfrm>
            <a:off x="0" y="0"/>
            <a:ext cx="12240360" cy="6885000"/>
          </a:xfrm>
          <a:prstGeom prst="rect">
            <a:avLst/>
          </a:prstGeom>
          <a:ln w="0">
            <a:noFill/>
          </a:ln>
        </p:spPr>
      </p:pic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edit the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title text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765000" y="5332680"/>
            <a:ext cx="10561320" cy="6289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  <a:buNone/>
            </a:pPr>
            <a:r>
              <a:rPr b="1" lang="de-AT" sz="4000" spc="-1" strike="noStrike">
                <a:solidFill>
                  <a:srgbClr val="003361"/>
                </a:solidFill>
                <a:latin typeface="Calibri Light"/>
              </a:rPr>
              <a:t>Le</a:t>
            </a:r>
            <a:r>
              <a:rPr b="1" lang="de-AT" sz="4000" spc="-1" strike="noStrike">
                <a:solidFill>
                  <a:srgbClr val="003361"/>
                </a:solidFill>
                <a:latin typeface="Calibri Light"/>
              </a:rPr>
              <a:t>ct</a:t>
            </a:r>
            <a:r>
              <a:rPr b="1" lang="de-AT" sz="4000" spc="-1" strike="noStrike">
                <a:solidFill>
                  <a:srgbClr val="003361"/>
                </a:solidFill>
                <a:latin typeface="Calibri Light"/>
              </a:rPr>
              <a:t>ur</a:t>
            </a:r>
            <a:r>
              <a:rPr b="1" lang="de-AT" sz="4000" spc="-1" strike="noStrike">
                <a:solidFill>
                  <a:srgbClr val="003361"/>
                </a:solidFill>
                <a:latin typeface="Calibri Light"/>
              </a:rPr>
              <a:t>e </a:t>
            </a:r>
            <a:r>
              <a:rPr b="1" lang="de-AT" sz="4000" spc="-1" strike="noStrike">
                <a:solidFill>
                  <a:srgbClr val="003361"/>
                </a:solidFill>
                <a:latin typeface="Calibri Light"/>
              </a:rPr>
              <a:t>Co</a:t>
            </a:r>
            <a:r>
              <a:rPr b="1" lang="de-AT" sz="4000" spc="-1" strike="noStrike">
                <a:solidFill>
                  <a:srgbClr val="003361"/>
                </a:solidFill>
                <a:latin typeface="Calibri Light"/>
              </a:rPr>
              <a:t>nn</a:t>
            </a:r>
            <a:r>
              <a:rPr b="1" lang="de-AT" sz="4000" spc="-1" strike="noStrike">
                <a:solidFill>
                  <a:srgbClr val="003361"/>
                </a:solidFill>
                <a:latin typeface="Calibri Light"/>
              </a:rPr>
              <a:t>ec</a:t>
            </a:r>
            <a:r>
              <a:rPr b="1" lang="de-AT" sz="4000" spc="-1" strike="noStrike">
                <a:solidFill>
                  <a:srgbClr val="003361"/>
                </a:solidFill>
                <a:latin typeface="Calibri Light"/>
              </a:rPr>
              <a:t>t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766800" y="5961960"/>
            <a:ext cx="4774320" cy="586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de-AT" sz="1600" spc="-1" strike="noStrike">
                <a:solidFill>
                  <a:srgbClr val="4c4d4c"/>
                </a:solidFill>
                <a:latin typeface="Calibri"/>
              </a:rPr>
              <a:t>Ein Constraint basiertes Lehre Planungs-Tool 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0" name="Textfeld 1"/>
          <p:cNvSpPr/>
          <p:nvPr/>
        </p:nvSpPr>
        <p:spPr>
          <a:xfrm>
            <a:off x="6084720" y="-11520"/>
            <a:ext cx="184320" cy="58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Textplatzhalter 5"/>
          <p:cNvSpPr/>
          <p:nvPr/>
        </p:nvSpPr>
        <p:spPr>
          <a:xfrm>
            <a:off x="7635240" y="5967000"/>
            <a:ext cx="4229280" cy="58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 fontScale="87000"/>
          </a:bodyPr>
          <a:p>
            <a:pPr algn="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de-AT" sz="1600" spc="-1" strike="noStrike">
                <a:solidFill>
                  <a:srgbClr val="4c4d4c"/>
                </a:solidFill>
                <a:latin typeface="Calibri"/>
              </a:rPr>
              <a:t>Betreuer: Philipp Zech, PhD</a:t>
            </a:r>
            <a:endParaRPr b="0" lang="en-US" sz="1600" spc="-1" strike="noStrike">
              <a:latin typeface="Arial"/>
            </a:endParaRPr>
          </a:p>
          <a:p>
            <a:pPr algn="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de-AT" sz="1600" spc="-1" strike="noStrike">
                <a:solidFill>
                  <a:srgbClr val="4c4d4c"/>
                </a:solidFill>
                <a:latin typeface="Calibri"/>
              </a:rPr>
              <a:t>Studierende: Elias Walder, Johannes Karrer</a:t>
            </a:r>
            <a:endParaRPr b="0" lang="en-US" sz="1600" spc="-1" strike="noStrike">
              <a:latin typeface="Arial"/>
            </a:endParaRPr>
          </a:p>
        </p:txBody>
      </p:sp>
    </p:spTree>
  </p:cSld>
  <p:transition>
    <p:fade/>
  </p:transition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ftr" idx="31"/>
          </p:nvPr>
        </p:nvSpPr>
        <p:spPr>
          <a:xfrm>
            <a:off x="6425280" y="6352560"/>
            <a:ext cx="4114440" cy="313920"/>
          </a:xfrm>
          <a:prstGeom prst="rect">
            <a:avLst/>
          </a:prstGeom>
          <a:noFill/>
          <a:ln w="0">
            <a:noFill/>
          </a:ln>
        </p:spPr>
        <p:txBody>
          <a:bodyPr anchor="ctr" anchorCtr="1">
            <a:noAutofit/>
          </a:bodyPr>
          <a:lstStyle>
            <a:lvl1pPr algn="ctr">
              <a:lnSpc>
                <a:spcPct val="100000"/>
              </a:lnSpc>
              <a:buNone/>
              <a:defRPr b="0" lang="de-AT" sz="1000" spc="-1" strike="noStrike">
                <a:solidFill>
                  <a:srgbClr val="c0c0c0"/>
                </a:solidFill>
                <a:latin typeface="Calibri Light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de-AT" sz="1000" spc="-1" strike="noStrike">
                <a:solidFill>
                  <a:srgbClr val="c0c0c0"/>
                </a:solidFill>
                <a:latin typeface="Calibri Light"/>
              </a:rPr>
              <a:t>Lecture Connect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347" name="PlaceHolder 2"/>
          <p:cNvSpPr>
            <a:spLocks noGrp="1"/>
          </p:cNvSpPr>
          <p:nvPr>
            <p:ph type="sldNum" idx="32"/>
          </p:nvPr>
        </p:nvSpPr>
        <p:spPr>
          <a:xfrm>
            <a:off x="10745280" y="6350040"/>
            <a:ext cx="887760" cy="316440"/>
          </a:xfrm>
          <a:prstGeom prst="rect">
            <a:avLst/>
          </a:prstGeom>
          <a:noFill/>
          <a:ln w="0">
            <a:noFill/>
          </a:ln>
        </p:spPr>
        <p:txBody>
          <a:bodyPr anchor="ctr" anchorCtr="1">
            <a:noAutofit/>
          </a:bodyPr>
          <a:lstStyle>
            <a:lvl1pPr algn="r">
              <a:lnSpc>
                <a:spcPct val="100000"/>
              </a:lnSpc>
              <a:buNone/>
              <a:defRPr b="0" lang="de-DE" sz="939" spc="-1" strike="noStrike">
                <a:solidFill>
                  <a:srgbClr val="c0c0c0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de-DE" sz="939" spc="-1" strike="noStrike">
                <a:solidFill>
                  <a:srgbClr val="c0c0c0"/>
                </a:solidFill>
                <a:latin typeface="Calibri"/>
              </a:rPr>
              <a:t>Seite </a:t>
            </a:r>
            <a:fld id="{7DE36ED4-7123-4F88-81AA-CC8063B932D9}" type="slidenum">
              <a:rPr b="0" lang="de-DE" sz="939" spc="-1" strike="noStrike">
                <a:solidFill>
                  <a:srgbClr val="c0c0c0"/>
                </a:solidFill>
                <a:latin typeface="Calibri"/>
              </a:rPr>
              <a:t>1</a:t>
            </a:fld>
            <a:endParaRPr b="0" lang="en-US" sz="939" spc="-1" strike="noStrike">
              <a:latin typeface="Times New Roman"/>
            </a:endParaRPr>
          </a:p>
        </p:txBody>
      </p:sp>
      <p:sp>
        <p:nvSpPr>
          <p:cNvPr id="348" name="PlaceHolder 3"/>
          <p:cNvSpPr>
            <a:spLocks noGrp="1"/>
          </p:cNvSpPr>
          <p:nvPr>
            <p:ph type="dt" idx="33"/>
          </p:nvPr>
        </p:nvSpPr>
        <p:spPr>
          <a:xfrm>
            <a:off x="4908240" y="6352560"/>
            <a:ext cx="1311480" cy="316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b="0" lang="de-DE" sz="939" spc="-1" strike="noStrike">
                <a:solidFill>
                  <a:srgbClr val="c0c0c0"/>
                </a:solidFill>
                <a:latin typeface="Calibri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9D745A63-5CEB-4443-A58F-3DD767F4E0BF}" type="datetime3">
              <a:rPr b="0" lang="de-DE" sz="939" spc="-1" strike="noStrike">
                <a:solidFill>
                  <a:srgbClr val="c0c0c0"/>
                </a:solidFill>
                <a:latin typeface="Calibri"/>
              </a:rPr>
              <a:t>10. April 2024</a:t>
            </a:fld>
            <a:endParaRPr b="0" lang="en-US" sz="939" spc="-1" strike="noStrike">
              <a:latin typeface="Times New Roman"/>
            </a:endParaRPr>
          </a:p>
        </p:txBody>
      </p:sp>
      <p:sp>
        <p:nvSpPr>
          <p:cNvPr id="349" name="Rechteck 30"/>
          <p:cNvSpPr/>
          <p:nvPr/>
        </p:nvSpPr>
        <p:spPr>
          <a:xfrm>
            <a:off x="4621320" y="1118880"/>
            <a:ext cx="2928960" cy="553680"/>
          </a:xfrm>
          <a:prstGeom prst="rect">
            <a:avLst/>
          </a:prstGeom>
          <a:solidFill>
            <a:srgbClr val="003361"/>
          </a:solidFill>
          <a:ln>
            <a:solidFill>
              <a:srgbClr val="00162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de-AT" sz="1800" spc="-1" strike="noStrike">
                <a:solidFill>
                  <a:srgbClr val="ffffff"/>
                </a:solidFill>
                <a:latin typeface="Calibri"/>
              </a:rPr>
              <a:t>Struktur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350" name="Gruppieren 25"/>
          <p:cNvGrpSpPr/>
          <p:nvPr/>
        </p:nvGrpSpPr>
        <p:grpSpPr>
          <a:xfrm>
            <a:off x="930600" y="446400"/>
            <a:ext cx="10310040" cy="449280"/>
            <a:chOff x="930600" y="446400"/>
            <a:chExt cx="10310040" cy="449280"/>
          </a:xfrm>
        </p:grpSpPr>
        <p:sp>
          <p:nvSpPr>
            <p:cNvPr id="351" name="Rechteck 26"/>
            <p:cNvSpPr/>
            <p:nvPr/>
          </p:nvSpPr>
          <p:spPr>
            <a:xfrm>
              <a:off x="1787040" y="450720"/>
              <a:ext cx="448920" cy="444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</a:rPr>
                <a:t>1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352" name="Rechteck 31"/>
            <p:cNvSpPr/>
            <p:nvPr/>
          </p:nvSpPr>
          <p:spPr>
            <a:xfrm>
              <a:off x="3826080" y="450720"/>
              <a:ext cx="448920" cy="444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</a:rPr>
                <a:t>2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353" name="Rechteck 32"/>
            <p:cNvSpPr/>
            <p:nvPr/>
          </p:nvSpPr>
          <p:spPr>
            <a:xfrm>
              <a:off x="5865480" y="450720"/>
              <a:ext cx="448920" cy="444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</a:rPr>
                <a:t>3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354" name="Rechteck 33"/>
            <p:cNvSpPr/>
            <p:nvPr/>
          </p:nvSpPr>
          <p:spPr>
            <a:xfrm>
              <a:off x="7904880" y="450720"/>
              <a:ext cx="448920" cy="444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</a:rPr>
                <a:t>4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355" name="Gerader Verbinder 34"/>
            <p:cNvSpPr/>
            <p:nvPr/>
          </p:nvSpPr>
          <p:spPr>
            <a:xfrm>
              <a:off x="930600" y="673200"/>
              <a:ext cx="856080" cy="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6" name="Rechteck 35"/>
            <p:cNvSpPr/>
            <p:nvPr/>
          </p:nvSpPr>
          <p:spPr>
            <a:xfrm>
              <a:off x="9944280" y="446400"/>
              <a:ext cx="448920" cy="444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</a:rPr>
                <a:t>5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357" name="Gerader Verbinder 36"/>
            <p:cNvSpPr/>
            <p:nvPr/>
          </p:nvSpPr>
          <p:spPr>
            <a:xfrm>
              <a:off x="2235960" y="673200"/>
              <a:ext cx="1590120" cy="36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8" name="Gerader Verbinder 37"/>
            <p:cNvSpPr/>
            <p:nvPr/>
          </p:nvSpPr>
          <p:spPr>
            <a:xfrm>
              <a:off x="4275360" y="673200"/>
              <a:ext cx="1590120" cy="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9" name="Gerader Verbinder 41"/>
            <p:cNvSpPr/>
            <p:nvPr/>
          </p:nvSpPr>
          <p:spPr>
            <a:xfrm>
              <a:off x="6314760" y="673200"/>
              <a:ext cx="1589760" cy="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0" name="Gerader Verbinder 42"/>
            <p:cNvSpPr/>
            <p:nvPr/>
          </p:nvSpPr>
          <p:spPr>
            <a:xfrm flipV="1">
              <a:off x="8354160" y="668880"/>
              <a:ext cx="1589760" cy="432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1" name="Gerader Verbinder 44"/>
            <p:cNvSpPr/>
            <p:nvPr/>
          </p:nvSpPr>
          <p:spPr>
            <a:xfrm flipV="1">
              <a:off x="10393200" y="663480"/>
              <a:ext cx="847440" cy="540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2" name="Rechteck 45"/>
            <p:cNvSpPr/>
            <p:nvPr/>
          </p:nvSpPr>
          <p:spPr>
            <a:xfrm>
              <a:off x="1787040" y="450720"/>
              <a:ext cx="448920" cy="444960"/>
            </a:xfrm>
            <a:prstGeom prst="rect">
              <a:avLst/>
            </a:prstGeom>
            <a:solidFill>
              <a:srgbClr val="003361"/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</a:rPr>
                <a:t>1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363" name="Rechteck 47"/>
            <p:cNvSpPr/>
            <p:nvPr/>
          </p:nvSpPr>
          <p:spPr>
            <a:xfrm>
              <a:off x="3826080" y="450720"/>
              <a:ext cx="448920" cy="444960"/>
            </a:xfrm>
            <a:prstGeom prst="rect">
              <a:avLst/>
            </a:prstGeom>
            <a:solidFill>
              <a:srgbClr val="003361"/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</a:rPr>
                <a:t>2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364" name="Rechteck 48"/>
            <p:cNvSpPr/>
            <p:nvPr/>
          </p:nvSpPr>
          <p:spPr>
            <a:xfrm>
              <a:off x="5865480" y="450720"/>
              <a:ext cx="448920" cy="444960"/>
            </a:xfrm>
            <a:prstGeom prst="rect">
              <a:avLst/>
            </a:prstGeom>
            <a:solidFill>
              <a:srgbClr val="003361"/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</a:rPr>
                <a:t>3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365" name="Rechteck 50"/>
            <p:cNvSpPr/>
            <p:nvPr/>
          </p:nvSpPr>
          <p:spPr>
            <a:xfrm>
              <a:off x="7904880" y="450720"/>
              <a:ext cx="448920" cy="444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</a:rPr>
                <a:t>4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66" name="Textfeld 4"/>
          <p:cNvSpPr/>
          <p:nvPr/>
        </p:nvSpPr>
        <p:spPr>
          <a:xfrm>
            <a:off x="930600" y="2155680"/>
            <a:ext cx="6156000" cy="200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RoomTable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Speichert 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timingConstraints des 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Raumes und zugewiesene 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courseSessions</a:t>
            </a: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Enthält AvailabilityMatrix 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als Datenstruktur für 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Assignment Algorithmus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367" name="" descr=""/>
          <p:cNvPicPr/>
          <p:nvPr/>
        </p:nvPicPr>
        <p:blipFill>
          <a:blip r:embed="rId1"/>
          <a:stretch/>
        </p:blipFill>
        <p:spPr>
          <a:xfrm>
            <a:off x="7647840" y="2779200"/>
            <a:ext cx="3782160" cy="1672920"/>
          </a:xfrm>
          <a:prstGeom prst="rect">
            <a:avLst/>
          </a:prstGeom>
          <a:ln w="0">
            <a:noFill/>
          </a:ln>
        </p:spPr>
      </p:pic>
    </p:spTree>
  </p:cSld>
  <p:transition>
    <p:fade/>
  </p:transition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ftr" idx="34"/>
          </p:nvPr>
        </p:nvSpPr>
        <p:spPr>
          <a:xfrm>
            <a:off x="6425280" y="6352560"/>
            <a:ext cx="4114440" cy="313920"/>
          </a:xfrm>
          <a:prstGeom prst="rect">
            <a:avLst/>
          </a:prstGeom>
          <a:noFill/>
          <a:ln w="0">
            <a:noFill/>
          </a:ln>
        </p:spPr>
        <p:txBody>
          <a:bodyPr anchor="ctr" anchorCtr="1">
            <a:noAutofit/>
          </a:bodyPr>
          <a:lstStyle>
            <a:lvl1pPr algn="ctr">
              <a:lnSpc>
                <a:spcPct val="100000"/>
              </a:lnSpc>
              <a:buNone/>
              <a:defRPr b="0" lang="de-AT" sz="1000" spc="-1" strike="noStrike">
                <a:solidFill>
                  <a:srgbClr val="c0c0c0"/>
                </a:solidFill>
                <a:latin typeface="Calibri Light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de-AT" sz="1000" spc="-1" strike="noStrike">
                <a:solidFill>
                  <a:srgbClr val="c0c0c0"/>
                </a:solidFill>
                <a:latin typeface="Calibri Light"/>
              </a:rPr>
              <a:t>Lecture Connect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369" name="PlaceHolder 2"/>
          <p:cNvSpPr>
            <a:spLocks noGrp="1"/>
          </p:cNvSpPr>
          <p:nvPr>
            <p:ph type="sldNum" idx="35"/>
          </p:nvPr>
        </p:nvSpPr>
        <p:spPr>
          <a:xfrm>
            <a:off x="10745280" y="6350040"/>
            <a:ext cx="887760" cy="316440"/>
          </a:xfrm>
          <a:prstGeom prst="rect">
            <a:avLst/>
          </a:prstGeom>
          <a:noFill/>
          <a:ln w="0">
            <a:noFill/>
          </a:ln>
        </p:spPr>
        <p:txBody>
          <a:bodyPr anchor="ctr" anchorCtr="1">
            <a:noAutofit/>
          </a:bodyPr>
          <a:lstStyle>
            <a:lvl1pPr algn="r">
              <a:lnSpc>
                <a:spcPct val="100000"/>
              </a:lnSpc>
              <a:buNone/>
              <a:defRPr b="0" lang="de-DE" sz="939" spc="-1" strike="noStrike">
                <a:solidFill>
                  <a:srgbClr val="c0c0c0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de-DE" sz="939" spc="-1" strike="noStrike">
                <a:solidFill>
                  <a:srgbClr val="c0c0c0"/>
                </a:solidFill>
                <a:latin typeface="Calibri"/>
              </a:rPr>
              <a:t>Seite </a:t>
            </a:r>
            <a:fld id="{33E34C6E-3053-4797-BBFF-5DBA055A2EB7}" type="slidenum">
              <a:rPr b="0" lang="de-DE" sz="939" spc="-1" strike="noStrike">
                <a:solidFill>
                  <a:srgbClr val="c0c0c0"/>
                </a:solidFill>
                <a:latin typeface="Calibri"/>
              </a:rPr>
              <a:t>1</a:t>
            </a:fld>
            <a:endParaRPr b="0" lang="en-US" sz="939" spc="-1" strike="noStrike">
              <a:latin typeface="Times New Roman"/>
            </a:endParaRPr>
          </a:p>
        </p:txBody>
      </p:sp>
      <p:sp>
        <p:nvSpPr>
          <p:cNvPr id="370" name="PlaceHolder 3"/>
          <p:cNvSpPr>
            <a:spLocks noGrp="1"/>
          </p:cNvSpPr>
          <p:nvPr>
            <p:ph type="dt" idx="36"/>
          </p:nvPr>
        </p:nvSpPr>
        <p:spPr>
          <a:xfrm>
            <a:off x="4908240" y="6352560"/>
            <a:ext cx="1311480" cy="316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b="0" lang="de-DE" sz="939" spc="-1" strike="noStrike">
                <a:solidFill>
                  <a:srgbClr val="c0c0c0"/>
                </a:solidFill>
                <a:latin typeface="Calibri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8604FF7F-C1CD-447E-9F54-478D5722DC08}" type="datetime3">
              <a:rPr b="0" lang="de-DE" sz="939" spc="-1" strike="noStrike">
                <a:solidFill>
                  <a:srgbClr val="c0c0c0"/>
                </a:solidFill>
                <a:latin typeface="Calibri"/>
              </a:rPr>
              <a:t>10. April 2024</a:t>
            </a:fld>
            <a:endParaRPr b="0" lang="en-US" sz="939" spc="-1" strike="noStrike">
              <a:latin typeface="Times New Roman"/>
            </a:endParaRPr>
          </a:p>
        </p:txBody>
      </p:sp>
      <p:sp>
        <p:nvSpPr>
          <p:cNvPr id="371" name="Rechteck 30"/>
          <p:cNvSpPr/>
          <p:nvPr/>
        </p:nvSpPr>
        <p:spPr>
          <a:xfrm>
            <a:off x="4621320" y="1118880"/>
            <a:ext cx="2928960" cy="553680"/>
          </a:xfrm>
          <a:prstGeom prst="rect">
            <a:avLst/>
          </a:prstGeom>
          <a:solidFill>
            <a:srgbClr val="003361"/>
          </a:solidFill>
          <a:ln>
            <a:solidFill>
              <a:srgbClr val="00162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de-AT" sz="1800" spc="-1" strike="noStrike">
                <a:solidFill>
                  <a:srgbClr val="ffffff"/>
                </a:solidFill>
                <a:latin typeface="Calibri"/>
              </a:rPr>
              <a:t>Struktur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372" name="Gruppieren 25"/>
          <p:cNvGrpSpPr/>
          <p:nvPr/>
        </p:nvGrpSpPr>
        <p:grpSpPr>
          <a:xfrm>
            <a:off x="930600" y="446400"/>
            <a:ext cx="10310040" cy="449280"/>
            <a:chOff x="930600" y="446400"/>
            <a:chExt cx="10310040" cy="449280"/>
          </a:xfrm>
        </p:grpSpPr>
        <p:sp>
          <p:nvSpPr>
            <p:cNvPr id="373" name="Rechteck 26"/>
            <p:cNvSpPr/>
            <p:nvPr/>
          </p:nvSpPr>
          <p:spPr>
            <a:xfrm>
              <a:off x="1787040" y="450720"/>
              <a:ext cx="448920" cy="444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</a:rPr>
                <a:t>1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374" name="Rechteck 31"/>
            <p:cNvSpPr/>
            <p:nvPr/>
          </p:nvSpPr>
          <p:spPr>
            <a:xfrm>
              <a:off x="3826080" y="450720"/>
              <a:ext cx="448920" cy="444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</a:rPr>
                <a:t>2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375" name="Rechteck 32"/>
            <p:cNvSpPr/>
            <p:nvPr/>
          </p:nvSpPr>
          <p:spPr>
            <a:xfrm>
              <a:off x="5865480" y="450720"/>
              <a:ext cx="448920" cy="444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</a:rPr>
                <a:t>3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376" name="Rechteck 33"/>
            <p:cNvSpPr/>
            <p:nvPr/>
          </p:nvSpPr>
          <p:spPr>
            <a:xfrm>
              <a:off x="7904880" y="450720"/>
              <a:ext cx="448920" cy="444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</a:rPr>
                <a:t>4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377" name="Gerader Verbinder 34"/>
            <p:cNvSpPr/>
            <p:nvPr/>
          </p:nvSpPr>
          <p:spPr>
            <a:xfrm>
              <a:off x="930600" y="673200"/>
              <a:ext cx="856080" cy="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8" name="Rechteck 35"/>
            <p:cNvSpPr/>
            <p:nvPr/>
          </p:nvSpPr>
          <p:spPr>
            <a:xfrm>
              <a:off x="9944280" y="446400"/>
              <a:ext cx="448920" cy="444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</a:rPr>
                <a:t>5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379" name="Gerader Verbinder 36"/>
            <p:cNvSpPr/>
            <p:nvPr/>
          </p:nvSpPr>
          <p:spPr>
            <a:xfrm>
              <a:off x="2235960" y="673200"/>
              <a:ext cx="1590120" cy="36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0" name="Gerader Verbinder 37"/>
            <p:cNvSpPr/>
            <p:nvPr/>
          </p:nvSpPr>
          <p:spPr>
            <a:xfrm>
              <a:off x="4275360" y="673200"/>
              <a:ext cx="1590120" cy="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1" name="Gerader Verbinder 41"/>
            <p:cNvSpPr/>
            <p:nvPr/>
          </p:nvSpPr>
          <p:spPr>
            <a:xfrm>
              <a:off x="6314760" y="673200"/>
              <a:ext cx="1589760" cy="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2" name="Gerader Verbinder 42"/>
            <p:cNvSpPr/>
            <p:nvPr/>
          </p:nvSpPr>
          <p:spPr>
            <a:xfrm flipV="1">
              <a:off x="8354160" y="668880"/>
              <a:ext cx="1589760" cy="432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3" name="Gerader Verbinder 44"/>
            <p:cNvSpPr/>
            <p:nvPr/>
          </p:nvSpPr>
          <p:spPr>
            <a:xfrm flipV="1">
              <a:off x="10393200" y="663480"/>
              <a:ext cx="847440" cy="540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4" name="Rechteck 45"/>
            <p:cNvSpPr/>
            <p:nvPr/>
          </p:nvSpPr>
          <p:spPr>
            <a:xfrm>
              <a:off x="1787040" y="450720"/>
              <a:ext cx="448920" cy="444960"/>
            </a:xfrm>
            <a:prstGeom prst="rect">
              <a:avLst/>
            </a:prstGeom>
            <a:solidFill>
              <a:srgbClr val="003361"/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</a:rPr>
                <a:t>1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385" name="Rechteck 47"/>
            <p:cNvSpPr/>
            <p:nvPr/>
          </p:nvSpPr>
          <p:spPr>
            <a:xfrm>
              <a:off x="3826080" y="450720"/>
              <a:ext cx="448920" cy="444960"/>
            </a:xfrm>
            <a:prstGeom prst="rect">
              <a:avLst/>
            </a:prstGeom>
            <a:solidFill>
              <a:srgbClr val="003361"/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</a:rPr>
                <a:t>2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386" name="Rechteck 48"/>
            <p:cNvSpPr/>
            <p:nvPr/>
          </p:nvSpPr>
          <p:spPr>
            <a:xfrm>
              <a:off x="5865480" y="450720"/>
              <a:ext cx="448920" cy="444960"/>
            </a:xfrm>
            <a:prstGeom prst="rect">
              <a:avLst/>
            </a:prstGeom>
            <a:solidFill>
              <a:srgbClr val="003361"/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</a:rPr>
                <a:t>3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387" name="Rechteck 50"/>
            <p:cNvSpPr/>
            <p:nvPr/>
          </p:nvSpPr>
          <p:spPr>
            <a:xfrm>
              <a:off x="7904880" y="450720"/>
              <a:ext cx="448920" cy="444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</a:rPr>
                <a:t>4</a:t>
              </a:r>
              <a:endParaRPr b="0" lang="en-US" sz="1800" spc="-1" strike="noStrike">
                <a:latin typeface="Arial"/>
              </a:endParaRPr>
            </a:p>
          </p:txBody>
        </p:sp>
      </p:grpSp>
      <p:pic>
        <p:nvPicPr>
          <p:cNvPr id="388" name="" descr=""/>
          <p:cNvPicPr/>
          <p:nvPr/>
        </p:nvPicPr>
        <p:blipFill>
          <a:blip r:embed="rId1"/>
          <a:stretch/>
        </p:blipFill>
        <p:spPr>
          <a:xfrm>
            <a:off x="7772400" y="2286000"/>
            <a:ext cx="3348720" cy="2743200"/>
          </a:xfrm>
          <a:prstGeom prst="rect">
            <a:avLst/>
          </a:prstGeom>
          <a:ln w="0">
            <a:noFill/>
          </a:ln>
        </p:spPr>
      </p:pic>
      <p:sp>
        <p:nvSpPr>
          <p:cNvPr id="389" name="Textfeld 5"/>
          <p:cNvSpPr/>
          <p:nvPr/>
        </p:nvSpPr>
        <p:spPr>
          <a:xfrm>
            <a:off x="930600" y="2155680"/>
            <a:ext cx="6156000" cy="338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AvailabilityMatrix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n x 5 Matrix</a:t>
            </a: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Spalten repräsentieren Wochentage (S1: 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MON, S2: DIE, …)</a:t>
            </a: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Zeilen repräsentieren 15 Minuten des 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Tages (Z1: [t0,t0+15), Z2: [t0+15,t0+30), …)</a:t>
            </a: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Matrixeinträge sind Referenzen auf 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zugewiesene CourseSessions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</p:spTree>
  </p:cSld>
  <p:transition>
    <p:fade/>
  </p:transition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PlaceHolder 1"/>
          <p:cNvSpPr>
            <a:spLocks noGrp="1"/>
          </p:cNvSpPr>
          <p:nvPr>
            <p:ph type="ftr" idx="37"/>
          </p:nvPr>
        </p:nvSpPr>
        <p:spPr>
          <a:xfrm>
            <a:off x="6425280" y="6352560"/>
            <a:ext cx="4114440" cy="313920"/>
          </a:xfrm>
          <a:prstGeom prst="rect">
            <a:avLst/>
          </a:prstGeom>
          <a:noFill/>
          <a:ln w="0">
            <a:noFill/>
          </a:ln>
        </p:spPr>
        <p:txBody>
          <a:bodyPr anchor="ctr" anchorCtr="1">
            <a:noAutofit/>
          </a:bodyPr>
          <a:lstStyle>
            <a:lvl1pPr algn="ctr">
              <a:lnSpc>
                <a:spcPct val="100000"/>
              </a:lnSpc>
              <a:buNone/>
              <a:defRPr b="0" lang="de-AT" sz="1000" spc="-1" strike="noStrike">
                <a:solidFill>
                  <a:srgbClr val="c0c0c0"/>
                </a:solidFill>
                <a:latin typeface="Calibri Light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de-AT" sz="1000" spc="-1" strike="noStrike">
                <a:solidFill>
                  <a:srgbClr val="c0c0c0"/>
                </a:solidFill>
                <a:latin typeface="Calibri Light"/>
              </a:rPr>
              <a:t>Lecture Connect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391" name="PlaceHolder 2"/>
          <p:cNvSpPr>
            <a:spLocks noGrp="1"/>
          </p:cNvSpPr>
          <p:nvPr>
            <p:ph type="sldNum" idx="38"/>
          </p:nvPr>
        </p:nvSpPr>
        <p:spPr>
          <a:xfrm>
            <a:off x="10745280" y="6350040"/>
            <a:ext cx="887760" cy="316440"/>
          </a:xfrm>
          <a:prstGeom prst="rect">
            <a:avLst/>
          </a:prstGeom>
          <a:noFill/>
          <a:ln w="0">
            <a:noFill/>
          </a:ln>
        </p:spPr>
        <p:txBody>
          <a:bodyPr anchor="ctr" anchorCtr="1">
            <a:noAutofit/>
          </a:bodyPr>
          <a:lstStyle>
            <a:lvl1pPr algn="r">
              <a:lnSpc>
                <a:spcPct val="100000"/>
              </a:lnSpc>
              <a:buNone/>
              <a:defRPr b="0" lang="de-DE" sz="939" spc="-1" strike="noStrike">
                <a:solidFill>
                  <a:srgbClr val="c0c0c0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de-DE" sz="939" spc="-1" strike="noStrike">
                <a:solidFill>
                  <a:srgbClr val="c0c0c0"/>
                </a:solidFill>
                <a:latin typeface="Calibri"/>
              </a:rPr>
              <a:t>Seite </a:t>
            </a:r>
            <a:fld id="{AA6F1481-AA61-44E0-9E73-A618F8612DE8}" type="slidenum">
              <a:rPr b="0" lang="de-DE" sz="939" spc="-1" strike="noStrike">
                <a:solidFill>
                  <a:srgbClr val="c0c0c0"/>
                </a:solidFill>
                <a:latin typeface="Calibri"/>
              </a:rPr>
              <a:t>1</a:t>
            </a:fld>
            <a:endParaRPr b="0" lang="en-US" sz="939" spc="-1" strike="noStrike">
              <a:latin typeface="Times New Roman"/>
            </a:endParaRPr>
          </a:p>
        </p:txBody>
      </p:sp>
      <p:sp>
        <p:nvSpPr>
          <p:cNvPr id="392" name="PlaceHolder 3"/>
          <p:cNvSpPr>
            <a:spLocks noGrp="1"/>
          </p:cNvSpPr>
          <p:nvPr>
            <p:ph type="dt" idx="39"/>
          </p:nvPr>
        </p:nvSpPr>
        <p:spPr>
          <a:xfrm>
            <a:off x="4908240" y="6352560"/>
            <a:ext cx="1311480" cy="316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b="0" lang="de-DE" sz="939" spc="-1" strike="noStrike">
                <a:solidFill>
                  <a:srgbClr val="c0c0c0"/>
                </a:solidFill>
                <a:latin typeface="Calibri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E968B891-BFDE-4CE0-AD3E-1146328700D5}" type="datetime3">
              <a:rPr b="0" lang="de-DE" sz="939" spc="-1" strike="noStrike">
                <a:solidFill>
                  <a:srgbClr val="c0c0c0"/>
                </a:solidFill>
                <a:latin typeface="Calibri"/>
              </a:rPr>
              <a:t>10. April 2024</a:t>
            </a:fld>
            <a:endParaRPr b="0" lang="en-US" sz="939" spc="-1" strike="noStrike">
              <a:latin typeface="Times New Roman"/>
            </a:endParaRPr>
          </a:p>
        </p:txBody>
      </p:sp>
      <p:sp>
        <p:nvSpPr>
          <p:cNvPr id="393" name="Rechteck 28"/>
          <p:cNvSpPr/>
          <p:nvPr/>
        </p:nvSpPr>
        <p:spPr>
          <a:xfrm>
            <a:off x="6665040" y="1122840"/>
            <a:ext cx="2928960" cy="553680"/>
          </a:xfrm>
          <a:prstGeom prst="rect">
            <a:avLst/>
          </a:prstGeom>
          <a:solidFill>
            <a:srgbClr val="003361"/>
          </a:solidFill>
          <a:ln>
            <a:solidFill>
              <a:srgbClr val="00162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de-AT" sz="1800" spc="-1" strike="noStrike">
                <a:solidFill>
                  <a:srgbClr val="ffffff"/>
                </a:solidFill>
                <a:latin typeface="Calibri"/>
              </a:rPr>
              <a:t>Applikation Prototyp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394" name="Gruppieren 1"/>
          <p:cNvGrpSpPr/>
          <p:nvPr/>
        </p:nvGrpSpPr>
        <p:grpSpPr>
          <a:xfrm>
            <a:off x="930600" y="446400"/>
            <a:ext cx="10310040" cy="449280"/>
            <a:chOff x="930600" y="446400"/>
            <a:chExt cx="10310040" cy="449280"/>
          </a:xfrm>
        </p:grpSpPr>
        <p:sp>
          <p:nvSpPr>
            <p:cNvPr id="395" name="Rechteck 2"/>
            <p:cNvSpPr/>
            <p:nvPr/>
          </p:nvSpPr>
          <p:spPr>
            <a:xfrm>
              <a:off x="1787040" y="450720"/>
              <a:ext cx="448920" cy="444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</a:rPr>
                <a:t>1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396" name="Rechteck 10"/>
            <p:cNvSpPr/>
            <p:nvPr/>
          </p:nvSpPr>
          <p:spPr>
            <a:xfrm>
              <a:off x="3826080" y="450720"/>
              <a:ext cx="448920" cy="444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</a:rPr>
                <a:t>2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397" name="Rechteck 11"/>
            <p:cNvSpPr/>
            <p:nvPr/>
          </p:nvSpPr>
          <p:spPr>
            <a:xfrm>
              <a:off x="5865480" y="450720"/>
              <a:ext cx="448920" cy="444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</a:rPr>
                <a:t>3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398" name="Rechteck 12"/>
            <p:cNvSpPr/>
            <p:nvPr/>
          </p:nvSpPr>
          <p:spPr>
            <a:xfrm>
              <a:off x="7904880" y="450720"/>
              <a:ext cx="448920" cy="444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</a:rPr>
                <a:t>4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399" name="Gerader Verbinder 13"/>
            <p:cNvSpPr/>
            <p:nvPr/>
          </p:nvSpPr>
          <p:spPr>
            <a:xfrm>
              <a:off x="930600" y="673200"/>
              <a:ext cx="856080" cy="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00" name="Rechteck 14"/>
            <p:cNvSpPr/>
            <p:nvPr/>
          </p:nvSpPr>
          <p:spPr>
            <a:xfrm>
              <a:off x="9944280" y="446400"/>
              <a:ext cx="448920" cy="444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</a:rPr>
                <a:t>5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401" name="Gerader Verbinder 15"/>
            <p:cNvSpPr/>
            <p:nvPr/>
          </p:nvSpPr>
          <p:spPr>
            <a:xfrm>
              <a:off x="2235960" y="673200"/>
              <a:ext cx="1590120" cy="36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02" name="Gerader Verbinder 16"/>
            <p:cNvSpPr/>
            <p:nvPr/>
          </p:nvSpPr>
          <p:spPr>
            <a:xfrm>
              <a:off x="4275360" y="673200"/>
              <a:ext cx="1590120" cy="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03" name="Gerader Verbinder 17"/>
            <p:cNvSpPr/>
            <p:nvPr/>
          </p:nvSpPr>
          <p:spPr>
            <a:xfrm>
              <a:off x="6314760" y="673200"/>
              <a:ext cx="1589760" cy="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04" name="Gerader Verbinder 18"/>
            <p:cNvSpPr/>
            <p:nvPr/>
          </p:nvSpPr>
          <p:spPr>
            <a:xfrm flipV="1">
              <a:off x="8354160" y="668880"/>
              <a:ext cx="1589760" cy="432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05" name="Gerader Verbinder 20"/>
            <p:cNvSpPr/>
            <p:nvPr/>
          </p:nvSpPr>
          <p:spPr>
            <a:xfrm flipV="1">
              <a:off x="10393200" y="663480"/>
              <a:ext cx="847440" cy="540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06" name="Rechteck 21"/>
            <p:cNvSpPr/>
            <p:nvPr/>
          </p:nvSpPr>
          <p:spPr>
            <a:xfrm>
              <a:off x="1787040" y="450720"/>
              <a:ext cx="448920" cy="444960"/>
            </a:xfrm>
            <a:prstGeom prst="rect">
              <a:avLst/>
            </a:prstGeom>
            <a:solidFill>
              <a:srgbClr val="003361"/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</a:rPr>
                <a:t>1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407" name="Rechteck 22"/>
            <p:cNvSpPr/>
            <p:nvPr/>
          </p:nvSpPr>
          <p:spPr>
            <a:xfrm>
              <a:off x="3826080" y="450720"/>
              <a:ext cx="448920" cy="444960"/>
            </a:xfrm>
            <a:prstGeom prst="rect">
              <a:avLst/>
            </a:prstGeom>
            <a:solidFill>
              <a:srgbClr val="003361"/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</a:rPr>
                <a:t>2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408" name="Rechteck 23"/>
            <p:cNvSpPr/>
            <p:nvPr/>
          </p:nvSpPr>
          <p:spPr>
            <a:xfrm>
              <a:off x="5865480" y="450720"/>
              <a:ext cx="448920" cy="444960"/>
            </a:xfrm>
            <a:prstGeom prst="rect">
              <a:avLst/>
            </a:prstGeom>
            <a:solidFill>
              <a:srgbClr val="003361"/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</a:rPr>
                <a:t>3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409" name="Rechteck 24"/>
            <p:cNvSpPr/>
            <p:nvPr/>
          </p:nvSpPr>
          <p:spPr>
            <a:xfrm>
              <a:off x="7904880" y="450720"/>
              <a:ext cx="448920" cy="444960"/>
            </a:xfrm>
            <a:prstGeom prst="rect">
              <a:avLst/>
            </a:prstGeom>
            <a:solidFill>
              <a:srgbClr val="003361"/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</a:rPr>
                <a:t>4</a:t>
              </a:r>
              <a:endParaRPr b="0" lang="en-US" sz="1800" spc="-1" strike="noStrike">
                <a:latin typeface="Arial"/>
              </a:endParaRPr>
            </a:p>
          </p:txBody>
        </p:sp>
      </p:grpSp>
      <p:pic>
        <p:nvPicPr>
          <p:cNvPr id="410" name="Grafik 27" descr="Ein Bild, das Grafiken, Farbigkeit, Kreis, Screenshot enthält.&#10;&#10;Automatisch generierte Beschreibung"/>
          <p:cNvPicPr/>
          <p:nvPr/>
        </p:nvPicPr>
        <p:blipFill>
          <a:blip r:embed="rId1"/>
          <a:stretch/>
        </p:blipFill>
        <p:spPr>
          <a:xfrm>
            <a:off x="4540320" y="2249280"/>
            <a:ext cx="3099240" cy="3099240"/>
          </a:xfrm>
          <a:prstGeom prst="rect">
            <a:avLst/>
          </a:prstGeom>
          <a:ln w="0">
            <a:noFill/>
          </a:ln>
        </p:spPr>
      </p:pic>
    </p:spTree>
  </p:cSld>
  <p:transition>
    <p:fade/>
  </p:transition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PlaceHolder 1"/>
          <p:cNvSpPr>
            <a:spLocks noGrp="1"/>
          </p:cNvSpPr>
          <p:nvPr>
            <p:ph type="ftr" idx="40"/>
          </p:nvPr>
        </p:nvSpPr>
        <p:spPr>
          <a:xfrm>
            <a:off x="6425280" y="6352560"/>
            <a:ext cx="4114440" cy="313920"/>
          </a:xfrm>
          <a:prstGeom prst="rect">
            <a:avLst/>
          </a:prstGeom>
          <a:noFill/>
          <a:ln w="0">
            <a:noFill/>
          </a:ln>
        </p:spPr>
        <p:txBody>
          <a:bodyPr anchor="ctr" anchorCtr="1">
            <a:noAutofit/>
          </a:bodyPr>
          <a:lstStyle>
            <a:lvl1pPr algn="ctr">
              <a:lnSpc>
                <a:spcPct val="100000"/>
              </a:lnSpc>
              <a:buNone/>
              <a:defRPr b="0" lang="de-AT" sz="1000" spc="-1" strike="noStrike">
                <a:solidFill>
                  <a:srgbClr val="c0c0c0"/>
                </a:solidFill>
                <a:latin typeface="Calibri Light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de-AT" sz="1000" spc="-1" strike="noStrike">
                <a:solidFill>
                  <a:srgbClr val="c0c0c0"/>
                </a:solidFill>
                <a:latin typeface="Calibri Light"/>
              </a:rPr>
              <a:t>Lecture Connect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412" name="PlaceHolder 2"/>
          <p:cNvSpPr>
            <a:spLocks noGrp="1"/>
          </p:cNvSpPr>
          <p:nvPr>
            <p:ph type="sldNum" idx="41"/>
          </p:nvPr>
        </p:nvSpPr>
        <p:spPr>
          <a:xfrm>
            <a:off x="10745280" y="6350040"/>
            <a:ext cx="887760" cy="316440"/>
          </a:xfrm>
          <a:prstGeom prst="rect">
            <a:avLst/>
          </a:prstGeom>
          <a:noFill/>
          <a:ln w="0">
            <a:noFill/>
          </a:ln>
        </p:spPr>
        <p:txBody>
          <a:bodyPr anchor="ctr" anchorCtr="1">
            <a:noAutofit/>
          </a:bodyPr>
          <a:lstStyle>
            <a:lvl1pPr algn="r">
              <a:lnSpc>
                <a:spcPct val="100000"/>
              </a:lnSpc>
              <a:buNone/>
              <a:defRPr b="0" lang="de-DE" sz="939" spc="-1" strike="noStrike">
                <a:solidFill>
                  <a:srgbClr val="c0c0c0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de-DE" sz="939" spc="-1" strike="noStrike">
                <a:solidFill>
                  <a:srgbClr val="c0c0c0"/>
                </a:solidFill>
                <a:latin typeface="Calibri"/>
              </a:rPr>
              <a:t>Seite </a:t>
            </a:r>
            <a:fld id="{BCD68D22-BEC1-468C-BF35-4EC71A6E8DB8}" type="slidenum">
              <a:rPr b="0" lang="de-DE" sz="939" spc="-1" strike="noStrike">
                <a:solidFill>
                  <a:srgbClr val="c0c0c0"/>
                </a:solidFill>
                <a:latin typeface="Calibri"/>
              </a:rPr>
              <a:t>1</a:t>
            </a:fld>
            <a:endParaRPr b="0" lang="en-US" sz="939" spc="-1" strike="noStrike">
              <a:latin typeface="Times New Roman"/>
            </a:endParaRPr>
          </a:p>
        </p:txBody>
      </p:sp>
      <p:sp>
        <p:nvSpPr>
          <p:cNvPr id="413" name="PlaceHolder 3"/>
          <p:cNvSpPr>
            <a:spLocks noGrp="1"/>
          </p:cNvSpPr>
          <p:nvPr>
            <p:ph type="dt" idx="42"/>
          </p:nvPr>
        </p:nvSpPr>
        <p:spPr>
          <a:xfrm>
            <a:off x="4908240" y="6352560"/>
            <a:ext cx="1311480" cy="316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b="0" lang="de-DE" sz="939" spc="-1" strike="noStrike">
                <a:solidFill>
                  <a:srgbClr val="c0c0c0"/>
                </a:solidFill>
                <a:latin typeface="Calibri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DE7026A5-E9D4-4878-91F9-018907B5F8DD}" type="datetime3">
              <a:rPr b="0" lang="de-DE" sz="939" spc="-1" strike="noStrike">
                <a:solidFill>
                  <a:srgbClr val="c0c0c0"/>
                </a:solidFill>
                <a:latin typeface="Calibri"/>
              </a:rPr>
              <a:t>10. April 2024</a:t>
            </a:fld>
            <a:endParaRPr b="0" lang="en-US" sz="939" spc="-1" strike="noStrike">
              <a:latin typeface="Times New Roman"/>
            </a:endParaRPr>
          </a:p>
        </p:txBody>
      </p:sp>
      <p:sp>
        <p:nvSpPr>
          <p:cNvPr id="414" name="Rechteck 38"/>
          <p:cNvSpPr/>
          <p:nvPr/>
        </p:nvSpPr>
        <p:spPr>
          <a:xfrm>
            <a:off x="8704080" y="1122840"/>
            <a:ext cx="2928960" cy="553680"/>
          </a:xfrm>
          <a:prstGeom prst="rect">
            <a:avLst/>
          </a:prstGeom>
          <a:solidFill>
            <a:srgbClr val="003361"/>
          </a:solidFill>
          <a:ln>
            <a:solidFill>
              <a:srgbClr val="00162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de-AT" sz="1800" spc="-1" strike="noStrike">
                <a:solidFill>
                  <a:srgbClr val="ffffff"/>
                </a:solidFill>
                <a:latin typeface="Calibri"/>
              </a:rPr>
              <a:t>Milestones/Timeline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415" name="Gruppieren 1"/>
          <p:cNvGrpSpPr/>
          <p:nvPr/>
        </p:nvGrpSpPr>
        <p:grpSpPr>
          <a:xfrm>
            <a:off x="930600" y="446400"/>
            <a:ext cx="10310040" cy="449280"/>
            <a:chOff x="930600" y="446400"/>
            <a:chExt cx="10310040" cy="449280"/>
          </a:xfrm>
        </p:grpSpPr>
        <p:sp>
          <p:nvSpPr>
            <p:cNvPr id="416" name="Rechteck 2"/>
            <p:cNvSpPr/>
            <p:nvPr/>
          </p:nvSpPr>
          <p:spPr>
            <a:xfrm>
              <a:off x="1787040" y="450720"/>
              <a:ext cx="448920" cy="444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</a:rPr>
                <a:t>1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417" name="Rechteck 10"/>
            <p:cNvSpPr/>
            <p:nvPr/>
          </p:nvSpPr>
          <p:spPr>
            <a:xfrm>
              <a:off x="3826080" y="450720"/>
              <a:ext cx="448920" cy="444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</a:rPr>
                <a:t>2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418" name="Rechteck 11"/>
            <p:cNvSpPr/>
            <p:nvPr/>
          </p:nvSpPr>
          <p:spPr>
            <a:xfrm>
              <a:off x="5865480" y="450720"/>
              <a:ext cx="448920" cy="444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</a:rPr>
                <a:t>3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419" name="Rechteck 12"/>
            <p:cNvSpPr/>
            <p:nvPr/>
          </p:nvSpPr>
          <p:spPr>
            <a:xfrm>
              <a:off x="7904880" y="450720"/>
              <a:ext cx="448920" cy="444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</a:rPr>
                <a:t>4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420" name="Gerader Verbinder 13"/>
            <p:cNvSpPr/>
            <p:nvPr/>
          </p:nvSpPr>
          <p:spPr>
            <a:xfrm>
              <a:off x="930600" y="673200"/>
              <a:ext cx="856080" cy="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21" name="Rechteck 14"/>
            <p:cNvSpPr/>
            <p:nvPr/>
          </p:nvSpPr>
          <p:spPr>
            <a:xfrm>
              <a:off x="9944280" y="446400"/>
              <a:ext cx="448920" cy="444960"/>
            </a:xfrm>
            <a:prstGeom prst="rect">
              <a:avLst/>
            </a:prstGeom>
            <a:solidFill>
              <a:srgbClr val="003361"/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</a:rPr>
                <a:t>5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422" name="Gerader Verbinder 15"/>
            <p:cNvSpPr/>
            <p:nvPr/>
          </p:nvSpPr>
          <p:spPr>
            <a:xfrm>
              <a:off x="2235960" y="673200"/>
              <a:ext cx="1590120" cy="36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23" name="Gerader Verbinder 16"/>
            <p:cNvSpPr/>
            <p:nvPr/>
          </p:nvSpPr>
          <p:spPr>
            <a:xfrm>
              <a:off x="4275360" y="673200"/>
              <a:ext cx="1590120" cy="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24" name="Gerader Verbinder 17"/>
            <p:cNvSpPr/>
            <p:nvPr/>
          </p:nvSpPr>
          <p:spPr>
            <a:xfrm>
              <a:off x="6314760" y="673200"/>
              <a:ext cx="1589760" cy="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25" name="Gerader Verbinder 18"/>
            <p:cNvSpPr/>
            <p:nvPr/>
          </p:nvSpPr>
          <p:spPr>
            <a:xfrm flipV="1">
              <a:off x="8354160" y="668880"/>
              <a:ext cx="1589760" cy="432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26" name="Gerader Verbinder 20"/>
            <p:cNvSpPr/>
            <p:nvPr/>
          </p:nvSpPr>
          <p:spPr>
            <a:xfrm flipV="1">
              <a:off x="10393200" y="663480"/>
              <a:ext cx="847440" cy="540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27" name="Rechteck 21"/>
            <p:cNvSpPr/>
            <p:nvPr/>
          </p:nvSpPr>
          <p:spPr>
            <a:xfrm>
              <a:off x="1787040" y="450720"/>
              <a:ext cx="448920" cy="444960"/>
            </a:xfrm>
            <a:prstGeom prst="rect">
              <a:avLst/>
            </a:prstGeom>
            <a:solidFill>
              <a:srgbClr val="003361"/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</a:rPr>
                <a:t>1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428" name="Rechteck 22"/>
            <p:cNvSpPr/>
            <p:nvPr/>
          </p:nvSpPr>
          <p:spPr>
            <a:xfrm>
              <a:off x="3826080" y="450720"/>
              <a:ext cx="448920" cy="444960"/>
            </a:xfrm>
            <a:prstGeom prst="rect">
              <a:avLst/>
            </a:prstGeom>
            <a:solidFill>
              <a:srgbClr val="003361"/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</a:rPr>
                <a:t>2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429" name="Rechteck 23"/>
            <p:cNvSpPr/>
            <p:nvPr/>
          </p:nvSpPr>
          <p:spPr>
            <a:xfrm>
              <a:off x="5865480" y="450720"/>
              <a:ext cx="448920" cy="444960"/>
            </a:xfrm>
            <a:prstGeom prst="rect">
              <a:avLst/>
            </a:prstGeom>
            <a:solidFill>
              <a:srgbClr val="003361"/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</a:rPr>
                <a:t>3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430" name="Rechteck 24"/>
            <p:cNvSpPr/>
            <p:nvPr/>
          </p:nvSpPr>
          <p:spPr>
            <a:xfrm>
              <a:off x="7904880" y="450720"/>
              <a:ext cx="448920" cy="444960"/>
            </a:xfrm>
            <a:prstGeom prst="rect">
              <a:avLst/>
            </a:prstGeom>
            <a:solidFill>
              <a:srgbClr val="003361"/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</a:rPr>
                <a:t>4</a:t>
              </a:r>
              <a:endParaRPr b="0" lang="en-US" sz="1800" spc="-1" strike="noStrike">
                <a:latin typeface="Arial"/>
              </a:endParaRPr>
            </a:p>
          </p:txBody>
        </p:sp>
      </p:grpSp>
      <p:grpSp>
        <p:nvGrpSpPr>
          <p:cNvPr id="431" name="Gruppieren 6"/>
          <p:cNvGrpSpPr/>
          <p:nvPr/>
        </p:nvGrpSpPr>
        <p:grpSpPr>
          <a:xfrm>
            <a:off x="540360" y="1457280"/>
            <a:ext cx="11226600" cy="4551120"/>
            <a:chOff x="540360" y="1457280"/>
            <a:chExt cx="11226600" cy="4551120"/>
          </a:xfrm>
        </p:grpSpPr>
        <p:sp>
          <p:nvSpPr>
            <p:cNvPr id="432" name="OTLSHAPE_TB_00000000000000000000000000000000_RightEndCaps"/>
            <p:cNvSpPr/>
            <p:nvPr/>
          </p:nvSpPr>
          <p:spPr>
            <a:xfrm>
              <a:off x="11172600" y="5175360"/>
              <a:ext cx="447120" cy="2750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ctr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1" lang="de-AT" sz="1800" spc="-46" strike="noStrike">
                  <a:solidFill>
                    <a:srgbClr val="ed7d31"/>
                  </a:solidFill>
                  <a:latin typeface="Calibri"/>
                </a:rPr>
                <a:t>2024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433" name="OTLSHAPE_T_176d48038d834789a1f5a6cedab58b18_LeftVerticalConnector1"/>
            <p:cNvSpPr/>
            <p:nvPr/>
          </p:nvSpPr>
          <p:spPr>
            <a:xfrm>
              <a:off x="2418120" y="1868040"/>
              <a:ext cx="360" cy="173520"/>
            </a:xfrm>
            <a:prstGeom prst="line">
              <a:avLst/>
            </a:prstGeom>
            <a:ln>
              <a:solidFill>
                <a:srgbClr val="cc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34" name="OTLSHAPE_T_176d48038d834789a1f5a6cedab58b18_LeftVerticalConnector2"/>
            <p:cNvSpPr/>
            <p:nvPr/>
          </p:nvSpPr>
          <p:spPr>
            <a:xfrm>
              <a:off x="2418120" y="2292480"/>
              <a:ext cx="360" cy="2740320"/>
            </a:xfrm>
            <a:prstGeom prst="line">
              <a:avLst/>
            </a:prstGeom>
            <a:ln>
              <a:solidFill>
                <a:srgbClr val="cc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35" name="OTLSHAPE_T_176d48038d834789a1f5a6cedab58b18_RightVerticalConnector1"/>
            <p:cNvSpPr/>
            <p:nvPr/>
          </p:nvSpPr>
          <p:spPr>
            <a:xfrm>
              <a:off x="3252600" y="1868040"/>
              <a:ext cx="360" cy="93240"/>
            </a:xfrm>
            <a:prstGeom prst="line">
              <a:avLst/>
            </a:prstGeom>
            <a:ln>
              <a:solidFill>
                <a:srgbClr val="cc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36" name="OTLSHAPE_T_176d48038d834789a1f5a6cedab58b18_RightVerticalConnector2"/>
            <p:cNvSpPr/>
            <p:nvPr/>
          </p:nvSpPr>
          <p:spPr>
            <a:xfrm>
              <a:off x="3252600" y="2372400"/>
              <a:ext cx="360" cy="2660400"/>
            </a:xfrm>
            <a:prstGeom prst="line">
              <a:avLst/>
            </a:prstGeom>
            <a:ln>
              <a:solidFill>
                <a:srgbClr val="cc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37" name="OTLSHAPE_T_1d4c38599d614477931637ed991196d0_LeftVerticalConnector1"/>
            <p:cNvSpPr/>
            <p:nvPr/>
          </p:nvSpPr>
          <p:spPr>
            <a:xfrm>
              <a:off x="2904840" y="2372400"/>
              <a:ext cx="360" cy="2660400"/>
            </a:xfrm>
            <a:prstGeom prst="line">
              <a:avLst/>
            </a:prstGeom>
            <a:ln>
              <a:solidFill>
                <a:srgbClr val="cc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38" name="OTLSHAPE_T_1d4c38599d614477931637ed991196d0_RightVerticalConnector1"/>
            <p:cNvSpPr/>
            <p:nvPr/>
          </p:nvSpPr>
          <p:spPr>
            <a:xfrm>
              <a:off x="4087440" y="2372400"/>
              <a:ext cx="360" cy="677880"/>
            </a:xfrm>
            <a:prstGeom prst="line">
              <a:avLst/>
            </a:prstGeom>
            <a:ln>
              <a:solidFill>
                <a:srgbClr val="cc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39" name="OTLSHAPE_T_1d4c38599d614477931637ed991196d0_RightVerticalConnector2"/>
            <p:cNvSpPr/>
            <p:nvPr/>
          </p:nvSpPr>
          <p:spPr>
            <a:xfrm>
              <a:off x="4087440" y="3301200"/>
              <a:ext cx="360" cy="1731600"/>
            </a:xfrm>
            <a:prstGeom prst="line">
              <a:avLst/>
            </a:prstGeom>
            <a:ln>
              <a:solidFill>
                <a:srgbClr val="cc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0" name="OTLSHAPE_T_ffea28121313419c9bdf8dac859bd03c_LeftVerticalConnector1"/>
            <p:cNvSpPr/>
            <p:nvPr/>
          </p:nvSpPr>
          <p:spPr>
            <a:xfrm>
              <a:off x="4226400" y="2876760"/>
              <a:ext cx="360" cy="173520"/>
            </a:xfrm>
            <a:prstGeom prst="line">
              <a:avLst/>
            </a:prstGeom>
            <a:ln>
              <a:solidFill>
                <a:srgbClr val="cc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1" name="OTLSHAPE_T_ffea28121313419c9bdf8dac859bd03c_LeftVerticalConnector2"/>
            <p:cNvSpPr/>
            <p:nvPr/>
          </p:nvSpPr>
          <p:spPr>
            <a:xfrm>
              <a:off x="4226400" y="3301200"/>
              <a:ext cx="360" cy="1731600"/>
            </a:xfrm>
            <a:prstGeom prst="line">
              <a:avLst/>
            </a:prstGeom>
            <a:ln>
              <a:solidFill>
                <a:srgbClr val="cc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2" name="OTLSHAPE_T_ffea28121313419c9bdf8dac859bd03c_RightVerticalConnector1"/>
            <p:cNvSpPr/>
            <p:nvPr/>
          </p:nvSpPr>
          <p:spPr>
            <a:xfrm>
              <a:off x="5826240" y="2876760"/>
              <a:ext cx="360" cy="185040"/>
            </a:xfrm>
            <a:prstGeom prst="line">
              <a:avLst/>
            </a:prstGeom>
            <a:ln>
              <a:solidFill>
                <a:srgbClr val="cc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3" name="OTLSHAPE_T_ffea28121313419c9bdf8dac859bd03c_RightVerticalConnector2"/>
            <p:cNvSpPr/>
            <p:nvPr/>
          </p:nvSpPr>
          <p:spPr>
            <a:xfrm>
              <a:off x="5826240" y="3289680"/>
              <a:ext cx="360" cy="1216080"/>
            </a:xfrm>
            <a:prstGeom prst="line">
              <a:avLst/>
            </a:prstGeom>
            <a:ln>
              <a:solidFill>
                <a:srgbClr val="cc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4" name="OTLSHAPE_T_ffea28121313419c9bdf8dac859bd03c_RightVerticalConnector3"/>
            <p:cNvSpPr/>
            <p:nvPr/>
          </p:nvSpPr>
          <p:spPr>
            <a:xfrm>
              <a:off x="5826240" y="4916880"/>
              <a:ext cx="360" cy="115920"/>
            </a:xfrm>
            <a:prstGeom prst="line">
              <a:avLst/>
            </a:prstGeom>
            <a:ln>
              <a:solidFill>
                <a:srgbClr val="cc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5" name="OTLSHAPE_T_f3f2b2e75ddd4029b5bdbcc76280ee9a_LeftVerticalConnector1"/>
            <p:cNvSpPr/>
            <p:nvPr/>
          </p:nvSpPr>
          <p:spPr>
            <a:xfrm>
              <a:off x="5130720" y="3381120"/>
              <a:ext cx="360" cy="1124640"/>
            </a:xfrm>
            <a:prstGeom prst="line">
              <a:avLst/>
            </a:prstGeom>
            <a:ln>
              <a:solidFill>
                <a:srgbClr val="cc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6" name="OTLSHAPE_T_f3f2b2e75ddd4029b5bdbcc76280ee9a_LeftVerticalConnector2"/>
            <p:cNvSpPr/>
            <p:nvPr/>
          </p:nvSpPr>
          <p:spPr>
            <a:xfrm>
              <a:off x="5130720" y="4916880"/>
              <a:ext cx="360" cy="115920"/>
            </a:xfrm>
            <a:prstGeom prst="line">
              <a:avLst/>
            </a:prstGeom>
            <a:ln>
              <a:solidFill>
                <a:srgbClr val="cc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7" name="OTLSHAPE_T_f3f2b2e75ddd4029b5bdbcc76280ee9a_RightVerticalConnector1"/>
            <p:cNvSpPr/>
            <p:nvPr/>
          </p:nvSpPr>
          <p:spPr>
            <a:xfrm>
              <a:off x="5478480" y="3381120"/>
              <a:ext cx="360" cy="1124640"/>
            </a:xfrm>
            <a:prstGeom prst="line">
              <a:avLst/>
            </a:prstGeom>
            <a:ln>
              <a:solidFill>
                <a:srgbClr val="cc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8" name="OTLSHAPE_T_f3f2b2e75ddd4029b5bdbcc76280ee9a_RightVerticalConnector2"/>
            <p:cNvSpPr/>
            <p:nvPr/>
          </p:nvSpPr>
          <p:spPr>
            <a:xfrm>
              <a:off x="5478480" y="4916880"/>
              <a:ext cx="360" cy="115920"/>
            </a:xfrm>
            <a:prstGeom prst="line">
              <a:avLst/>
            </a:prstGeom>
            <a:ln>
              <a:solidFill>
                <a:srgbClr val="cc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9" name="OTLSHAPE_T_a3e6e87406ac40a3a4677a5c8aa32b7c_LeftVerticalConnector1"/>
            <p:cNvSpPr/>
            <p:nvPr/>
          </p:nvSpPr>
          <p:spPr>
            <a:xfrm>
              <a:off x="6800040" y="3885480"/>
              <a:ext cx="360" cy="620280"/>
            </a:xfrm>
            <a:prstGeom prst="line">
              <a:avLst/>
            </a:prstGeom>
            <a:ln>
              <a:solidFill>
                <a:srgbClr val="cc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0" name="OTLSHAPE_T_a3e6e87406ac40a3a4677a5c8aa32b7c_LeftVerticalConnector2"/>
            <p:cNvSpPr/>
            <p:nvPr/>
          </p:nvSpPr>
          <p:spPr>
            <a:xfrm>
              <a:off x="6800040" y="4916880"/>
              <a:ext cx="360" cy="115920"/>
            </a:xfrm>
            <a:prstGeom prst="line">
              <a:avLst/>
            </a:prstGeom>
            <a:ln>
              <a:solidFill>
                <a:srgbClr val="cc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1" name="OTLSHAPE_T_a3e6e87406ac40a3a4677a5c8aa32b7c_RightVerticalConnector1"/>
            <p:cNvSpPr/>
            <p:nvPr/>
          </p:nvSpPr>
          <p:spPr>
            <a:xfrm>
              <a:off x="8956440" y="3885480"/>
              <a:ext cx="360" cy="93600"/>
            </a:xfrm>
            <a:prstGeom prst="line">
              <a:avLst/>
            </a:prstGeom>
            <a:ln>
              <a:solidFill>
                <a:srgbClr val="cc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2" name="OTLSHAPE_T_a3e6e87406ac40a3a4677a5c8aa32b7c_RightVerticalConnector2"/>
            <p:cNvSpPr/>
            <p:nvPr/>
          </p:nvSpPr>
          <p:spPr>
            <a:xfrm>
              <a:off x="8956440" y="4298400"/>
              <a:ext cx="360" cy="207360"/>
            </a:xfrm>
            <a:prstGeom prst="line">
              <a:avLst/>
            </a:prstGeom>
            <a:ln>
              <a:solidFill>
                <a:srgbClr val="cc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3" name="OTLSHAPE_T_a3e6e87406ac40a3a4677a5c8aa32b7c_RightVerticalConnector3"/>
            <p:cNvSpPr/>
            <p:nvPr/>
          </p:nvSpPr>
          <p:spPr>
            <a:xfrm>
              <a:off x="8956440" y="4916880"/>
              <a:ext cx="360" cy="115920"/>
            </a:xfrm>
            <a:prstGeom prst="line">
              <a:avLst/>
            </a:prstGeom>
            <a:ln>
              <a:solidFill>
                <a:srgbClr val="cc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4" name="OTLSHAPE_T_50690a89d4324b3aa64ea1dde18cfff0_LeftVerticalConnector1"/>
            <p:cNvSpPr/>
            <p:nvPr/>
          </p:nvSpPr>
          <p:spPr>
            <a:xfrm>
              <a:off x="8886960" y="4389840"/>
              <a:ext cx="360" cy="115920"/>
            </a:xfrm>
            <a:prstGeom prst="line">
              <a:avLst/>
            </a:prstGeom>
            <a:ln>
              <a:solidFill>
                <a:srgbClr val="cc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5" name="OTLSHAPE_T_50690a89d4324b3aa64ea1dde18cfff0_LeftVerticalConnector2"/>
            <p:cNvSpPr/>
            <p:nvPr/>
          </p:nvSpPr>
          <p:spPr>
            <a:xfrm>
              <a:off x="8886960" y="4916880"/>
              <a:ext cx="360" cy="115920"/>
            </a:xfrm>
            <a:prstGeom prst="line">
              <a:avLst/>
            </a:prstGeom>
            <a:ln>
              <a:solidFill>
                <a:srgbClr val="cc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6" name="OTLSHAPE_T_50690a89d4324b3aa64ea1dde18cfff0_RightVerticalConnector1"/>
            <p:cNvSpPr/>
            <p:nvPr/>
          </p:nvSpPr>
          <p:spPr>
            <a:xfrm>
              <a:off x="10069200" y="4389840"/>
              <a:ext cx="360" cy="115920"/>
            </a:xfrm>
            <a:prstGeom prst="line">
              <a:avLst/>
            </a:prstGeom>
            <a:ln>
              <a:solidFill>
                <a:srgbClr val="cc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7" name="OTLSHAPE_T_50690a89d4324b3aa64ea1dde18cfff0_RightVerticalConnector2"/>
            <p:cNvSpPr/>
            <p:nvPr/>
          </p:nvSpPr>
          <p:spPr>
            <a:xfrm>
              <a:off x="10069200" y="4916880"/>
              <a:ext cx="360" cy="115920"/>
            </a:xfrm>
            <a:prstGeom prst="line">
              <a:avLst/>
            </a:prstGeom>
            <a:ln>
              <a:solidFill>
                <a:srgbClr val="cc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8" name="OTLSHAPE_T_c8a6c88c5d1743fda7f9dae191c099b1_LeftVerticalConnector1"/>
            <p:cNvSpPr/>
            <p:nvPr/>
          </p:nvSpPr>
          <p:spPr>
            <a:xfrm>
              <a:off x="4435200" y="4916880"/>
              <a:ext cx="360" cy="115920"/>
            </a:xfrm>
            <a:prstGeom prst="line">
              <a:avLst/>
            </a:prstGeom>
            <a:ln>
              <a:solidFill>
                <a:srgbClr val="cc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9" name="OTLSHAPE_T_c8a6c88c5d1743fda7f9dae191c099b1_RightVerticalConnector1"/>
            <p:cNvSpPr/>
            <p:nvPr/>
          </p:nvSpPr>
          <p:spPr>
            <a:xfrm>
              <a:off x="11043000" y="4916880"/>
              <a:ext cx="360" cy="115920"/>
            </a:xfrm>
            <a:prstGeom prst="line">
              <a:avLst/>
            </a:prstGeom>
            <a:ln>
              <a:solidFill>
                <a:srgbClr val="cc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60" name="OTLSHAPE_TB_00000000000000000000000000000000_ScaleContainer"/>
            <p:cNvSpPr/>
            <p:nvPr/>
          </p:nvSpPr>
          <p:spPr>
            <a:xfrm>
              <a:off x="540360" y="5033160"/>
              <a:ext cx="10515240" cy="560160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61" name="OTLSHAPE_TB_00000000000000000000000000000000_ElapsedTime"/>
            <p:cNvSpPr/>
            <p:nvPr/>
          </p:nvSpPr>
          <p:spPr>
            <a:xfrm>
              <a:off x="540360" y="5033160"/>
              <a:ext cx="4622400" cy="560160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62" name="OTLSHAPE_TB_00000000000000000000000000000000_ElapsedTimeExtension"/>
            <p:cNvSpPr/>
            <p:nvPr/>
          </p:nvSpPr>
          <p:spPr>
            <a:xfrm>
              <a:off x="540360" y="1457280"/>
              <a:ext cx="4622400" cy="3575520"/>
            </a:xfrm>
            <a:prstGeom prst="rect">
              <a:avLst/>
            </a:prstGeom>
            <a:gradFill rotWithShape="0">
              <a:gsLst>
                <a:gs pos="0">
                  <a:srgbClr val="ffc000">
                    <a:alpha val="0"/>
                  </a:srgbClr>
                </a:gs>
                <a:gs pos="100000">
                  <a:srgbClr val="ffc000">
                    <a:alpha val="30196"/>
                  </a:srgbClr>
                </a:gs>
              </a:gsLst>
              <a:lin ang="540000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63" name="OTLSHAPE_TB_00000000000000000000000000000000_TodayMarkerShape"/>
            <p:cNvSpPr/>
            <p:nvPr/>
          </p:nvSpPr>
          <p:spPr>
            <a:xfrm>
              <a:off x="5108040" y="5593320"/>
              <a:ext cx="114120" cy="186480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64" name="OTLSHAPE_TB_00000000000000000000000000000000_TodayMarkerText"/>
            <p:cNvSpPr/>
            <p:nvPr/>
          </p:nvSpPr>
          <p:spPr>
            <a:xfrm>
              <a:off x="4988160" y="5825160"/>
              <a:ext cx="356400" cy="183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ctr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200" spc="-12" strike="noStrike">
                  <a:solidFill>
                    <a:srgbClr val="000000"/>
                  </a:solidFill>
                  <a:latin typeface="Calibri"/>
                </a:rPr>
                <a:t>Today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465" name="OTLSHAPE_TB_00000000000000000000000000000000_TimescaleInterval1"/>
            <p:cNvSpPr/>
            <p:nvPr/>
          </p:nvSpPr>
          <p:spPr>
            <a:xfrm>
              <a:off x="603720" y="5176440"/>
              <a:ext cx="218880" cy="273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ctr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0" lang="de-AT" sz="1200" spc="-18" strike="noStrike">
                  <a:solidFill>
                    <a:srgbClr val="000000"/>
                  </a:solidFill>
                  <a:latin typeface="Calibri"/>
                </a:rPr>
                <a:t>Feb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466" name="OTLSHAPE_TB_00000000000000000000000000000000_TimescaleInterval2"/>
            <p:cNvSpPr/>
            <p:nvPr/>
          </p:nvSpPr>
          <p:spPr>
            <a:xfrm>
              <a:off x="2620800" y="5176440"/>
              <a:ext cx="255240" cy="273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ctr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0" lang="de-AT" sz="1200" spc="-18" strike="noStrike">
                  <a:solidFill>
                    <a:srgbClr val="000000"/>
                  </a:solidFill>
                  <a:latin typeface="Calibri"/>
                </a:rPr>
                <a:t>Mar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467" name="OTLSHAPE_TB_00000000000000000000000000000000_TimescaleInterval3"/>
            <p:cNvSpPr/>
            <p:nvPr/>
          </p:nvSpPr>
          <p:spPr>
            <a:xfrm>
              <a:off x="4777200" y="5176440"/>
              <a:ext cx="219240" cy="273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ctr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0" lang="de-AT" sz="1200" spc="-18" strike="noStrike">
                  <a:solidFill>
                    <a:srgbClr val="000000"/>
                  </a:solidFill>
                  <a:latin typeface="Calibri"/>
                </a:rPr>
                <a:t>Apr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468" name="OTLSHAPE_TB_00000000000000000000000000000000_TimescaleInterval4"/>
            <p:cNvSpPr/>
            <p:nvPr/>
          </p:nvSpPr>
          <p:spPr>
            <a:xfrm>
              <a:off x="6863760" y="5176440"/>
              <a:ext cx="267840" cy="273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ctr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0" lang="de-AT" sz="1200" spc="-18" strike="noStrike">
                  <a:solidFill>
                    <a:srgbClr val="000000"/>
                  </a:solidFill>
                  <a:latin typeface="Calibri"/>
                </a:rPr>
                <a:t>May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469" name="OTLSHAPE_TB_00000000000000000000000000000000_TimescaleInterval5"/>
            <p:cNvSpPr/>
            <p:nvPr/>
          </p:nvSpPr>
          <p:spPr>
            <a:xfrm>
              <a:off x="9020160" y="5176440"/>
              <a:ext cx="206640" cy="273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ctr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0" lang="de-AT" sz="1200" spc="-18" strike="noStrike">
                  <a:solidFill>
                    <a:srgbClr val="000000"/>
                  </a:solidFill>
                  <a:latin typeface="Calibri"/>
                </a:rPr>
                <a:t>Jun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470" name="OTLSHAPE_TB_00000000000000000000000000000000_Separator1"/>
            <p:cNvSpPr/>
            <p:nvPr/>
          </p:nvSpPr>
          <p:spPr>
            <a:xfrm>
              <a:off x="2557080" y="5088960"/>
              <a:ext cx="360" cy="448200"/>
            </a:xfrm>
            <a:prstGeom prst="line">
              <a:avLst/>
            </a:prstGeom>
            <a:ln>
              <a:solidFill>
                <a:srgbClr val="000000">
                  <a:alpha val="29804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1" name="OTLSHAPE_TB_00000000000000000000000000000000_Separator2"/>
            <p:cNvSpPr/>
            <p:nvPr/>
          </p:nvSpPr>
          <p:spPr>
            <a:xfrm>
              <a:off x="4713480" y="5088960"/>
              <a:ext cx="360" cy="448200"/>
            </a:xfrm>
            <a:prstGeom prst="line">
              <a:avLst/>
            </a:prstGeom>
            <a:ln>
              <a:solidFill>
                <a:srgbClr val="000000">
                  <a:alpha val="29804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2" name="OTLSHAPE_TB_00000000000000000000000000000000_Separator3"/>
            <p:cNvSpPr/>
            <p:nvPr/>
          </p:nvSpPr>
          <p:spPr>
            <a:xfrm>
              <a:off x="6800040" y="5088960"/>
              <a:ext cx="360" cy="448200"/>
            </a:xfrm>
            <a:prstGeom prst="line">
              <a:avLst/>
            </a:prstGeom>
            <a:ln>
              <a:solidFill>
                <a:srgbClr val="000000">
                  <a:alpha val="29804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3" name="OTLSHAPE_TB_00000000000000000000000000000000_Separator4"/>
            <p:cNvSpPr/>
            <p:nvPr/>
          </p:nvSpPr>
          <p:spPr>
            <a:xfrm>
              <a:off x="8956440" y="5088960"/>
              <a:ext cx="360" cy="448200"/>
            </a:xfrm>
            <a:prstGeom prst="line">
              <a:avLst/>
            </a:prstGeom>
            <a:ln>
              <a:solidFill>
                <a:srgbClr val="000000">
                  <a:alpha val="29804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4" name="OTLSHAPE_T_176d48038d834789a1f5a6cedab58b18_Shape"/>
            <p:cNvSpPr/>
            <p:nvPr/>
          </p:nvSpPr>
          <p:spPr>
            <a:xfrm>
              <a:off x="2418120" y="1457280"/>
              <a:ext cx="837720" cy="4107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5" name="OTLSHAPE_T_1d4c38599d614477931637ed991196d0_Shape"/>
            <p:cNvSpPr/>
            <p:nvPr/>
          </p:nvSpPr>
          <p:spPr>
            <a:xfrm>
              <a:off x="2905200" y="1961640"/>
              <a:ext cx="1193400" cy="4107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6" name="OTLSHAPE_T_ffea28121313419c9bdf8dac859bd03c_Shape"/>
            <p:cNvSpPr/>
            <p:nvPr/>
          </p:nvSpPr>
          <p:spPr>
            <a:xfrm>
              <a:off x="4226760" y="2466000"/>
              <a:ext cx="2814120" cy="4107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7" name="OTLSHAPE_T_f3f2b2e75ddd4029b5bdbcc76280ee9a_Shape"/>
            <p:cNvSpPr/>
            <p:nvPr/>
          </p:nvSpPr>
          <p:spPr>
            <a:xfrm>
              <a:off x="5131080" y="2970360"/>
              <a:ext cx="355320" cy="4107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8" name="OTLSHAPE_T_a3e6e87406ac40a3a4677a5c8aa32b7c_Shape"/>
            <p:cNvSpPr/>
            <p:nvPr/>
          </p:nvSpPr>
          <p:spPr>
            <a:xfrm>
              <a:off x="6800400" y="3474720"/>
              <a:ext cx="2158560" cy="4107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9" name="OTLSHAPE_T_50690a89d4324b3aa64ea1dde18cfff0_Shape"/>
            <p:cNvSpPr/>
            <p:nvPr/>
          </p:nvSpPr>
          <p:spPr>
            <a:xfrm>
              <a:off x="8886960" y="3979080"/>
              <a:ext cx="1193400" cy="4107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80" name="OTLSHAPE_T_c8a6c88c5d1743fda7f9dae191c099b1_Shape"/>
            <p:cNvSpPr/>
            <p:nvPr/>
          </p:nvSpPr>
          <p:spPr>
            <a:xfrm>
              <a:off x="4435560" y="4506120"/>
              <a:ext cx="6616440" cy="4107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81" name="OTLSHAPE_T_176d48038d834789a1f5a6cedab58b18_ShapePercentage"/>
            <p:cNvSpPr/>
            <p:nvPr/>
          </p:nvSpPr>
          <p:spPr>
            <a:xfrm>
              <a:off x="2418120" y="1457280"/>
              <a:ext cx="736200" cy="410760"/>
            </a:xfrm>
            <a:prstGeom prst="rect">
              <a:avLst/>
            </a:prstGeom>
            <a:solidFill>
              <a:schemeClr val="dk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82" name="OTLSHAPE_T_1d4c38599d614477931637ed991196d0_ShapePercentage"/>
            <p:cNvSpPr/>
            <p:nvPr/>
          </p:nvSpPr>
          <p:spPr>
            <a:xfrm>
              <a:off x="2905200" y="1961640"/>
              <a:ext cx="685440" cy="410760"/>
            </a:xfrm>
            <a:prstGeom prst="rect">
              <a:avLst/>
            </a:prstGeom>
            <a:solidFill>
              <a:schemeClr val="dk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83" name="OTLSHAPE_T_ffea28121313419c9bdf8dac859bd03c_ShapePercentage"/>
            <p:cNvSpPr/>
            <p:nvPr/>
          </p:nvSpPr>
          <p:spPr>
            <a:xfrm>
              <a:off x="4226760" y="2466000"/>
              <a:ext cx="1302480" cy="410760"/>
            </a:xfrm>
            <a:prstGeom prst="rect">
              <a:avLst/>
            </a:prstGeom>
            <a:solidFill>
              <a:schemeClr val="dk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84" name="OTLSHAPE_T_f3f2b2e75ddd4029b5bdbcc76280ee9a_ShapePercentage"/>
            <p:cNvSpPr/>
            <p:nvPr/>
          </p:nvSpPr>
          <p:spPr>
            <a:xfrm>
              <a:off x="5131080" y="2970360"/>
              <a:ext cx="355320" cy="410760"/>
            </a:xfrm>
            <a:prstGeom prst="rect">
              <a:avLst/>
            </a:prstGeom>
            <a:solidFill>
              <a:schemeClr val="dk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85" name="OTLSHAPE_T_a3e6e87406ac40a3a4677a5c8aa32b7c_ShapePercentage"/>
            <p:cNvSpPr/>
            <p:nvPr/>
          </p:nvSpPr>
          <p:spPr>
            <a:xfrm>
              <a:off x="6800400" y="3474720"/>
              <a:ext cx="360" cy="410760"/>
            </a:xfrm>
            <a:prstGeom prst="rect">
              <a:avLst/>
            </a:prstGeom>
            <a:solidFill>
              <a:schemeClr val="dk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86" name="OTLSHAPE_T_50690a89d4324b3aa64ea1dde18cfff0_ShapePercentage"/>
            <p:cNvSpPr/>
            <p:nvPr/>
          </p:nvSpPr>
          <p:spPr>
            <a:xfrm>
              <a:off x="8886960" y="3979080"/>
              <a:ext cx="164880" cy="410760"/>
            </a:xfrm>
            <a:prstGeom prst="rect">
              <a:avLst/>
            </a:prstGeom>
            <a:solidFill>
              <a:schemeClr val="dk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87" name="OTLSHAPE_T_c8a6c88c5d1743fda7f9dae191c099b1_ShapePercentage"/>
            <p:cNvSpPr/>
            <p:nvPr/>
          </p:nvSpPr>
          <p:spPr>
            <a:xfrm>
              <a:off x="4435560" y="4506120"/>
              <a:ext cx="202680" cy="410760"/>
            </a:xfrm>
            <a:prstGeom prst="rect">
              <a:avLst/>
            </a:prstGeom>
            <a:solidFill>
              <a:schemeClr val="dk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88" name="OTLSHAPE_T_176d48038d834789a1f5a6cedab58b18_Title"/>
            <p:cNvSpPr/>
            <p:nvPr/>
          </p:nvSpPr>
          <p:spPr>
            <a:xfrm>
              <a:off x="880920" y="1578240"/>
              <a:ext cx="1498320" cy="168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spAutoFit/>
            </a:bodyPr>
            <a:p>
              <a:pPr algn="r">
                <a:lnSpc>
                  <a:spcPct val="100000"/>
                </a:lnSpc>
                <a:buNone/>
              </a:pPr>
              <a:r>
                <a:rPr b="1" lang="de-AT" sz="1100" spc="-7" strike="noStrike">
                  <a:solidFill>
                    <a:srgbClr val="000000"/>
                  </a:solidFill>
                  <a:latin typeface="Calibri"/>
                </a:rPr>
                <a:t>Desgn Konzepte festlegen</a:t>
              </a:r>
              <a:endParaRPr b="0" lang="en-US" sz="1100" spc="-1" strike="noStrike">
                <a:latin typeface="Arial"/>
              </a:endParaRPr>
            </a:p>
          </p:txBody>
        </p:sp>
        <p:sp>
          <p:nvSpPr>
            <p:cNvPr id="489" name="OTLSHAPE_T_176d48038d834789a1f5a6cedab58b18_JoinedDate"/>
            <p:cNvSpPr/>
            <p:nvPr/>
          </p:nvSpPr>
          <p:spPr>
            <a:xfrm>
              <a:off x="3303720" y="1585800"/>
              <a:ext cx="812520" cy="15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de-AT" sz="1000" spc="-4" strike="noStrike">
                  <a:solidFill>
                    <a:srgbClr val="44546a"/>
                  </a:solidFill>
                  <a:latin typeface="Calibri"/>
                </a:rPr>
                <a:t>Feb 28 - Mar 10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490" name="OTLSHAPE_T_176d48038d834789a1f5a6cedab58b18_TextPercentage"/>
            <p:cNvSpPr/>
            <p:nvPr/>
          </p:nvSpPr>
          <p:spPr>
            <a:xfrm>
              <a:off x="2925000" y="1585800"/>
              <a:ext cx="228240" cy="15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de-AT" sz="1000" spc="-12" strike="noStrike">
                  <a:solidFill>
                    <a:srgbClr val="eeece1"/>
                  </a:solidFill>
                  <a:latin typeface="Calibri"/>
                </a:rPr>
                <a:t>87%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491" name="OTLSHAPE_T_1d4c38599d614477931637ed991196d0_Title"/>
            <p:cNvSpPr/>
            <p:nvPr/>
          </p:nvSpPr>
          <p:spPr>
            <a:xfrm>
              <a:off x="1131120" y="2082600"/>
              <a:ext cx="1726920" cy="168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spAutoFit/>
            </a:bodyPr>
            <a:p>
              <a:pPr algn="r">
                <a:lnSpc>
                  <a:spcPct val="100000"/>
                </a:lnSpc>
                <a:buNone/>
              </a:pPr>
              <a:r>
                <a:rPr b="1" lang="de-AT" sz="1100" spc="-4" strike="noStrike">
                  <a:solidFill>
                    <a:srgbClr val="000000"/>
                  </a:solidFill>
                  <a:latin typeface="Calibri"/>
                </a:rPr>
                <a:t>Basis Klassen implementieren</a:t>
              </a:r>
              <a:endParaRPr b="0" lang="en-US" sz="1100" spc="-1" strike="noStrike">
                <a:latin typeface="Arial"/>
              </a:endParaRPr>
            </a:p>
          </p:txBody>
        </p:sp>
        <p:sp>
          <p:nvSpPr>
            <p:cNvPr id="492" name="OTLSHAPE_T_1d4c38599d614477931637ed991196d0_JoinedDate"/>
            <p:cNvSpPr/>
            <p:nvPr/>
          </p:nvSpPr>
          <p:spPr>
            <a:xfrm>
              <a:off x="4138560" y="2090160"/>
              <a:ext cx="774360" cy="15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de-AT" sz="1000" spc="-4" strike="noStrike">
                  <a:solidFill>
                    <a:srgbClr val="44546a"/>
                  </a:solidFill>
                  <a:latin typeface="Calibri"/>
                </a:rPr>
                <a:t>Mar 6 - Mar 22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493" name="OTLSHAPE_T_1d4c38599d614477931637ed991196d0_TextPercentage"/>
            <p:cNvSpPr/>
            <p:nvPr/>
          </p:nvSpPr>
          <p:spPr>
            <a:xfrm>
              <a:off x="3359520" y="2090160"/>
              <a:ext cx="228240" cy="15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de-AT" sz="1000" spc="-12" strike="noStrike">
                  <a:solidFill>
                    <a:srgbClr val="eeece1"/>
                  </a:solidFill>
                  <a:latin typeface="Calibri"/>
                </a:rPr>
                <a:t>57%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494" name="OTLSHAPE_T_ffea28121313419c9bdf8dac859bd03c_JoinedDate"/>
            <p:cNvSpPr/>
            <p:nvPr/>
          </p:nvSpPr>
          <p:spPr>
            <a:xfrm>
              <a:off x="7131960" y="2594520"/>
              <a:ext cx="812520" cy="15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de-AT" sz="1000" spc="-4" strike="noStrike">
                  <a:solidFill>
                    <a:srgbClr val="44546a"/>
                  </a:solidFill>
                  <a:latin typeface="Calibri"/>
                </a:rPr>
                <a:t>Mar 25 – May 5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495" name="OTLSHAPE_T_ffea28121313419c9bdf8dac859bd03c_Title"/>
            <p:cNvSpPr/>
            <p:nvPr/>
          </p:nvSpPr>
          <p:spPr>
            <a:xfrm>
              <a:off x="3017160" y="2591640"/>
              <a:ext cx="1079280" cy="168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1" lang="de-AT" sz="1100" spc="-4" strike="noStrike">
                  <a:solidFill>
                    <a:srgbClr val="474643"/>
                  </a:solidFill>
                  <a:latin typeface="Calibri"/>
                </a:rPr>
                <a:t>Features einbauen</a:t>
              </a:r>
              <a:endParaRPr b="0" lang="en-US" sz="1100" spc="-1" strike="noStrike">
                <a:latin typeface="Arial"/>
              </a:endParaRPr>
            </a:p>
          </p:txBody>
        </p:sp>
        <p:sp>
          <p:nvSpPr>
            <p:cNvPr id="496" name="OTLSHAPE_T_f3f2b2e75ddd4029b5bdbcc76280ee9a_Title"/>
            <p:cNvSpPr/>
            <p:nvPr/>
          </p:nvSpPr>
          <p:spPr>
            <a:xfrm>
              <a:off x="3844440" y="3091320"/>
              <a:ext cx="1244160" cy="168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spAutoFit/>
            </a:bodyPr>
            <a:p>
              <a:pPr algn="r">
                <a:lnSpc>
                  <a:spcPct val="100000"/>
                </a:lnSpc>
                <a:buNone/>
              </a:pPr>
              <a:r>
                <a:rPr b="1" lang="de-AT" sz="1100" spc="-7" strike="noStrike">
                  <a:solidFill>
                    <a:srgbClr val="000000"/>
                  </a:solidFill>
                  <a:latin typeface="Calibri"/>
                </a:rPr>
                <a:t>initiale Präsenatation</a:t>
              </a:r>
              <a:endParaRPr b="0" lang="en-US" sz="1100" spc="-1" strike="noStrike">
                <a:latin typeface="Arial"/>
              </a:endParaRPr>
            </a:p>
          </p:txBody>
        </p:sp>
        <p:sp>
          <p:nvSpPr>
            <p:cNvPr id="497" name="OTLSHAPE_T_f3f2b2e75ddd4029b5bdbcc76280ee9a_JoinedDate"/>
            <p:cNvSpPr/>
            <p:nvPr/>
          </p:nvSpPr>
          <p:spPr>
            <a:xfrm>
              <a:off x="5529600" y="3098880"/>
              <a:ext cx="723600" cy="15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de-AT" sz="1000" spc="-4" strike="noStrike">
                  <a:solidFill>
                    <a:srgbClr val="44546a"/>
                  </a:solidFill>
                  <a:latin typeface="Calibri"/>
                </a:rPr>
                <a:t>Apr 7 - Apr 11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498" name="OTLSHAPE_T_f3f2b2e75ddd4029b5bdbcc76280ee9a_TextPercentage"/>
            <p:cNvSpPr/>
            <p:nvPr/>
          </p:nvSpPr>
          <p:spPr>
            <a:xfrm>
              <a:off x="5167080" y="3098880"/>
              <a:ext cx="291600" cy="15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de-AT" sz="1000" spc="-9" strike="noStrike">
                  <a:solidFill>
                    <a:srgbClr val="eeece1"/>
                  </a:solidFill>
                  <a:latin typeface="Calibri"/>
                </a:rPr>
                <a:t>100%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499" name="OTLSHAPE_T_a3e6e87406ac40a3a4677a5c8aa32b7c_JoinedDate"/>
            <p:cNvSpPr/>
            <p:nvPr/>
          </p:nvSpPr>
          <p:spPr>
            <a:xfrm>
              <a:off x="9007200" y="3603240"/>
              <a:ext cx="799920" cy="15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de-AT" sz="1000" spc="-4" strike="noStrike">
                  <a:solidFill>
                    <a:srgbClr val="44546a"/>
                  </a:solidFill>
                  <a:latin typeface="Calibri"/>
                </a:rPr>
                <a:t>May 1 - May 31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500" name="OTLSHAPE_T_a3e6e87406ac40a3a4677a5c8aa32b7c_Title"/>
            <p:cNvSpPr/>
            <p:nvPr/>
          </p:nvSpPr>
          <p:spPr>
            <a:xfrm>
              <a:off x="4938120" y="3595680"/>
              <a:ext cx="1777680" cy="168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1" lang="de-AT" sz="1100" spc="-4" strike="noStrike">
                  <a:solidFill>
                    <a:srgbClr val="000000"/>
                  </a:solidFill>
                  <a:latin typeface="Calibri"/>
                </a:rPr>
                <a:t>Scheduling Algorithmus bauen</a:t>
              </a:r>
              <a:endParaRPr b="0" lang="en-US" sz="1100" spc="-1" strike="noStrike">
                <a:latin typeface="Arial"/>
              </a:endParaRPr>
            </a:p>
          </p:txBody>
        </p:sp>
        <p:sp>
          <p:nvSpPr>
            <p:cNvPr id="501" name="OTLSHAPE_T_50690a89d4324b3aa64ea1dde18cfff0_Title"/>
            <p:cNvSpPr/>
            <p:nvPr/>
          </p:nvSpPr>
          <p:spPr>
            <a:xfrm>
              <a:off x="7649280" y="4100400"/>
              <a:ext cx="1193400" cy="168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spAutoFit/>
            </a:bodyPr>
            <a:p>
              <a:pPr algn="r">
                <a:lnSpc>
                  <a:spcPct val="100000"/>
                </a:lnSpc>
                <a:buNone/>
              </a:pPr>
              <a:r>
                <a:rPr b="1" lang="de-AT" sz="1100" spc="-4" strike="noStrike">
                  <a:solidFill>
                    <a:srgbClr val="000000"/>
                  </a:solidFill>
                  <a:latin typeface="Calibri"/>
                </a:rPr>
                <a:t>Finalisierung Projekt</a:t>
              </a:r>
              <a:endParaRPr b="0" lang="en-US" sz="1100" spc="-1" strike="noStrike">
                <a:latin typeface="Arial"/>
              </a:endParaRPr>
            </a:p>
          </p:txBody>
        </p:sp>
        <p:sp>
          <p:nvSpPr>
            <p:cNvPr id="502" name="OTLSHAPE_T_50690a89d4324b3aa64ea1dde18cfff0_JoinedDate"/>
            <p:cNvSpPr/>
            <p:nvPr/>
          </p:nvSpPr>
          <p:spPr>
            <a:xfrm>
              <a:off x="10120320" y="4107600"/>
              <a:ext cx="812520" cy="15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de-AT" sz="1000" spc="-4" strike="noStrike">
                  <a:solidFill>
                    <a:srgbClr val="44546a"/>
                  </a:solidFill>
                  <a:latin typeface="Calibri"/>
                </a:rPr>
                <a:t>May 31 - Jun 16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503" name="OTLSHAPE_T_50690a89d4324b3aa64ea1dde18cfff0_TextPercentage"/>
            <p:cNvSpPr/>
            <p:nvPr/>
          </p:nvSpPr>
          <p:spPr>
            <a:xfrm>
              <a:off x="8886960" y="4107600"/>
              <a:ext cx="164880" cy="15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de-AT" sz="1000" spc="-12" strike="noStrike">
                  <a:solidFill>
                    <a:srgbClr val="eeece1"/>
                  </a:solidFill>
                  <a:latin typeface="Calibri"/>
                </a:rPr>
                <a:t>0%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504" name="OTLSHAPE_T_c8a6c88c5d1743fda7f9dae191c099b1_JoinedDate"/>
            <p:cNvSpPr/>
            <p:nvPr/>
          </p:nvSpPr>
          <p:spPr>
            <a:xfrm>
              <a:off x="11094120" y="4558680"/>
              <a:ext cx="672840" cy="305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de-AT" sz="1000" spc="-1" strike="noStrike">
                  <a:solidFill>
                    <a:srgbClr val="44546a"/>
                  </a:solidFill>
                  <a:latin typeface="Calibri"/>
                </a:rPr>
                <a:t>Mar 28 - Jun 30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505" name="OTLSHAPE_T_c8a6c88c5d1743fda7f9dae191c099b1_Title"/>
            <p:cNvSpPr/>
            <p:nvPr/>
          </p:nvSpPr>
          <p:spPr>
            <a:xfrm>
              <a:off x="3434760" y="4627080"/>
              <a:ext cx="952200" cy="168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1" lang="de-AT" sz="1100" spc="-4" strike="noStrike">
                  <a:solidFill>
                    <a:srgbClr val="000000"/>
                  </a:solidFill>
                  <a:latin typeface="Calibri"/>
                </a:rPr>
                <a:t>Arbeit verfassen</a:t>
              </a:r>
              <a:endParaRPr b="0" lang="en-US" sz="1100" spc="-1" strike="noStrike">
                <a:latin typeface="Arial"/>
              </a:endParaRPr>
            </a:p>
          </p:txBody>
        </p:sp>
      </p:grpSp>
      <p:sp>
        <p:nvSpPr>
          <p:cNvPr id="506" name="OTLSHAPE_T_1d4c38599d614477931637ed991196d0_TextPercentage"/>
          <p:cNvSpPr/>
          <p:nvPr/>
        </p:nvSpPr>
        <p:spPr>
          <a:xfrm>
            <a:off x="4687560" y="3027960"/>
            <a:ext cx="228240" cy="15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  <a:buNone/>
            </a:pPr>
            <a:r>
              <a:rPr b="0" lang="de-AT" sz="1000" spc="-12" strike="noStrike">
                <a:solidFill>
                  <a:srgbClr val="eeece1"/>
                </a:solidFill>
                <a:latin typeface="Calibri"/>
              </a:rPr>
              <a:t>45%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507" name="OTLSHAPE_T_50690a89d4324b3aa64ea1dde18cfff0_ShapePercentage"/>
          <p:cNvSpPr/>
          <p:nvPr/>
        </p:nvSpPr>
        <p:spPr>
          <a:xfrm>
            <a:off x="6802560" y="3474720"/>
            <a:ext cx="164880" cy="410760"/>
          </a:xfrm>
          <a:prstGeom prst="rect">
            <a:avLst/>
          </a:prstGeom>
          <a:solidFill>
            <a:schemeClr val="dk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8" name="OTLSHAPE_T_50690a89d4324b3aa64ea1dde18cfff0_TextPercentage"/>
          <p:cNvSpPr/>
          <p:nvPr/>
        </p:nvSpPr>
        <p:spPr>
          <a:xfrm>
            <a:off x="6804000" y="3593520"/>
            <a:ext cx="164880" cy="15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  <a:buNone/>
            </a:pPr>
            <a:r>
              <a:rPr b="0" lang="de-AT" sz="1000" spc="-12" strike="noStrike">
                <a:solidFill>
                  <a:srgbClr val="eeece1"/>
                </a:solidFill>
                <a:latin typeface="Calibri"/>
              </a:rPr>
              <a:t>0%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509" name="OTLSHAPE_T_50690a89d4324b3aa64ea1dde18cfff0_TextPercentage"/>
          <p:cNvSpPr/>
          <p:nvPr/>
        </p:nvSpPr>
        <p:spPr>
          <a:xfrm>
            <a:off x="4457160" y="4788000"/>
            <a:ext cx="164880" cy="15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  <a:buNone/>
            </a:pPr>
            <a:r>
              <a:rPr b="0" lang="de-AT" sz="1000" spc="-12" strike="noStrike">
                <a:solidFill>
                  <a:srgbClr val="eeece1"/>
                </a:solidFill>
                <a:latin typeface="Calibri"/>
              </a:rPr>
              <a:t>3%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510" name="OTLSHAPE_T_f3f2b2e75ddd4029b5bdbcc76280ee9a_TextPercentage"/>
          <p:cNvSpPr/>
          <p:nvPr/>
        </p:nvSpPr>
        <p:spPr>
          <a:xfrm>
            <a:off x="5252760" y="2588760"/>
            <a:ext cx="291600" cy="15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  <a:buNone/>
            </a:pPr>
            <a:r>
              <a:rPr b="0" lang="de-AT" sz="1000" spc="-9" strike="noStrike">
                <a:solidFill>
                  <a:srgbClr val="eeece1"/>
                </a:solidFill>
                <a:latin typeface="Calibri"/>
              </a:rPr>
              <a:t>45%</a:t>
            </a:r>
            <a:endParaRPr b="0" lang="en-US" sz="1000" spc="-1" strike="noStrike">
              <a:latin typeface="Arial"/>
            </a:endParaRPr>
          </a:p>
        </p:txBody>
      </p:sp>
    </p:spTree>
  </p:cSld>
  <p:transition>
    <p:fade/>
  </p:transition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767520" y="270000"/>
            <a:ext cx="10865520" cy="4773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de-AT" sz="2660" spc="-1" strike="noStrike">
                <a:solidFill>
                  <a:srgbClr val="003361"/>
                </a:solidFill>
                <a:latin typeface="Calibri Light"/>
              </a:rPr>
              <a:t>Inhaltsver</a:t>
            </a:r>
            <a:r>
              <a:rPr b="0" lang="de-AT" sz="2660" spc="-1" strike="noStrike">
                <a:solidFill>
                  <a:srgbClr val="003361"/>
                </a:solidFill>
                <a:latin typeface="Calibri Light"/>
              </a:rPr>
              <a:t>zeichnis</a:t>
            </a:r>
            <a:endParaRPr b="0" lang="en-US" sz="266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ftr" idx="7"/>
          </p:nvPr>
        </p:nvSpPr>
        <p:spPr>
          <a:xfrm>
            <a:off x="6425280" y="6352560"/>
            <a:ext cx="4114440" cy="313920"/>
          </a:xfrm>
          <a:prstGeom prst="rect">
            <a:avLst/>
          </a:prstGeom>
          <a:noFill/>
          <a:ln w="0">
            <a:noFill/>
          </a:ln>
        </p:spPr>
        <p:txBody>
          <a:bodyPr anchor="ctr" anchorCtr="1">
            <a:noAutofit/>
          </a:bodyPr>
          <a:lstStyle>
            <a:lvl1pPr algn="ctr">
              <a:lnSpc>
                <a:spcPct val="100000"/>
              </a:lnSpc>
              <a:buNone/>
              <a:defRPr b="0" lang="de-AT" sz="1000" spc="-1" strike="noStrike">
                <a:solidFill>
                  <a:srgbClr val="c0c0c0"/>
                </a:solidFill>
                <a:latin typeface="Calibri Light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de-AT" sz="1000" spc="-1" strike="noStrike">
                <a:solidFill>
                  <a:srgbClr val="c0c0c0"/>
                </a:solidFill>
                <a:latin typeface="Calibri Light"/>
              </a:rPr>
              <a:t>Lec</a:t>
            </a:r>
            <a:r>
              <a:rPr b="0" lang="de-AT" sz="1000" spc="-1" strike="noStrike">
                <a:solidFill>
                  <a:srgbClr val="c0c0c0"/>
                </a:solidFill>
                <a:latin typeface="Calibri Light"/>
              </a:rPr>
              <a:t>tur</a:t>
            </a:r>
            <a:r>
              <a:rPr b="0" lang="de-AT" sz="1000" spc="-1" strike="noStrike">
                <a:solidFill>
                  <a:srgbClr val="c0c0c0"/>
                </a:solidFill>
                <a:latin typeface="Calibri Light"/>
              </a:rPr>
              <a:t>e </a:t>
            </a:r>
            <a:r>
              <a:rPr b="0" lang="de-AT" sz="1000" spc="-1" strike="noStrike">
                <a:solidFill>
                  <a:srgbClr val="c0c0c0"/>
                </a:solidFill>
                <a:latin typeface="Calibri Light"/>
              </a:rPr>
              <a:t>Co</a:t>
            </a:r>
            <a:r>
              <a:rPr b="0" lang="de-AT" sz="1000" spc="-1" strike="noStrike">
                <a:solidFill>
                  <a:srgbClr val="c0c0c0"/>
                </a:solidFill>
                <a:latin typeface="Calibri Light"/>
              </a:rPr>
              <a:t>nne</a:t>
            </a:r>
            <a:r>
              <a:rPr b="0" lang="de-AT" sz="1000" spc="-1" strike="noStrike">
                <a:solidFill>
                  <a:srgbClr val="c0c0c0"/>
                </a:solidFill>
                <a:latin typeface="Calibri Light"/>
              </a:rPr>
              <a:t>ct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sldNum" idx="8"/>
          </p:nvPr>
        </p:nvSpPr>
        <p:spPr>
          <a:xfrm>
            <a:off x="10745280" y="6350040"/>
            <a:ext cx="887760" cy="316440"/>
          </a:xfrm>
          <a:prstGeom prst="rect">
            <a:avLst/>
          </a:prstGeom>
          <a:noFill/>
          <a:ln w="0">
            <a:noFill/>
          </a:ln>
        </p:spPr>
        <p:txBody>
          <a:bodyPr anchor="ctr" anchorCtr="1">
            <a:noAutofit/>
          </a:bodyPr>
          <a:lstStyle>
            <a:lvl1pPr algn="r">
              <a:lnSpc>
                <a:spcPct val="100000"/>
              </a:lnSpc>
              <a:buNone/>
              <a:defRPr b="0" lang="de-DE" sz="939" spc="-1" strike="noStrike">
                <a:solidFill>
                  <a:srgbClr val="c0c0c0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de-DE" sz="939" spc="-1" strike="noStrike">
                <a:solidFill>
                  <a:srgbClr val="c0c0c0"/>
                </a:solidFill>
                <a:latin typeface="Calibri"/>
              </a:rPr>
              <a:t>Seite </a:t>
            </a:r>
            <a:fld id="{5A952B48-9CF5-4075-BBE1-5441B0FE2734}" type="slidenum">
              <a:rPr b="0" lang="de-DE" sz="939" spc="-1" strike="noStrike">
                <a:solidFill>
                  <a:srgbClr val="c0c0c0"/>
                </a:solidFill>
                <a:latin typeface="Calibri"/>
              </a:rPr>
              <a:t>1</a:t>
            </a:fld>
            <a:endParaRPr b="0" lang="en-US" sz="939" spc="-1" strike="noStrike">
              <a:latin typeface="Times New Roman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dt" idx="9"/>
          </p:nvPr>
        </p:nvSpPr>
        <p:spPr>
          <a:xfrm>
            <a:off x="4908240" y="6352560"/>
            <a:ext cx="1311480" cy="316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b="0" lang="de-DE" sz="939" spc="-1" strike="noStrike">
                <a:solidFill>
                  <a:srgbClr val="c0c0c0"/>
                </a:solidFill>
                <a:latin typeface="Calibri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796818C0-48DF-4C4F-BCC3-A3BFB5E4AA14}" type="datetime3">
              <a:rPr b="0" lang="de-DE" sz="939" spc="-1" strike="noStrike">
                <a:solidFill>
                  <a:srgbClr val="c0c0c0"/>
                </a:solidFill>
                <a:latin typeface="Calibri"/>
              </a:rPr>
              <a:t>10. April 2024</a:t>
            </a:fld>
            <a:endParaRPr b="0" lang="en-US" sz="939" spc="-1" strike="noStrike">
              <a:latin typeface="Times New Roman"/>
            </a:endParaRPr>
          </a:p>
        </p:txBody>
      </p:sp>
      <p:grpSp>
        <p:nvGrpSpPr>
          <p:cNvPr id="136" name="Gruppieren 58"/>
          <p:cNvGrpSpPr/>
          <p:nvPr/>
        </p:nvGrpSpPr>
        <p:grpSpPr>
          <a:xfrm>
            <a:off x="547200" y="954360"/>
            <a:ext cx="11085840" cy="4559760"/>
            <a:chOff x="547200" y="954360"/>
            <a:chExt cx="11085840" cy="4559760"/>
          </a:xfrm>
        </p:grpSpPr>
        <p:sp>
          <p:nvSpPr>
            <p:cNvPr id="137" name="Rechteck 27"/>
            <p:cNvSpPr/>
            <p:nvPr/>
          </p:nvSpPr>
          <p:spPr>
            <a:xfrm>
              <a:off x="547200" y="1974600"/>
              <a:ext cx="2928960" cy="553680"/>
            </a:xfrm>
            <a:prstGeom prst="rect">
              <a:avLst/>
            </a:prstGeom>
            <a:solidFill>
              <a:srgbClr val="003361"/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</a:rPr>
                <a:t>Thema unserer Arbeit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38" name="Rechteck 28"/>
            <p:cNvSpPr/>
            <p:nvPr/>
          </p:nvSpPr>
          <p:spPr>
            <a:xfrm>
              <a:off x="6665040" y="4214160"/>
              <a:ext cx="2928960" cy="553680"/>
            </a:xfrm>
            <a:prstGeom prst="rect">
              <a:avLst/>
            </a:prstGeom>
            <a:solidFill>
              <a:srgbClr val="003361"/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</a:rPr>
                <a:t>Applikation Prototyp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39" name="Rechteck 29"/>
            <p:cNvSpPr/>
            <p:nvPr/>
          </p:nvSpPr>
          <p:spPr>
            <a:xfrm>
              <a:off x="2586240" y="2720880"/>
              <a:ext cx="2928960" cy="553680"/>
            </a:xfrm>
            <a:prstGeom prst="rect">
              <a:avLst/>
            </a:prstGeom>
            <a:solidFill>
              <a:srgbClr val="003361"/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</a:rPr>
                <a:t>Problematik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40" name="Rechteck 30"/>
            <p:cNvSpPr/>
            <p:nvPr/>
          </p:nvSpPr>
          <p:spPr>
            <a:xfrm>
              <a:off x="4621320" y="3467520"/>
              <a:ext cx="2928960" cy="553680"/>
            </a:xfrm>
            <a:prstGeom prst="rect">
              <a:avLst/>
            </a:prstGeom>
            <a:solidFill>
              <a:srgbClr val="003361"/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DE" sz="1800" spc="-1" strike="noStrike">
                  <a:solidFill>
                    <a:srgbClr val="ffffff"/>
                  </a:solidFill>
                  <a:latin typeface="Calibri"/>
                </a:rPr>
                <a:t>Technologie Stack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41" name="Rechteck 38"/>
            <p:cNvSpPr/>
            <p:nvPr/>
          </p:nvSpPr>
          <p:spPr>
            <a:xfrm>
              <a:off x="8704080" y="4960440"/>
              <a:ext cx="2928960" cy="553680"/>
            </a:xfrm>
            <a:prstGeom prst="rect">
              <a:avLst/>
            </a:prstGeom>
            <a:solidFill>
              <a:srgbClr val="003361"/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</a:rPr>
                <a:t>Milestones/Timeline</a:t>
              </a:r>
              <a:endParaRPr b="0" lang="en-US" sz="1800" spc="-1" strike="noStrike">
                <a:latin typeface="Arial"/>
              </a:endParaRPr>
            </a:p>
          </p:txBody>
        </p:sp>
        <p:grpSp>
          <p:nvGrpSpPr>
            <p:cNvPr id="142" name="Gruppieren 55"/>
            <p:cNvGrpSpPr/>
            <p:nvPr/>
          </p:nvGrpSpPr>
          <p:grpSpPr>
            <a:xfrm>
              <a:off x="930600" y="954360"/>
              <a:ext cx="10310040" cy="449280"/>
              <a:chOff x="930600" y="954360"/>
              <a:chExt cx="10310040" cy="449280"/>
            </a:xfrm>
          </p:grpSpPr>
          <p:sp>
            <p:nvSpPr>
              <p:cNvPr id="143" name="Rechteck 6"/>
              <p:cNvSpPr/>
              <p:nvPr/>
            </p:nvSpPr>
            <p:spPr>
              <a:xfrm>
                <a:off x="1787040" y="958680"/>
                <a:ext cx="448920" cy="444960"/>
              </a:xfrm>
              <a:prstGeom prst="rect">
                <a:avLst/>
              </a:prstGeom>
              <a:solidFill>
                <a:srgbClr val="003361"/>
              </a:solidFill>
              <a:ln>
                <a:solidFill>
                  <a:srgbClr val="00162a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  <a:buNone/>
                </a:pPr>
                <a:r>
                  <a:rPr b="0" lang="de-AT" sz="1800" spc="-1" strike="noStrike">
                    <a:solidFill>
                      <a:srgbClr val="ffffff"/>
                    </a:solidFill>
                    <a:latin typeface="Calibri"/>
                  </a:rPr>
                  <a:t>1</a:t>
                </a:r>
                <a:endParaRPr b="0" lang="en-US" sz="1800" spc="-1" strike="noStrike">
                  <a:latin typeface="Arial"/>
                </a:endParaRPr>
              </a:p>
            </p:txBody>
          </p:sp>
          <p:sp>
            <p:nvSpPr>
              <p:cNvPr id="144" name="Rechteck 7"/>
              <p:cNvSpPr/>
              <p:nvPr/>
            </p:nvSpPr>
            <p:spPr>
              <a:xfrm>
                <a:off x="3826080" y="958680"/>
                <a:ext cx="448920" cy="444960"/>
              </a:xfrm>
              <a:prstGeom prst="rect">
                <a:avLst/>
              </a:prstGeom>
              <a:solidFill>
                <a:srgbClr val="003361"/>
              </a:solidFill>
              <a:ln>
                <a:solidFill>
                  <a:srgbClr val="00162a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  <a:buNone/>
                </a:pPr>
                <a:r>
                  <a:rPr b="0" lang="de-AT" sz="1800" spc="-1" strike="noStrike">
                    <a:solidFill>
                      <a:srgbClr val="ffffff"/>
                    </a:solidFill>
                    <a:latin typeface="Calibri"/>
                  </a:rPr>
                  <a:t>2</a:t>
                </a:r>
                <a:endParaRPr b="0" lang="en-US" sz="1800" spc="-1" strike="noStrike">
                  <a:latin typeface="Arial"/>
                </a:endParaRPr>
              </a:p>
            </p:txBody>
          </p:sp>
          <p:sp>
            <p:nvSpPr>
              <p:cNvPr id="145" name="Rechteck 8"/>
              <p:cNvSpPr/>
              <p:nvPr/>
            </p:nvSpPr>
            <p:spPr>
              <a:xfrm>
                <a:off x="5865480" y="958680"/>
                <a:ext cx="448920" cy="444960"/>
              </a:xfrm>
              <a:prstGeom prst="rect">
                <a:avLst/>
              </a:prstGeom>
              <a:solidFill>
                <a:srgbClr val="003361"/>
              </a:solidFill>
              <a:ln>
                <a:solidFill>
                  <a:srgbClr val="00162a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  <a:buNone/>
                </a:pPr>
                <a:r>
                  <a:rPr b="0" lang="de-AT" sz="1800" spc="-1" strike="noStrike">
                    <a:solidFill>
                      <a:srgbClr val="ffffff"/>
                    </a:solidFill>
                    <a:latin typeface="Calibri"/>
                  </a:rPr>
                  <a:t>3</a:t>
                </a:r>
                <a:endParaRPr b="0" lang="en-US" sz="1800" spc="-1" strike="noStrike">
                  <a:latin typeface="Arial"/>
                </a:endParaRPr>
              </a:p>
            </p:txBody>
          </p:sp>
          <p:sp>
            <p:nvSpPr>
              <p:cNvPr id="146" name="Rechteck 9"/>
              <p:cNvSpPr/>
              <p:nvPr/>
            </p:nvSpPr>
            <p:spPr>
              <a:xfrm>
                <a:off x="7904880" y="958680"/>
                <a:ext cx="448920" cy="444960"/>
              </a:xfrm>
              <a:prstGeom prst="rect">
                <a:avLst/>
              </a:prstGeom>
              <a:solidFill>
                <a:srgbClr val="003361"/>
              </a:solidFill>
              <a:ln>
                <a:solidFill>
                  <a:srgbClr val="00162a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  <a:buNone/>
                </a:pPr>
                <a:r>
                  <a:rPr b="0" lang="de-AT" sz="1800" spc="-1" strike="noStrike">
                    <a:solidFill>
                      <a:srgbClr val="ffffff"/>
                    </a:solidFill>
                    <a:latin typeface="Calibri"/>
                  </a:rPr>
                  <a:t>4</a:t>
                </a:r>
                <a:endParaRPr b="0" lang="en-US" sz="1800" spc="-1" strike="noStrike">
                  <a:latin typeface="Arial"/>
                </a:endParaRPr>
              </a:p>
            </p:txBody>
          </p:sp>
          <p:sp>
            <p:nvSpPr>
              <p:cNvPr id="147" name="Gerader Verbinder 19"/>
              <p:cNvSpPr/>
              <p:nvPr/>
            </p:nvSpPr>
            <p:spPr>
              <a:xfrm>
                <a:off x="930600" y="1181160"/>
                <a:ext cx="856080" cy="0"/>
              </a:xfrm>
              <a:prstGeom prst="line">
                <a:avLst/>
              </a:prstGeom>
              <a:ln w="28575">
                <a:solidFill>
                  <a:srgbClr val="00336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8" name="Rechteck 39"/>
              <p:cNvSpPr/>
              <p:nvPr/>
            </p:nvSpPr>
            <p:spPr>
              <a:xfrm>
                <a:off x="9944280" y="954360"/>
                <a:ext cx="448920" cy="444960"/>
              </a:xfrm>
              <a:prstGeom prst="rect">
                <a:avLst/>
              </a:prstGeom>
              <a:solidFill>
                <a:srgbClr val="003361"/>
              </a:solidFill>
              <a:ln>
                <a:solidFill>
                  <a:srgbClr val="00162a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  <a:buNone/>
                </a:pPr>
                <a:r>
                  <a:rPr b="0" lang="de-AT" sz="1800" spc="-1" strike="noStrike">
                    <a:solidFill>
                      <a:srgbClr val="ffffff"/>
                    </a:solidFill>
                    <a:latin typeface="Calibri"/>
                  </a:rPr>
                  <a:t>5</a:t>
                </a:r>
                <a:endParaRPr b="0" lang="en-US" sz="1800" spc="-1" strike="noStrike">
                  <a:latin typeface="Arial"/>
                </a:endParaRPr>
              </a:p>
            </p:txBody>
          </p:sp>
          <p:sp>
            <p:nvSpPr>
              <p:cNvPr id="149" name="Gerader Verbinder 40"/>
              <p:cNvSpPr/>
              <p:nvPr/>
            </p:nvSpPr>
            <p:spPr>
              <a:xfrm>
                <a:off x="2235960" y="1181160"/>
                <a:ext cx="1590120" cy="360"/>
              </a:xfrm>
              <a:prstGeom prst="line">
                <a:avLst/>
              </a:prstGeom>
              <a:ln w="28575">
                <a:solidFill>
                  <a:srgbClr val="00336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0" name="Gerader Verbinder 43"/>
              <p:cNvSpPr/>
              <p:nvPr/>
            </p:nvSpPr>
            <p:spPr>
              <a:xfrm>
                <a:off x="4275360" y="1181160"/>
                <a:ext cx="1590120" cy="0"/>
              </a:xfrm>
              <a:prstGeom prst="line">
                <a:avLst/>
              </a:prstGeom>
              <a:ln w="28575">
                <a:solidFill>
                  <a:srgbClr val="00336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1" name="Gerader Verbinder 46"/>
              <p:cNvSpPr/>
              <p:nvPr/>
            </p:nvSpPr>
            <p:spPr>
              <a:xfrm>
                <a:off x="6314760" y="1181160"/>
                <a:ext cx="1589760" cy="0"/>
              </a:xfrm>
              <a:prstGeom prst="line">
                <a:avLst/>
              </a:prstGeom>
              <a:ln w="28575">
                <a:solidFill>
                  <a:srgbClr val="00336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2" name="Gerader Verbinder 49"/>
              <p:cNvSpPr/>
              <p:nvPr/>
            </p:nvSpPr>
            <p:spPr>
              <a:xfrm flipV="1">
                <a:off x="8354160" y="1176840"/>
                <a:ext cx="1589760" cy="4320"/>
              </a:xfrm>
              <a:prstGeom prst="line">
                <a:avLst/>
              </a:prstGeom>
              <a:ln w="28575">
                <a:solidFill>
                  <a:srgbClr val="00336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3" name="Gerader Verbinder 52"/>
              <p:cNvSpPr/>
              <p:nvPr/>
            </p:nvSpPr>
            <p:spPr>
              <a:xfrm flipV="1">
                <a:off x="10393200" y="1171440"/>
                <a:ext cx="847440" cy="5400"/>
              </a:xfrm>
              <a:prstGeom prst="line">
                <a:avLst/>
              </a:prstGeom>
              <a:ln w="28575">
                <a:solidFill>
                  <a:srgbClr val="00336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</p:grpSp>
    </p:spTree>
  </p:cSld>
  <p:transition>
    <p:fade/>
  </p:transition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ftr" idx="10"/>
          </p:nvPr>
        </p:nvSpPr>
        <p:spPr>
          <a:xfrm>
            <a:off x="6425280" y="6352560"/>
            <a:ext cx="4114440" cy="313920"/>
          </a:xfrm>
          <a:prstGeom prst="rect">
            <a:avLst/>
          </a:prstGeom>
          <a:noFill/>
          <a:ln w="0">
            <a:noFill/>
          </a:ln>
        </p:spPr>
        <p:txBody>
          <a:bodyPr anchor="ctr" anchorCtr="1">
            <a:noAutofit/>
          </a:bodyPr>
          <a:lstStyle>
            <a:lvl1pPr algn="ctr">
              <a:lnSpc>
                <a:spcPct val="100000"/>
              </a:lnSpc>
              <a:buNone/>
              <a:defRPr b="0" lang="de-AT" sz="1000" spc="-1" strike="noStrike">
                <a:solidFill>
                  <a:srgbClr val="c0c0c0"/>
                </a:solidFill>
                <a:latin typeface="Calibri Light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de-AT" sz="1000" spc="-1" strike="noStrike">
                <a:solidFill>
                  <a:srgbClr val="c0c0c0"/>
                </a:solidFill>
                <a:latin typeface="Calibri Light"/>
              </a:rPr>
              <a:t>Lectur</a:t>
            </a:r>
            <a:r>
              <a:rPr b="0" lang="de-AT" sz="1000" spc="-1" strike="noStrike">
                <a:solidFill>
                  <a:srgbClr val="c0c0c0"/>
                </a:solidFill>
                <a:latin typeface="Calibri Light"/>
              </a:rPr>
              <a:t>e </a:t>
            </a:r>
            <a:r>
              <a:rPr b="0" lang="de-AT" sz="1000" spc="-1" strike="noStrike">
                <a:solidFill>
                  <a:srgbClr val="c0c0c0"/>
                </a:solidFill>
                <a:latin typeface="Calibri Light"/>
              </a:rPr>
              <a:t>Conne</a:t>
            </a:r>
            <a:r>
              <a:rPr b="0" lang="de-AT" sz="1000" spc="-1" strike="noStrike">
                <a:solidFill>
                  <a:srgbClr val="c0c0c0"/>
                </a:solidFill>
                <a:latin typeface="Calibri Light"/>
              </a:rPr>
              <a:t>ct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ldNum" idx="11"/>
          </p:nvPr>
        </p:nvSpPr>
        <p:spPr>
          <a:xfrm>
            <a:off x="10745280" y="6350040"/>
            <a:ext cx="887760" cy="316440"/>
          </a:xfrm>
          <a:prstGeom prst="rect">
            <a:avLst/>
          </a:prstGeom>
          <a:noFill/>
          <a:ln w="0">
            <a:noFill/>
          </a:ln>
        </p:spPr>
        <p:txBody>
          <a:bodyPr anchor="ctr" anchorCtr="1">
            <a:noAutofit/>
          </a:bodyPr>
          <a:lstStyle>
            <a:lvl1pPr algn="r">
              <a:lnSpc>
                <a:spcPct val="100000"/>
              </a:lnSpc>
              <a:buNone/>
              <a:defRPr b="0" lang="de-DE" sz="939" spc="-1" strike="noStrike">
                <a:solidFill>
                  <a:srgbClr val="c0c0c0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de-DE" sz="939" spc="-1" strike="noStrike">
                <a:solidFill>
                  <a:srgbClr val="c0c0c0"/>
                </a:solidFill>
                <a:latin typeface="Calibri"/>
              </a:rPr>
              <a:t>Seite </a:t>
            </a:r>
            <a:fld id="{F3A953D4-02E8-4E29-9EE7-87E8E123A831}" type="slidenum">
              <a:rPr b="0" lang="de-DE" sz="939" spc="-1" strike="noStrike">
                <a:solidFill>
                  <a:srgbClr val="c0c0c0"/>
                </a:solidFill>
                <a:latin typeface="Calibri"/>
              </a:rPr>
              <a:t>1</a:t>
            </a:fld>
            <a:endParaRPr b="0" lang="en-US" sz="939" spc="-1" strike="noStrike">
              <a:latin typeface="Times New Roman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dt" idx="12"/>
          </p:nvPr>
        </p:nvSpPr>
        <p:spPr>
          <a:xfrm>
            <a:off x="4908240" y="6352560"/>
            <a:ext cx="1311480" cy="316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b="0" lang="de-DE" sz="939" spc="-1" strike="noStrike">
                <a:solidFill>
                  <a:srgbClr val="c0c0c0"/>
                </a:solidFill>
                <a:latin typeface="Calibri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F02D0914-0ED8-4A02-9383-96DAF305B571}" type="datetime3">
              <a:rPr b="0" lang="de-DE" sz="939" spc="-1" strike="noStrike">
                <a:solidFill>
                  <a:srgbClr val="c0c0c0"/>
                </a:solidFill>
                <a:latin typeface="Calibri"/>
              </a:rPr>
              <a:t>10. April 2024</a:t>
            </a:fld>
            <a:endParaRPr b="0" lang="en-US" sz="939" spc="-1" strike="noStrike">
              <a:latin typeface="Times New Roman"/>
            </a:endParaRPr>
          </a:p>
        </p:txBody>
      </p:sp>
      <p:sp>
        <p:nvSpPr>
          <p:cNvPr id="157" name="Rechteck 27"/>
          <p:cNvSpPr/>
          <p:nvPr/>
        </p:nvSpPr>
        <p:spPr>
          <a:xfrm>
            <a:off x="547200" y="1122840"/>
            <a:ext cx="2928960" cy="553680"/>
          </a:xfrm>
          <a:prstGeom prst="rect">
            <a:avLst/>
          </a:prstGeom>
          <a:solidFill>
            <a:srgbClr val="003361"/>
          </a:solidFill>
          <a:ln>
            <a:solidFill>
              <a:srgbClr val="00162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de-AT" sz="1800" spc="-1" strike="noStrike">
                <a:solidFill>
                  <a:srgbClr val="ffffff"/>
                </a:solidFill>
                <a:latin typeface="Calibri"/>
              </a:rPr>
              <a:t>Thema unserer Arbeit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158" name="Gruppieren 55"/>
          <p:cNvGrpSpPr/>
          <p:nvPr/>
        </p:nvGrpSpPr>
        <p:grpSpPr>
          <a:xfrm>
            <a:off x="930600" y="446400"/>
            <a:ext cx="10310040" cy="449280"/>
            <a:chOff x="930600" y="446400"/>
            <a:chExt cx="10310040" cy="449280"/>
          </a:xfrm>
        </p:grpSpPr>
        <p:sp>
          <p:nvSpPr>
            <p:cNvPr id="159" name="Rechteck 6"/>
            <p:cNvSpPr/>
            <p:nvPr/>
          </p:nvSpPr>
          <p:spPr>
            <a:xfrm>
              <a:off x="1787040" y="450720"/>
              <a:ext cx="448920" cy="444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</a:rPr>
                <a:t>1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60" name="Rechteck 7"/>
            <p:cNvSpPr/>
            <p:nvPr/>
          </p:nvSpPr>
          <p:spPr>
            <a:xfrm>
              <a:off x="3826080" y="450720"/>
              <a:ext cx="448920" cy="444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</a:rPr>
                <a:t>2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61" name="Rechteck 8"/>
            <p:cNvSpPr/>
            <p:nvPr/>
          </p:nvSpPr>
          <p:spPr>
            <a:xfrm>
              <a:off x="5865480" y="450720"/>
              <a:ext cx="448920" cy="444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</a:rPr>
                <a:t>3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62" name="Rechteck 9"/>
            <p:cNvSpPr/>
            <p:nvPr/>
          </p:nvSpPr>
          <p:spPr>
            <a:xfrm>
              <a:off x="7904880" y="450720"/>
              <a:ext cx="448920" cy="444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</a:rPr>
                <a:t>4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63" name="Gerader Verbinder 19"/>
            <p:cNvSpPr/>
            <p:nvPr/>
          </p:nvSpPr>
          <p:spPr>
            <a:xfrm>
              <a:off x="930600" y="673200"/>
              <a:ext cx="856080" cy="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4" name="Rechteck 39"/>
            <p:cNvSpPr/>
            <p:nvPr/>
          </p:nvSpPr>
          <p:spPr>
            <a:xfrm>
              <a:off x="9944280" y="446400"/>
              <a:ext cx="448920" cy="444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</a:rPr>
                <a:t>5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65" name="Gerader Verbinder 40"/>
            <p:cNvSpPr/>
            <p:nvPr/>
          </p:nvSpPr>
          <p:spPr>
            <a:xfrm>
              <a:off x="2235960" y="673200"/>
              <a:ext cx="1590120" cy="36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6" name="Gerader Verbinder 43"/>
            <p:cNvSpPr/>
            <p:nvPr/>
          </p:nvSpPr>
          <p:spPr>
            <a:xfrm>
              <a:off x="4275360" y="673200"/>
              <a:ext cx="1590120" cy="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7" name="Gerader Verbinder 46"/>
            <p:cNvSpPr/>
            <p:nvPr/>
          </p:nvSpPr>
          <p:spPr>
            <a:xfrm>
              <a:off x="6314760" y="673200"/>
              <a:ext cx="1589760" cy="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8" name="Gerader Verbinder 49"/>
            <p:cNvSpPr/>
            <p:nvPr/>
          </p:nvSpPr>
          <p:spPr>
            <a:xfrm flipV="1">
              <a:off x="8354160" y="668880"/>
              <a:ext cx="1589760" cy="432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9" name="Gerader Verbinder 52"/>
            <p:cNvSpPr/>
            <p:nvPr/>
          </p:nvSpPr>
          <p:spPr>
            <a:xfrm flipV="1">
              <a:off x="10393200" y="663480"/>
              <a:ext cx="847440" cy="540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0" name="Rechteck 14"/>
            <p:cNvSpPr/>
            <p:nvPr/>
          </p:nvSpPr>
          <p:spPr>
            <a:xfrm>
              <a:off x="1787040" y="450720"/>
              <a:ext cx="448920" cy="444960"/>
            </a:xfrm>
            <a:prstGeom prst="rect">
              <a:avLst/>
            </a:prstGeom>
            <a:solidFill>
              <a:srgbClr val="003361"/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</a:rPr>
                <a:t>1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71" name="Rechteck 15"/>
            <p:cNvSpPr/>
            <p:nvPr/>
          </p:nvSpPr>
          <p:spPr>
            <a:xfrm>
              <a:off x="3826080" y="450720"/>
              <a:ext cx="448920" cy="444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</a:rPr>
                <a:t>2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72" name="Rechteck 16"/>
            <p:cNvSpPr/>
            <p:nvPr/>
          </p:nvSpPr>
          <p:spPr>
            <a:xfrm>
              <a:off x="5865480" y="450720"/>
              <a:ext cx="448920" cy="444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</a:rPr>
                <a:t>3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73" name="Rechteck 17"/>
            <p:cNvSpPr/>
            <p:nvPr/>
          </p:nvSpPr>
          <p:spPr>
            <a:xfrm>
              <a:off x="7904880" y="450720"/>
              <a:ext cx="448920" cy="444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</a:rPr>
                <a:t>4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74" name="Textfeld 10"/>
          <p:cNvSpPr/>
          <p:nvPr/>
        </p:nvSpPr>
        <p:spPr>
          <a:xfrm>
            <a:off x="4444920" y="1291680"/>
            <a:ext cx="7818480" cy="161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Problem: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Umständliche Lehreplanung aufgrund nicht vorhandener Tools</a:t>
            </a:r>
            <a:endParaRPr b="0" lang="en-US" sz="20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b="0" lang="en-US" sz="20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Momentane Lösung: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75" name=""/>
          <p:cNvSpPr/>
          <p:nvPr/>
        </p:nvSpPr>
        <p:spPr>
          <a:xfrm>
            <a:off x="7086600" y="2905920"/>
            <a:ext cx="4572000" cy="29718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Bil</a:t>
            </a:r>
            <a:r>
              <a:rPr b="0" lang="en-US" sz="1800" spc="-1" strike="noStrike">
                <a:latin typeface="Arial"/>
              </a:rPr>
              <a:t>d </a:t>
            </a:r>
            <a:r>
              <a:rPr b="0" lang="en-US" sz="1800" spc="-1" strike="noStrike">
                <a:latin typeface="Arial"/>
              </a:rPr>
              <a:t>vo</a:t>
            </a:r>
            <a:r>
              <a:rPr b="0" lang="en-US" sz="1800" spc="-1" strike="noStrike">
                <a:latin typeface="Arial"/>
              </a:rPr>
              <a:t>n </a:t>
            </a:r>
            <a:r>
              <a:rPr b="0" lang="en-US" sz="1800" spc="-1" strike="noStrike">
                <a:latin typeface="Arial"/>
              </a:rPr>
              <a:t>C</a:t>
            </a:r>
            <a:r>
              <a:rPr b="0" lang="en-US" sz="1800" spc="-1" strike="noStrike">
                <a:latin typeface="Arial"/>
              </a:rPr>
              <a:t>on</a:t>
            </a:r>
            <a:r>
              <a:rPr b="0" lang="en-US" sz="1800" spc="-1" strike="noStrike">
                <a:latin typeface="Arial"/>
              </a:rPr>
              <a:t>ni</a:t>
            </a:r>
            <a:r>
              <a:rPr b="0" lang="en-US" sz="1800" spc="-1" strike="noStrike">
                <a:latin typeface="Arial"/>
              </a:rPr>
              <a:t>es </a:t>
            </a:r>
            <a:r>
              <a:rPr b="0" lang="en-US" sz="1800" spc="-1" strike="noStrike">
                <a:latin typeface="Arial"/>
              </a:rPr>
              <a:t>Ar</a:t>
            </a:r>
            <a:r>
              <a:rPr b="0" lang="en-US" sz="1800" spc="-1" strike="noStrike">
                <a:latin typeface="Arial"/>
              </a:rPr>
              <a:t>be</a:t>
            </a:r>
            <a:r>
              <a:rPr b="0" lang="en-US" sz="1800" spc="-1" strike="noStrike">
                <a:latin typeface="Arial"/>
              </a:rPr>
              <a:t>its</a:t>
            </a:r>
            <a:r>
              <a:rPr b="0" lang="en-US" sz="1800" spc="-1" strike="noStrike">
                <a:latin typeface="Arial"/>
              </a:rPr>
              <a:t>pl</a:t>
            </a:r>
            <a:r>
              <a:rPr b="0" lang="en-US" sz="1800" spc="-1" strike="noStrike">
                <a:latin typeface="Arial"/>
              </a:rPr>
              <a:t>at</a:t>
            </a:r>
            <a:r>
              <a:rPr b="0" lang="en-US" sz="1800" spc="-1" strike="noStrike">
                <a:latin typeface="Arial"/>
              </a:rPr>
              <a:t>z</a:t>
            </a:r>
            <a:endParaRPr b="0" lang="en-US" sz="1800" spc="-1" strike="noStrike">
              <a:latin typeface="Arial"/>
            </a:endParaRPr>
          </a:p>
        </p:txBody>
      </p:sp>
    </p:spTree>
  </p:cSld>
  <p:transition>
    <p:fade/>
  </p:transition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ftr" idx="13"/>
          </p:nvPr>
        </p:nvSpPr>
        <p:spPr>
          <a:xfrm>
            <a:off x="6425280" y="6352560"/>
            <a:ext cx="4114440" cy="313920"/>
          </a:xfrm>
          <a:prstGeom prst="rect">
            <a:avLst/>
          </a:prstGeom>
          <a:noFill/>
          <a:ln w="0">
            <a:noFill/>
          </a:ln>
        </p:spPr>
        <p:txBody>
          <a:bodyPr anchor="ctr" anchorCtr="1">
            <a:noAutofit/>
          </a:bodyPr>
          <a:lstStyle>
            <a:lvl1pPr algn="ctr">
              <a:lnSpc>
                <a:spcPct val="100000"/>
              </a:lnSpc>
              <a:buNone/>
              <a:defRPr b="0" lang="de-AT" sz="1000" spc="-1" strike="noStrike">
                <a:solidFill>
                  <a:srgbClr val="c0c0c0"/>
                </a:solidFill>
                <a:latin typeface="Calibri Light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de-AT" sz="1000" spc="-1" strike="noStrike">
                <a:solidFill>
                  <a:srgbClr val="c0c0c0"/>
                </a:solidFill>
                <a:latin typeface="Calibri Light"/>
              </a:rPr>
              <a:t>Lect</a:t>
            </a:r>
            <a:r>
              <a:rPr b="0" lang="de-AT" sz="1000" spc="-1" strike="noStrike">
                <a:solidFill>
                  <a:srgbClr val="c0c0c0"/>
                </a:solidFill>
                <a:latin typeface="Calibri Light"/>
              </a:rPr>
              <a:t>ure </a:t>
            </a:r>
            <a:r>
              <a:rPr b="0" lang="de-AT" sz="1000" spc="-1" strike="noStrike">
                <a:solidFill>
                  <a:srgbClr val="c0c0c0"/>
                </a:solidFill>
                <a:latin typeface="Calibri Light"/>
              </a:rPr>
              <a:t>Con</a:t>
            </a:r>
            <a:r>
              <a:rPr b="0" lang="de-AT" sz="1000" spc="-1" strike="noStrike">
                <a:solidFill>
                  <a:srgbClr val="c0c0c0"/>
                </a:solidFill>
                <a:latin typeface="Calibri Light"/>
              </a:rPr>
              <a:t>nect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sldNum" idx="14"/>
          </p:nvPr>
        </p:nvSpPr>
        <p:spPr>
          <a:xfrm>
            <a:off x="10745280" y="6350040"/>
            <a:ext cx="887760" cy="316440"/>
          </a:xfrm>
          <a:prstGeom prst="rect">
            <a:avLst/>
          </a:prstGeom>
          <a:noFill/>
          <a:ln w="0">
            <a:noFill/>
          </a:ln>
        </p:spPr>
        <p:txBody>
          <a:bodyPr anchor="ctr" anchorCtr="1">
            <a:noAutofit/>
          </a:bodyPr>
          <a:lstStyle>
            <a:lvl1pPr algn="r">
              <a:lnSpc>
                <a:spcPct val="100000"/>
              </a:lnSpc>
              <a:buNone/>
              <a:defRPr b="0" lang="de-DE" sz="939" spc="-1" strike="noStrike">
                <a:solidFill>
                  <a:srgbClr val="c0c0c0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de-DE" sz="939" spc="-1" strike="noStrike">
                <a:solidFill>
                  <a:srgbClr val="c0c0c0"/>
                </a:solidFill>
                <a:latin typeface="Calibri"/>
              </a:rPr>
              <a:t>Seite </a:t>
            </a:r>
            <a:fld id="{2B3BEE8D-5029-4728-B082-CD695B85652C}" type="slidenum">
              <a:rPr b="0" lang="de-DE" sz="939" spc="-1" strike="noStrike">
                <a:solidFill>
                  <a:srgbClr val="c0c0c0"/>
                </a:solidFill>
                <a:latin typeface="Calibri"/>
              </a:rPr>
              <a:t>1</a:t>
            </a:fld>
            <a:endParaRPr b="0" lang="en-US" sz="939" spc="-1" strike="noStrike">
              <a:latin typeface="Times New Roman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dt" idx="15"/>
          </p:nvPr>
        </p:nvSpPr>
        <p:spPr>
          <a:xfrm>
            <a:off x="4908240" y="6352560"/>
            <a:ext cx="1311480" cy="316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b="0" lang="de-DE" sz="939" spc="-1" strike="noStrike">
                <a:solidFill>
                  <a:srgbClr val="c0c0c0"/>
                </a:solidFill>
                <a:latin typeface="Calibri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25115BE8-E909-4E36-A04B-0B436E6D635C}" type="datetime3">
              <a:rPr b="0" lang="de-DE" sz="939" spc="-1" strike="noStrike">
                <a:solidFill>
                  <a:srgbClr val="c0c0c0"/>
                </a:solidFill>
                <a:latin typeface="Calibri"/>
              </a:rPr>
              <a:t>10. April 2024</a:t>
            </a:fld>
            <a:endParaRPr b="0" lang="en-US" sz="939" spc="-1" strike="noStrike">
              <a:latin typeface="Times New Roman"/>
            </a:endParaRPr>
          </a:p>
        </p:txBody>
      </p:sp>
      <p:sp>
        <p:nvSpPr>
          <p:cNvPr id="179" name="Rechteck 40"/>
          <p:cNvSpPr/>
          <p:nvPr/>
        </p:nvSpPr>
        <p:spPr>
          <a:xfrm>
            <a:off x="547200" y="1122840"/>
            <a:ext cx="2928960" cy="553680"/>
          </a:xfrm>
          <a:prstGeom prst="rect">
            <a:avLst/>
          </a:prstGeom>
          <a:solidFill>
            <a:srgbClr val="003361"/>
          </a:solidFill>
          <a:ln>
            <a:solidFill>
              <a:srgbClr val="00162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de-AT" sz="1800" spc="-1" strike="noStrike">
                <a:solidFill>
                  <a:srgbClr val="ffffff"/>
                </a:solidFill>
                <a:latin typeface="Calibri"/>
              </a:rPr>
              <a:t>Thema unserer Arbeit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180" name="Gruppieren 4"/>
          <p:cNvGrpSpPr/>
          <p:nvPr/>
        </p:nvGrpSpPr>
        <p:grpSpPr>
          <a:xfrm>
            <a:off x="930600" y="446400"/>
            <a:ext cx="10310040" cy="449280"/>
            <a:chOff x="930600" y="446400"/>
            <a:chExt cx="10310040" cy="449280"/>
          </a:xfrm>
        </p:grpSpPr>
        <p:sp>
          <p:nvSpPr>
            <p:cNvPr id="181" name="Rechteck 41"/>
            <p:cNvSpPr/>
            <p:nvPr/>
          </p:nvSpPr>
          <p:spPr>
            <a:xfrm>
              <a:off x="1787040" y="450720"/>
              <a:ext cx="448920" cy="444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</a:rPr>
                <a:t>1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82" name="Rechteck 42"/>
            <p:cNvSpPr/>
            <p:nvPr/>
          </p:nvSpPr>
          <p:spPr>
            <a:xfrm>
              <a:off x="3826080" y="450720"/>
              <a:ext cx="448920" cy="444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</a:rPr>
                <a:t>2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83" name="Rechteck 43"/>
            <p:cNvSpPr/>
            <p:nvPr/>
          </p:nvSpPr>
          <p:spPr>
            <a:xfrm>
              <a:off x="5865480" y="450720"/>
              <a:ext cx="448920" cy="444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</a:rPr>
                <a:t>3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84" name="Rechteck 44"/>
            <p:cNvSpPr/>
            <p:nvPr/>
          </p:nvSpPr>
          <p:spPr>
            <a:xfrm>
              <a:off x="7904880" y="450720"/>
              <a:ext cx="448920" cy="444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</a:rPr>
                <a:t>4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85" name="Gerader Verbinder 7"/>
            <p:cNvSpPr/>
            <p:nvPr/>
          </p:nvSpPr>
          <p:spPr>
            <a:xfrm>
              <a:off x="930600" y="673200"/>
              <a:ext cx="856080" cy="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6" name="Rechteck 46"/>
            <p:cNvSpPr/>
            <p:nvPr/>
          </p:nvSpPr>
          <p:spPr>
            <a:xfrm>
              <a:off x="9944280" y="446400"/>
              <a:ext cx="448920" cy="444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</a:rPr>
                <a:t>5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87" name="Gerader Verbinder 8"/>
            <p:cNvSpPr/>
            <p:nvPr/>
          </p:nvSpPr>
          <p:spPr>
            <a:xfrm>
              <a:off x="2235960" y="673200"/>
              <a:ext cx="1590120" cy="36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8" name="Gerader Verbinder 9"/>
            <p:cNvSpPr/>
            <p:nvPr/>
          </p:nvSpPr>
          <p:spPr>
            <a:xfrm>
              <a:off x="4275360" y="673200"/>
              <a:ext cx="1590120" cy="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9" name="Gerader Verbinder 10"/>
            <p:cNvSpPr/>
            <p:nvPr/>
          </p:nvSpPr>
          <p:spPr>
            <a:xfrm>
              <a:off x="6314760" y="673200"/>
              <a:ext cx="1589760" cy="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0" name="Gerader Verbinder 11"/>
            <p:cNvSpPr/>
            <p:nvPr/>
          </p:nvSpPr>
          <p:spPr>
            <a:xfrm flipV="1">
              <a:off x="8354160" y="668880"/>
              <a:ext cx="1589760" cy="432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1" name="Gerader Verbinder 12"/>
            <p:cNvSpPr/>
            <p:nvPr/>
          </p:nvSpPr>
          <p:spPr>
            <a:xfrm flipV="1">
              <a:off x="10393200" y="663480"/>
              <a:ext cx="847440" cy="540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2" name="Rechteck 49"/>
            <p:cNvSpPr/>
            <p:nvPr/>
          </p:nvSpPr>
          <p:spPr>
            <a:xfrm>
              <a:off x="1787040" y="450720"/>
              <a:ext cx="448920" cy="444960"/>
            </a:xfrm>
            <a:prstGeom prst="rect">
              <a:avLst/>
            </a:prstGeom>
            <a:solidFill>
              <a:srgbClr val="003361"/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</a:rPr>
                <a:t>1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93" name="Rechteck 51"/>
            <p:cNvSpPr/>
            <p:nvPr/>
          </p:nvSpPr>
          <p:spPr>
            <a:xfrm>
              <a:off x="3826080" y="450720"/>
              <a:ext cx="448920" cy="444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</a:rPr>
                <a:t>2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94" name="Rechteck 52"/>
            <p:cNvSpPr/>
            <p:nvPr/>
          </p:nvSpPr>
          <p:spPr>
            <a:xfrm>
              <a:off x="5865480" y="450720"/>
              <a:ext cx="448920" cy="444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</a:rPr>
                <a:t>3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95" name="Rechteck 53"/>
            <p:cNvSpPr/>
            <p:nvPr/>
          </p:nvSpPr>
          <p:spPr>
            <a:xfrm>
              <a:off x="7904880" y="450720"/>
              <a:ext cx="448920" cy="444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</a:rPr>
                <a:t>4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96" name="Textfeld 8"/>
          <p:cNvSpPr/>
          <p:nvPr/>
        </p:nvSpPr>
        <p:spPr>
          <a:xfrm>
            <a:off x="4444920" y="1291680"/>
            <a:ext cx="7818480" cy="466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Anforderungen: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Visualisierung des </a:t>
            </a: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Stundenplans</a:t>
            </a:r>
            <a:endParaRPr b="0" lang="en-US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b="0" lang="en-US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Unterschiedliche </a:t>
            </a: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Export Formate der </a:t>
            </a: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Pläne</a:t>
            </a:r>
            <a:endParaRPr b="0" lang="en-US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b="0" lang="en-US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Importmöglichkeiten </a:t>
            </a: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bisheriger und neuer </a:t>
            </a: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Pläne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Lösungsansatz: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Entwicklung einer </a:t>
            </a: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interaktiven </a:t>
            </a: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Webanwendung</a:t>
            </a:r>
            <a:endParaRPr b="0" lang="en-US" sz="20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b="0" lang="en-US" sz="20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Automatisierte </a:t>
            </a: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Zuteilung von Kursen </a:t>
            </a: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zu Räumen</a:t>
            </a:r>
            <a:endParaRPr b="0" lang="en-US" sz="20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b="0" lang="en-US" sz="20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Interface für </a:t>
            </a: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manuelle </a:t>
            </a: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Bearbeitung mittels </a:t>
            </a: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Drag &amp; Drop</a:t>
            </a:r>
            <a:endParaRPr b="0" lang="en-US" sz="2000" spc="-1" strike="noStrike">
              <a:latin typeface="Arial"/>
            </a:endParaRPr>
          </a:p>
        </p:txBody>
      </p:sp>
    </p:spTree>
  </p:cSld>
  <p:transition>
    <p:fade/>
  </p:transition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ftr" idx="16"/>
          </p:nvPr>
        </p:nvSpPr>
        <p:spPr>
          <a:xfrm>
            <a:off x="6425280" y="6352560"/>
            <a:ext cx="4114440" cy="313920"/>
          </a:xfrm>
          <a:prstGeom prst="rect">
            <a:avLst/>
          </a:prstGeom>
          <a:noFill/>
          <a:ln w="0">
            <a:noFill/>
          </a:ln>
        </p:spPr>
        <p:txBody>
          <a:bodyPr anchor="ctr" anchorCtr="1">
            <a:noAutofit/>
          </a:bodyPr>
          <a:lstStyle>
            <a:lvl1pPr algn="ctr">
              <a:lnSpc>
                <a:spcPct val="100000"/>
              </a:lnSpc>
              <a:buNone/>
              <a:defRPr b="0" lang="de-AT" sz="1000" spc="-1" strike="noStrike">
                <a:solidFill>
                  <a:srgbClr val="c0c0c0"/>
                </a:solidFill>
                <a:latin typeface="Calibri Light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de-AT" sz="1000" spc="-1" strike="noStrike">
                <a:solidFill>
                  <a:srgbClr val="c0c0c0"/>
                </a:solidFill>
                <a:latin typeface="Calibri Light"/>
              </a:rPr>
              <a:t>Lecture Connect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sldNum" idx="17"/>
          </p:nvPr>
        </p:nvSpPr>
        <p:spPr>
          <a:xfrm>
            <a:off x="10745280" y="6350040"/>
            <a:ext cx="887760" cy="316440"/>
          </a:xfrm>
          <a:prstGeom prst="rect">
            <a:avLst/>
          </a:prstGeom>
          <a:noFill/>
          <a:ln w="0">
            <a:noFill/>
          </a:ln>
        </p:spPr>
        <p:txBody>
          <a:bodyPr anchor="ctr" anchorCtr="1">
            <a:noAutofit/>
          </a:bodyPr>
          <a:lstStyle>
            <a:lvl1pPr algn="r">
              <a:lnSpc>
                <a:spcPct val="100000"/>
              </a:lnSpc>
              <a:buNone/>
              <a:defRPr b="0" lang="de-DE" sz="939" spc="-1" strike="noStrike">
                <a:solidFill>
                  <a:srgbClr val="c0c0c0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de-DE" sz="939" spc="-1" strike="noStrike">
                <a:solidFill>
                  <a:srgbClr val="c0c0c0"/>
                </a:solidFill>
                <a:latin typeface="Calibri"/>
              </a:rPr>
              <a:t>Seite </a:t>
            </a:r>
            <a:fld id="{077CA215-943E-4251-AD40-D2CD70E07639}" type="slidenum">
              <a:rPr b="0" lang="de-DE" sz="939" spc="-1" strike="noStrike">
                <a:solidFill>
                  <a:srgbClr val="c0c0c0"/>
                </a:solidFill>
                <a:latin typeface="Calibri"/>
              </a:rPr>
              <a:t>1</a:t>
            </a:fld>
            <a:endParaRPr b="0" lang="en-US" sz="939" spc="-1" strike="noStrike">
              <a:latin typeface="Times New Roman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dt" idx="18"/>
          </p:nvPr>
        </p:nvSpPr>
        <p:spPr>
          <a:xfrm>
            <a:off x="4908240" y="6352560"/>
            <a:ext cx="1311480" cy="316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b="0" lang="de-DE" sz="939" spc="-1" strike="noStrike">
                <a:solidFill>
                  <a:srgbClr val="c0c0c0"/>
                </a:solidFill>
                <a:latin typeface="Calibri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4304774F-72E2-47EE-A5E1-FA8BDBC8C4F1}" type="datetime3">
              <a:rPr b="0" lang="de-DE" sz="939" spc="-1" strike="noStrike">
                <a:solidFill>
                  <a:srgbClr val="c0c0c0"/>
                </a:solidFill>
                <a:latin typeface="Calibri"/>
              </a:rPr>
              <a:t>10. April 2024</a:t>
            </a:fld>
            <a:endParaRPr b="0" lang="en-US" sz="939" spc="-1" strike="noStrike">
              <a:latin typeface="Times New Roman"/>
            </a:endParaRPr>
          </a:p>
        </p:txBody>
      </p:sp>
      <p:sp>
        <p:nvSpPr>
          <p:cNvPr id="200" name="Rechteck 29"/>
          <p:cNvSpPr/>
          <p:nvPr/>
        </p:nvSpPr>
        <p:spPr>
          <a:xfrm>
            <a:off x="2586240" y="1118880"/>
            <a:ext cx="2928960" cy="553680"/>
          </a:xfrm>
          <a:prstGeom prst="rect">
            <a:avLst/>
          </a:prstGeom>
          <a:solidFill>
            <a:srgbClr val="003361"/>
          </a:solidFill>
          <a:ln>
            <a:solidFill>
              <a:srgbClr val="00162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de-AT" sz="1800" spc="-1" strike="noStrike">
                <a:solidFill>
                  <a:srgbClr val="ffffff"/>
                </a:solidFill>
                <a:latin typeface="Calibri"/>
              </a:rPr>
              <a:t>Problematik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201" name="Gruppieren 2"/>
          <p:cNvGrpSpPr/>
          <p:nvPr/>
        </p:nvGrpSpPr>
        <p:grpSpPr>
          <a:xfrm>
            <a:off x="930600" y="446400"/>
            <a:ext cx="10310040" cy="449280"/>
            <a:chOff x="930600" y="446400"/>
            <a:chExt cx="10310040" cy="449280"/>
          </a:xfrm>
        </p:grpSpPr>
        <p:sp>
          <p:nvSpPr>
            <p:cNvPr id="202" name="Rechteck 10"/>
            <p:cNvSpPr/>
            <p:nvPr/>
          </p:nvSpPr>
          <p:spPr>
            <a:xfrm>
              <a:off x="1787040" y="450720"/>
              <a:ext cx="448920" cy="444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</a:rPr>
                <a:t>1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03" name="Rechteck 11"/>
            <p:cNvSpPr/>
            <p:nvPr/>
          </p:nvSpPr>
          <p:spPr>
            <a:xfrm>
              <a:off x="3826080" y="450720"/>
              <a:ext cx="448920" cy="444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</a:rPr>
                <a:t>2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04" name="Rechteck 12"/>
            <p:cNvSpPr/>
            <p:nvPr/>
          </p:nvSpPr>
          <p:spPr>
            <a:xfrm>
              <a:off x="5865480" y="450720"/>
              <a:ext cx="448920" cy="444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</a:rPr>
                <a:t>3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05" name="Rechteck 13"/>
            <p:cNvSpPr/>
            <p:nvPr/>
          </p:nvSpPr>
          <p:spPr>
            <a:xfrm>
              <a:off x="7904880" y="450720"/>
              <a:ext cx="448920" cy="444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</a:rPr>
                <a:t>4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06" name="Gerader Verbinder 14"/>
            <p:cNvSpPr/>
            <p:nvPr/>
          </p:nvSpPr>
          <p:spPr>
            <a:xfrm>
              <a:off x="930600" y="673200"/>
              <a:ext cx="856080" cy="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7" name="Rechteck 15"/>
            <p:cNvSpPr/>
            <p:nvPr/>
          </p:nvSpPr>
          <p:spPr>
            <a:xfrm>
              <a:off x="9944280" y="446400"/>
              <a:ext cx="448920" cy="444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</a:rPr>
                <a:t>5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08" name="Gerader Verbinder 16"/>
            <p:cNvSpPr/>
            <p:nvPr/>
          </p:nvSpPr>
          <p:spPr>
            <a:xfrm>
              <a:off x="2235960" y="673200"/>
              <a:ext cx="1590120" cy="36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9" name="Gerader Verbinder 17"/>
            <p:cNvSpPr/>
            <p:nvPr/>
          </p:nvSpPr>
          <p:spPr>
            <a:xfrm>
              <a:off x="4275360" y="673200"/>
              <a:ext cx="1590120" cy="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0" name="Gerader Verbinder 18"/>
            <p:cNvSpPr/>
            <p:nvPr/>
          </p:nvSpPr>
          <p:spPr>
            <a:xfrm>
              <a:off x="6314760" y="673200"/>
              <a:ext cx="1589760" cy="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1" name="Gerader Verbinder 20"/>
            <p:cNvSpPr/>
            <p:nvPr/>
          </p:nvSpPr>
          <p:spPr>
            <a:xfrm flipV="1">
              <a:off x="8354160" y="668880"/>
              <a:ext cx="1589760" cy="432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2" name="Gerader Verbinder 21"/>
            <p:cNvSpPr/>
            <p:nvPr/>
          </p:nvSpPr>
          <p:spPr>
            <a:xfrm flipV="1">
              <a:off x="10393200" y="663480"/>
              <a:ext cx="847440" cy="540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3" name="Rechteck 22"/>
            <p:cNvSpPr/>
            <p:nvPr/>
          </p:nvSpPr>
          <p:spPr>
            <a:xfrm>
              <a:off x="1787040" y="450720"/>
              <a:ext cx="448920" cy="444960"/>
            </a:xfrm>
            <a:prstGeom prst="rect">
              <a:avLst/>
            </a:prstGeom>
            <a:solidFill>
              <a:srgbClr val="003361"/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</a:rPr>
                <a:t>1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14" name="Rechteck 23"/>
            <p:cNvSpPr/>
            <p:nvPr/>
          </p:nvSpPr>
          <p:spPr>
            <a:xfrm>
              <a:off x="3826080" y="450720"/>
              <a:ext cx="448920" cy="444960"/>
            </a:xfrm>
            <a:prstGeom prst="rect">
              <a:avLst/>
            </a:prstGeom>
            <a:solidFill>
              <a:srgbClr val="003361"/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</a:rPr>
                <a:t>2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15" name="Rechteck 24"/>
            <p:cNvSpPr/>
            <p:nvPr/>
          </p:nvSpPr>
          <p:spPr>
            <a:xfrm>
              <a:off x="5865480" y="450720"/>
              <a:ext cx="448920" cy="444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</a:rPr>
                <a:t>3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16" name="Rechteck 25"/>
            <p:cNvSpPr/>
            <p:nvPr/>
          </p:nvSpPr>
          <p:spPr>
            <a:xfrm>
              <a:off x="7904880" y="450720"/>
              <a:ext cx="448920" cy="444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</a:rPr>
                <a:t>4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17" name="Textfeld 6"/>
          <p:cNvSpPr/>
          <p:nvPr/>
        </p:nvSpPr>
        <p:spPr>
          <a:xfrm>
            <a:off x="930600" y="2155680"/>
            <a:ext cx="10216800" cy="255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Constraints bei der Zuweisung: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Timing Constraints von Kursen</a:t>
            </a: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Timing Constraints von Räumen</a:t>
            </a: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Anzahl Kursteilnehmer / Raumkapazität</a:t>
            </a: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Computer benötigt / verfügbar?</a:t>
            </a:r>
            <a:endParaRPr b="0" lang="en-US" sz="1800" spc="-1" strike="noStrike">
              <a:latin typeface="Arial"/>
            </a:endParaRPr>
          </a:p>
        </p:txBody>
      </p:sp>
    </p:spTree>
  </p:cSld>
  <p:transition>
    <p:fade/>
  </p:transition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ftr" idx="19"/>
          </p:nvPr>
        </p:nvSpPr>
        <p:spPr>
          <a:xfrm>
            <a:off x="6425280" y="6352560"/>
            <a:ext cx="4114440" cy="313920"/>
          </a:xfrm>
          <a:prstGeom prst="rect">
            <a:avLst/>
          </a:prstGeom>
          <a:noFill/>
          <a:ln w="0">
            <a:noFill/>
          </a:ln>
        </p:spPr>
        <p:txBody>
          <a:bodyPr anchor="ctr" anchorCtr="1">
            <a:noAutofit/>
          </a:bodyPr>
          <a:lstStyle>
            <a:lvl1pPr algn="ctr">
              <a:lnSpc>
                <a:spcPct val="100000"/>
              </a:lnSpc>
              <a:buNone/>
              <a:defRPr b="0" lang="de-AT" sz="1000" spc="-1" strike="noStrike">
                <a:solidFill>
                  <a:srgbClr val="c0c0c0"/>
                </a:solidFill>
                <a:latin typeface="Calibri Light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de-AT" sz="1000" spc="-1" strike="noStrike">
                <a:solidFill>
                  <a:srgbClr val="c0c0c0"/>
                </a:solidFill>
                <a:latin typeface="Calibri Light"/>
              </a:rPr>
              <a:t>Lecture Connect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sldNum" idx="20"/>
          </p:nvPr>
        </p:nvSpPr>
        <p:spPr>
          <a:xfrm>
            <a:off x="10745280" y="6350040"/>
            <a:ext cx="887760" cy="316440"/>
          </a:xfrm>
          <a:prstGeom prst="rect">
            <a:avLst/>
          </a:prstGeom>
          <a:noFill/>
          <a:ln w="0">
            <a:noFill/>
          </a:ln>
        </p:spPr>
        <p:txBody>
          <a:bodyPr anchor="ctr" anchorCtr="1">
            <a:noAutofit/>
          </a:bodyPr>
          <a:lstStyle>
            <a:lvl1pPr algn="r">
              <a:lnSpc>
                <a:spcPct val="100000"/>
              </a:lnSpc>
              <a:buNone/>
              <a:defRPr b="0" lang="de-DE" sz="939" spc="-1" strike="noStrike">
                <a:solidFill>
                  <a:srgbClr val="c0c0c0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de-DE" sz="939" spc="-1" strike="noStrike">
                <a:solidFill>
                  <a:srgbClr val="c0c0c0"/>
                </a:solidFill>
                <a:latin typeface="Calibri"/>
              </a:rPr>
              <a:t>Seite </a:t>
            </a:r>
            <a:fld id="{322508C8-362A-4224-9C5E-822180D929BC}" type="slidenum">
              <a:rPr b="0" lang="de-DE" sz="939" spc="-1" strike="noStrike">
                <a:solidFill>
                  <a:srgbClr val="c0c0c0"/>
                </a:solidFill>
                <a:latin typeface="Calibri"/>
              </a:rPr>
              <a:t>1</a:t>
            </a:fld>
            <a:endParaRPr b="0" lang="en-US" sz="939" spc="-1" strike="noStrike">
              <a:latin typeface="Times New Roman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 type="dt" idx="21"/>
          </p:nvPr>
        </p:nvSpPr>
        <p:spPr>
          <a:xfrm>
            <a:off x="4908240" y="6352560"/>
            <a:ext cx="1311480" cy="316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b="0" lang="de-DE" sz="939" spc="-1" strike="noStrike">
                <a:solidFill>
                  <a:srgbClr val="c0c0c0"/>
                </a:solidFill>
                <a:latin typeface="Calibri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D348CE16-53AD-41E4-B428-19A250B5D788}" type="datetime3">
              <a:rPr b="0" lang="de-DE" sz="939" spc="-1" strike="noStrike">
                <a:solidFill>
                  <a:srgbClr val="c0c0c0"/>
                </a:solidFill>
                <a:latin typeface="Calibri"/>
              </a:rPr>
              <a:t>10. April 2024</a:t>
            </a:fld>
            <a:endParaRPr b="0" lang="en-US" sz="939" spc="-1" strike="noStrike">
              <a:latin typeface="Times New Roman"/>
            </a:endParaRPr>
          </a:p>
        </p:txBody>
      </p:sp>
      <p:sp>
        <p:nvSpPr>
          <p:cNvPr id="221" name="Rechteck 1"/>
          <p:cNvSpPr/>
          <p:nvPr/>
        </p:nvSpPr>
        <p:spPr>
          <a:xfrm>
            <a:off x="2586240" y="1118880"/>
            <a:ext cx="2928960" cy="553680"/>
          </a:xfrm>
          <a:prstGeom prst="rect">
            <a:avLst/>
          </a:prstGeom>
          <a:solidFill>
            <a:srgbClr val="003361"/>
          </a:solidFill>
          <a:ln>
            <a:solidFill>
              <a:srgbClr val="00162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de-AT" sz="1800" spc="-1" strike="noStrike">
                <a:solidFill>
                  <a:srgbClr val="ffffff"/>
                </a:solidFill>
                <a:latin typeface="Calibri"/>
              </a:rPr>
              <a:t>Problematik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222" name="Gruppieren 3"/>
          <p:cNvGrpSpPr/>
          <p:nvPr/>
        </p:nvGrpSpPr>
        <p:grpSpPr>
          <a:xfrm>
            <a:off x="930600" y="446400"/>
            <a:ext cx="10310040" cy="449280"/>
            <a:chOff x="930600" y="446400"/>
            <a:chExt cx="10310040" cy="449280"/>
          </a:xfrm>
        </p:grpSpPr>
        <p:sp>
          <p:nvSpPr>
            <p:cNvPr id="223" name="Rechteck 3"/>
            <p:cNvSpPr/>
            <p:nvPr/>
          </p:nvSpPr>
          <p:spPr>
            <a:xfrm>
              <a:off x="1787040" y="450720"/>
              <a:ext cx="448920" cy="444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</a:rPr>
                <a:t>1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24" name="Rechteck 4"/>
            <p:cNvSpPr/>
            <p:nvPr/>
          </p:nvSpPr>
          <p:spPr>
            <a:xfrm>
              <a:off x="3826080" y="450720"/>
              <a:ext cx="448920" cy="444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</a:rPr>
                <a:t>2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25" name="Rechteck 5"/>
            <p:cNvSpPr/>
            <p:nvPr/>
          </p:nvSpPr>
          <p:spPr>
            <a:xfrm>
              <a:off x="5865480" y="450720"/>
              <a:ext cx="448920" cy="444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</a:rPr>
                <a:t>3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26" name="Rechteck 18"/>
            <p:cNvSpPr/>
            <p:nvPr/>
          </p:nvSpPr>
          <p:spPr>
            <a:xfrm>
              <a:off x="7904880" y="450720"/>
              <a:ext cx="448920" cy="444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</a:rPr>
                <a:t>4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27" name="Gerader Verbinder 1"/>
            <p:cNvSpPr/>
            <p:nvPr/>
          </p:nvSpPr>
          <p:spPr>
            <a:xfrm>
              <a:off x="930600" y="673200"/>
              <a:ext cx="856080" cy="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8" name="Rechteck 19"/>
            <p:cNvSpPr/>
            <p:nvPr/>
          </p:nvSpPr>
          <p:spPr>
            <a:xfrm>
              <a:off x="9944280" y="446400"/>
              <a:ext cx="448920" cy="444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</a:rPr>
                <a:t>5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29" name="Gerader Verbinder 2"/>
            <p:cNvSpPr/>
            <p:nvPr/>
          </p:nvSpPr>
          <p:spPr>
            <a:xfrm>
              <a:off x="2235960" y="673200"/>
              <a:ext cx="1590120" cy="36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0" name="Gerader Verbinder 3"/>
            <p:cNvSpPr/>
            <p:nvPr/>
          </p:nvSpPr>
          <p:spPr>
            <a:xfrm>
              <a:off x="4275360" y="673200"/>
              <a:ext cx="1590120" cy="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1" name="Gerader Verbinder 4"/>
            <p:cNvSpPr/>
            <p:nvPr/>
          </p:nvSpPr>
          <p:spPr>
            <a:xfrm>
              <a:off x="6314760" y="673200"/>
              <a:ext cx="1589760" cy="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2" name="Gerader Verbinder 5"/>
            <p:cNvSpPr/>
            <p:nvPr/>
          </p:nvSpPr>
          <p:spPr>
            <a:xfrm flipV="1">
              <a:off x="8354160" y="668880"/>
              <a:ext cx="1589760" cy="432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3" name="Gerader Verbinder 6"/>
            <p:cNvSpPr/>
            <p:nvPr/>
          </p:nvSpPr>
          <p:spPr>
            <a:xfrm flipV="1">
              <a:off x="10393200" y="663480"/>
              <a:ext cx="847440" cy="540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4" name="Rechteck 20"/>
            <p:cNvSpPr/>
            <p:nvPr/>
          </p:nvSpPr>
          <p:spPr>
            <a:xfrm>
              <a:off x="1787040" y="450720"/>
              <a:ext cx="448920" cy="444960"/>
            </a:xfrm>
            <a:prstGeom prst="rect">
              <a:avLst/>
            </a:prstGeom>
            <a:solidFill>
              <a:srgbClr val="003361"/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</a:rPr>
                <a:t>1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35" name="Rechteck 34"/>
            <p:cNvSpPr/>
            <p:nvPr/>
          </p:nvSpPr>
          <p:spPr>
            <a:xfrm>
              <a:off x="3826080" y="450720"/>
              <a:ext cx="448920" cy="444960"/>
            </a:xfrm>
            <a:prstGeom prst="rect">
              <a:avLst/>
            </a:prstGeom>
            <a:solidFill>
              <a:srgbClr val="003361"/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</a:rPr>
                <a:t>2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36" name="Rechteck 36"/>
            <p:cNvSpPr/>
            <p:nvPr/>
          </p:nvSpPr>
          <p:spPr>
            <a:xfrm>
              <a:off x="5865480" y="450720"/>
              <a:ext cx="448920" cy="444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</a:rPr>
                <a:t>3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37" name="Rechteck 37"/>
            <p:cNvSpPr/>
            <p:nvPr/>
          </p:nvSpPr>
          <p:spPr>
            <a:xfrm>
              <a:off x="7904880" y="450720"/>
              <a:ext cx="448920" cy="444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</a:rPr>
                <a:t>4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38" name="Textfeld 2"/>
          <p:cNvSpPr/>
          <p:nvPr/>
        </p:nvSpPr>
        <p:spPr>
          <a:xfrm>
            <a:off x="930600" y="2155680"/>
            <a:ext cx="10216800" cy="365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Timing Constraints von Kursen: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Kurse desselben Semesters dürfen nicht am gleichen Tag zur gleichen Zeit stattfinden</a:t>
            </a:r>
            <a:br>
              <a:rPr sz="1800"/>
            </a:b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Beispiel: VO und dazügehörige PS</a:t>
            </a:r>
            <a:br>
              <a:rPr sz="1800"/>
            </a:b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Aufgeteilte Kurse müssen an unterschiedlichen Tagen stattfinden</a:t>
            </a:r>
            <a:br>
              <a:rPr sz="1800"/>
            </a:b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Beispiel: VO Betriebssysteme</a:t>
            </a:r>
            <a:br>
              <a:rPr sz="1800"/>
            </a:b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Kurse mit mehreren Gruppen sollten auf denselben Tag verteilt sein</a:t>
            </a:r>
            <a:br>
              <a:rPr sz="1800"/>
            </a:b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Beispiel: Proseminare</a:t>
            </a: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Kurse können nur zu bestimmten Zeiten stattfinden</a:t>
            </a: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Beispiel: VO ETI nur am Freitag</a:t>
            </a:r>
            <a:endParaRPr b="0" lang="en-US" sz="1800" spc="-1" strike="noStrike">
              <a:latin typeface="Arial"/>
            </a:endParaRPr>
          </a:p>
        </p:txBody>
      </p:sp>
    </p:spTree>
  </p:cSld>
  <p:transition>
    <p:fade/>
  </p:transition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Ellipse 94"/>
          <p:cNvSpPr/>
          <p:nvPr/>
        </p:nvSpPr>
        <p:spPr>
          <a:xfrm>
            <a:off x="1092960" y="2235960"/>
            <a:ext cx="6804720" cy="3663720"/>
          </a:xfrm>
          <a:prstGeom prst="ellipse">
            <a:avLst/>
          </a:prstGeom>
          <a:solidFill>
            <a:srgbClr val="003361"/>
          </a:solidFill>
          <a:ln>
            <a:solidFill>
              <a:srgbClr val="00162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Ellipse 95"/>
          <p:cNvSpPr/>
          <p:nvPr/>
        </p:nvSpPr>
        <p:spPr>
          <a:xfrm>
            <a:off x="4621320" y="2235960"/>
            <a:ext cx="6804720" cy="3663720"/>
          </a:xfrm>
          <a:prstGeom prst="ellipse">
            <a:avLst/>
          </a:prstGeom>
          <a:solidFill>
            <a:srgbClr val="003361"/>
          </a:solidFill>
          <a:ln>
            <a:solidFill>
              <a:srgbClr val="00162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Freihandform: Form 93"/>
          <p:cNvSpPr/>
          <p:nvPr/>
        </p:nvSpPr>
        <p:spPr>
          <a:xfrm>
            <a:off x="4384080" y="2464920"/>
            <a:ext cx="3513960" cy="3205800"/>
          </a:xfrm>
          <a:custGeom>
            <a:avLst/>
            <a:gdLst/>
            <a:ahLst/>
            <a:rect l="l" t="t" r="r" b="b"/>
            <a:pathLst>
              <a:path w="3514167" h="3206298">
                <a:moveTo>
                  <a:pt x="1757084" y="0"/>
                </a:moveTo>
                <a:lnTo>
                  <a:pt x="2013992" y="84033"/>
                </a:lnTo>
                <a:cubicBezTo>
                  <a:pt x="2919090" y="413255"/>
                  <a:pt x="3514167" y="970786"/>
                  <a:pt x="3514167" y="1603149"/>
                </a:cubicBezTo>
                <a:cubicBezTo>
                  <a:pt x="3514167" y="2235512"/>
                  <a:pt x="2919090" y="2793043"/>
                  <a:pt x="2013992" y="3122266"/>
                </a:cubicBezTo>
                <a:lnTo>
                  <a:pt x="1757084" y="3206298"/>
                </a:lnTo>
                <a:lnTo>
                  <a:pt x="1500176" y="3122266"/>
                </a:lnTo>
                <a:cubicBezTo>
                  <a:pt x="595077" y="2793043"/>
                  <a:pt x="0" y="2235512"/>
                  <a:pt x="0" y="1603149"/>
                </a:cubicBezTo>
                <a:cubicBezTo>
                  <a:pt x="0" y="970786"/>
                  <a:pt x="595077" y="413255"/>
                  <a:pt x="1500176" y="84033"/>
                </a:cubicBezTo>
                <a:close/>
              </a:path>
            </a:pathLst>
          </a:custGeom>
          <a:solidFill>
            <a:schemeClr val="accent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2" name="PlaceHolder 1"/>
          <p:cNvSpPr>
            <a:spLocks noGrp="1"/>
          </p:cNvSpPr>
          <p:nvPr>
            <p:ph type="ftr" idx="22"/>
          </p:nvPr>
        </p:nvSpPr>
        <p:spPr>
          <a:xfrm>
            <a:off x="6425280" y="6352560"/>
            <a:ext cx="4114440" cy="313920"/>
          </a:xfrm>
          <a:prstGeom prst="rect">
            <a:avLst/>
          </a:prstGeom>
          <a:noFill/>
          <a:ln w="0">
            <a:noFill/>
          </a:ln>
        </p:spPr>
        <p:txBody>
          <a:bodyPr anchor="ctr" anchorCtr="1">
            <a:noAutofit/>
          </a:bodyPr>
          <a:lstStyle>
            <a:lvl1pPr algn="ctr">
              <a:lnSpc>
                <a:spcPct val="100000"/>
              </a:lnSpc>
              <a:buNone/>
              <a:defRPr b="0" lang="de-AT" sz="1000" spc="-1" strike="noStrike">
                <a:solidFill>
                  <a:srgbClr val="c0c0c0"/>
                </a:solidFill>
                <a:latin typeface="Calibri Light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de-AT" sz="1000" spc="-1" strike="noStrike">
                <a:solidFill>
                  <a:srgbClr val="c0c0c0"/>
                </a:solidFill>
                <a:latin typeface="Calibri Light"/>
              </a:rPr>
              <a:t>Lect</a:t>
            </a:r>
            <a:r>
              <a:rPr b="0" lang="de-AT" sz="1000" spc="-1" strike="noStrike">
                <a:solidFill>
                  <a:srgbClr val="c0c0c0"/>
                </a:solidFill>
                <a:latin typeface="Calibri Light"/>
              </a:rPr>
              <a:t>ure </a:t>
            </a:r>
            <a:r>
              <a:rPr b="0" lang="de-AT" sz="1000" spc="-1" strike="noStrike">
                <a:solidFill>
                  <a:srgbClr val="c0c0c0"/>
                </a:solidFill>
                <a:latin typeface="Calibri Light"/>
              </a:rPr>
              <a:t>Con</a:t>
            </a:r>
            <a:r>
              <a:rPr b="0" lang="de-AT" sz="1000" spc="-1" strike="noStrike">
                <a:solidFill>
                  <a:srgbClr val="c0c0c0"/>
                </a:solidFill>
                <a:latin typeface="Calibri Light"/>
              </a:rPr>
              <a:t>nect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 type="sldNum" idx="23"/>
          </p:nvPr>
        </p:nvSpPr>
        <p:spPr>
          <a:xfrm>
            <a:off x="10745280" y="6350040"/>
            <a:ext cx="887760" cy="316440"/>
          </a:xfrm>
          <a:prstGeom prst="rect">
            <a:avLst/>
          </a:prstGeom>
          <a:noFill/>
          <a:ln w="0">
            <a:noFill/>
          </a:ln>
        </p:spPr>
        <p:txBody>
          <a:bodyPr anchor="ctr" anchorCtr="1">
            <a:noAutofit/>
          </a:bodyPr>
          <a:lstStyle>
            <a:lvl1pPr algn="r">
              <a:lnSpc>
                <a:spcPct val="100000"/>
              </a:lnSpc>
              <a:buNone/>
              <a:defRPr b="0" lang="de-DE" sz="939" spc="-1" strike="noStrike">
                <a:solidFill>
                  <a:srgbClr val="c0c0c0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de-DE" sz="939" spc="-1" strike="noStrike">
                <a:solidFill>
                  <a:srgbClr val="c0c0c0"/>
                </a:solidFill>
                <a:latin typeface="Calibri"/>
              </a:rPr>
              <a:t>Seite </a:t>
            </a:r>
            <a:fld id="{DD4230E4-E2CD-49A3-A291-33B586A2D260}" type="slidenum">
              <a:rPr b="0" lang="de-DE" sz="939" spc="-1" strike="noStrike">
                <a:solidFill>
                  <a:srgbClr val="c0c0c0"/>
                </a:solidFill>
                <a:latin typeface="Calibri"/>
              </a:rPr>
              <a:t>1</a:t>
            </a:fld>
            <a:endParaRPr b="0" lang="en-US" sz="939" spc="-1" strike="noStrike">
              <a:latin typeface="Times New Roman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 type="dt" idx="24"/>
          </p:nvPr>
        </p:nvSpPr>
        <p:spPr>
          <a:xfrm>
            <a:off x="4908240" y="6352560"/>
            <a:ext cx="1311480" cy="316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b="0" lang="de-DE" sz="939" spc="-1" strike="noStrike">
                <a:solidFill>
                  <a:srgbClr val="c0c0c0"/>
                </a:solidFill>
                <a:latin typeface="Calibri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A411DCF5-DB27-4AA8-876D-E5F0CCF598CD}" type="datetime3">
              <a:rPr b="0" lang="de-DE" sz="939" spc="-1" strike="noStrike">
                <a:solidFill>
                  <a:srgbClr val="c0c0c0"/>
                </a:solidFill>
                <a:latin typeface="Calibri"/>
              </a:rPr>
              <a:t>10. April 2024</a:t>
            </a:fld>
            <a:endParaRPr b="0" lang="en-US" sz="939" spc="-1" strike="noStrike">
              <a:latin typeface="Times New Roman"/>
            </a:endParaRPr>
          </a:p>
        </p:txBody>
      </p:sp>
      <p:sp>
        <p:nvSpPr>
          <p:cNvPr id="245" name="Rechteck 30"/>
          <p:cNvSpPr/>
          <p:nvPr/>
        </p:nvSpPr>
        <p:spPr>
          <a:xfrm>
            <a:off x="4621320" y="1118880"/>
            <a:ext cx="2928960" cy="553680"/>
          </a:xfrm>
          <a:prstGeom prst="rect">
            <a:avLst/>
          </a:prstGeom>
          <a:solidFill>
            <a:srgbClr val="003361"/>
          </a:solidFill>
          <a:ln>
            <a:solidFill>
              <a:srgbClr val="00162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ffffff"/>
                </a:solidFill>
                <a:latin typeface="Calibri"/>
              </a:rPr>
              <a:t>Strukur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246" name="Gruppieren 25"/>
          <p:cNvGrpSpPr/>
          <p:nvPr/>
        </p:nvGrpSpPr>
        <p:grpSpPr>
          <a:xfrm>
            <a:off x="930600" y="446400"/>
            <a:ext cx="10310040" cy="449280"/>
            <a:chOff x="930600" y="446400"/>
            <a:chExt cx="10310040" cy="449280"/>
          </a:xfrm>
        </p:grpSpPr>
        <p:sp>
          <p:nvSpPr>
            <p:cNvPr id="247" name="Rechteck 26"/>
            <p:cNvSpPr/>
            <p:nvPr/>
          </p:nvSpPr>
          <p:spPr>
            <a:xfrm>
              <a:off x="1787040" y="450720"/>
              <a:ext cx="448920" cy="444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</a:rPr>
                <a:t>1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48" name="Rechteck 31"/>
            <p:cNvSpPr/>
            <p:nvPr/>
          </p:nvSpPr>
          <p:spPr>
            <a:xfrm>
              <a:off x="3826080" y="450720"/>
              <a:ext cx="448920" cy="444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</a:rPr>
                <a:t>2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49" name="Rechteck 32"/>
            <p:cNvSpPr/>
            <p:nvPr/>
          </p:nvSpPr>
          <p:spPr>
            <a:xfrm>
              <a:off x="5865480" y="450720"/>
              <a:ext cx="448920" cy="444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</a:rPr>
                <a:t>3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50" name="Rechteck 33"/>
            <p:cNvSpPr/>
            <p:nvPr/>
          </p:nvSpPr>
          <p:spPr>
            <a:xfrm>
              <a:off x="7904880" y="450720"/>
              <a:ext cx="448920" cy="444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</a:rPr>
                <a:t>4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51" name="Gerader Verbinder 34"/>
            <p:cNvSpPr/>
            <p:nvPr/>
          </p:nvSpPr>
          <p:spPr>
            <a:xfrm>
              <a:off x="930600" y="673200"/>
              <a:ext cx="856080" cy="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2" name="Rechteck 35"/>
            <p:cNvSpPr/>
            <p:nvPr/>
          </p:nvSpPr>
          <p:spPr>
            <a:xfrm>
              <a:off x="9944280" y="446400"/>
              <a:ext cx="448920" cy="444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</a:rPr>
                <a:t>5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53" name="Gerader Verbinder 36"/>
            <p:cNvSpPr/>
            <p:nvPr/>
          </p:nvSpPr>
          <p:spPr>
            <a:xfrm>
              <a:off x="2235960" y="673200"/>
              <a:ext cx="1590120" cy="36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4" name="Gerader Verbinder 37"/>
            <p:cNvSpPr/>
            <p:nvPr/>
          </p:nvSpPr>
          <p:spPr>
            <a:xfrm>
              <a:off x="4275360" y="673200"/>
              <a:ext cx="1590120" cy="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5" name="Gerader Verbinder 41"/>
            <p:cNvSpPr/>
            <p:nvPr/>
          </p:nvSpPr>
          <p:spPr>
            <a:xfrm>
              <a:off x="6314760" y="673200"/>
              <a:ext cx="1589760" cy="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6" name="Gerader Verbinder 42"/>
            <p:cNvSpPr/>
            <p:nvPr/>
          </p:nvSpPr>
          <p:spPr>
            <a:xfrm flipV="1">
              <a:off x="8354160" y="668880"/>
              <a:ext cx="1589760" cy="432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7" name="Gerader Verbinder 44"/>
            <p:cNvSpPr/>
            <p:nvPr/>
          </p:nvSpPr>
          <p:spPr>
            <a:xfrm flipV="1">
              <a:off x="10393200" y="663480"/>
              <a:ext cx="847440" cy="540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8" name="Rechteck 45"/>
            <p:cNvSpPr/>
            <p:nvPr/>
          </p:nvSpPr>
          <p:spPr>
            <a:xfrm>
              <a:off x="1787040" y="450720"/>
              <a:ext cx="448920" cy="444960"/>
            </a:xfrm>
            <a:prstGeom prst="rect">
              <a:avLst/>
            </a:prstGeom>
            <a:solidFill>
              <a:srgbClr val="003361"/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</a:rPr>
                <a:t>1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59" name="Rechteck 47"/>
            <p:cNvSpPr/>
            <p:nvPr/>
          </p:nvSpPr>
          <p:spPr>
            <a:xfrm>
              <a:off x="3826080" y="450720"/>
              <a:ext cx="448920" cy="444960"/>
            </a:xfrm>
            <a:prstGeom prst="rect">
              <a:avLst/>
            </a:prstGeom>
            <a:solidFill>
              <a:srgbClr val="003361"/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</a:rPr>
                <a:t>2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60" name="Rechteck 48"/>
            <p:cNvSpPr/>
            <p:nvPr/>
          </p:nvSpPr>
          <p:spPr>
            <a:xfrm>
              <a:off x="5865480" y="450720"/>
              <a:ext cx="448920" cy="444960"/>
            </a:xfrm>
            <a:prstGeom prst="rect">
              <a:avLst/>
            </a:prstGeom>
            <a:solidFill>
              <a:srgbClr val="003361"/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</a:rPr>
                <a:t>3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61" name="Rechteck 50"/>
            <p:cNvSpPr/>
            <p:nvPr/>
          </p:nvSpPr>
          <p:spPr>
            <a:xfrm>
              <a:off x="7904880" y="450720"/>
              <a:ext cx="448920" cy="444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</a:rPr>
                <a:t>4</a:t>
              </a:r>
              <a:endParaRPr b="0" lang="en-US" sz="1800" spc="-1" strike="noStrike">
                <a:latin typeface="Arial"/>
              </a:endParaRPr>
            </a:p>
          </p:txBody>
        </p:sp>
      </p:grpSp>
      <p:grpSp>
        <p:nvGrpSpPr>
          <p:cNvPr id="262" name="Gruppieren 88"/>
          <p:cNvGrpSpPr/>
          <p:nvPr/>
        </p:nvGrpSpPr>
        <p:grpSpPr>
          <a:xfrm>
            <a:off x="5124240" y="3048840"/>
            <a:ext cx="1943280" cy="2094120"/>
            <a:chOff x="5124240" y="3048840"/>
            <a:chExt cx="1943280" cy="2094120"/>
          </a:xfrm>
        </p:grpSpPr>
        <p:grpSp>
          <p:nvGrpSpPr>
            <p:cNvPr id="263" name="Gruppieren 56"/>
            <p:cNvGrpSpPr/>
            <p:nvPr/>
          </p:nvGrpSpPr>
          <p:grpSpPr>
            <a:xfrm>
              <a:off x="5124240" y="3818880"/>
              <a:ext cx="1941480" cy="553680"/>
              <a:chOff x="5124240" y="3818880"/>
              <a:chExt cx="1941480" cy="553680"/>
            </a:xfrm>
          </p:grpSpPr>
          <p:grpSp>
            <p:nvGrpSpPr>
              <p:cNvPr id="264" name="Gruppieren 52"/>
              <p:cNvGrpSpPr/>
              <p:nvPr/>
            </p:nvGrpSpPr>
            <p:grpSpPr>
              <a:xfrm>
                <a:off x="5124240" y="3818880"/>
                <a:ext cx="1941480" cy="553680"/>
                <a:chOff x="5124240" y="3818880"/>
                <a:chExt cx="1941480" cy="553680"/>
              </a:xfrm>
            </p:grpSpPr>
            <p:sp>
              <p:nvSpPr>
                <p:cNvPr id="265" name="Rechteck: abgerundete Ecken 54"/>
                <p:cNvSpPr/>
                <p:nvPr/>
              </p:nvSpPr>
              <p:spPr>
                <a:xfrm>
                  <a:off x="5124240" y="3818880"/>
                  <a:ext cx="1941480" cy="55368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39200"/>
                </a:solidFill>
                <a:ln>
                  <a:solidFill>
                    <a:srgbClr val="f39200"/>
                  </a:solidFill>
                </a:ln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>
                    <a:lnSpc>
                      <a:spcPct val="100000"/>
                    </a:lnSpc>
                    <a:buNone/>
                  </a:pPr>
                  <a:r>
                    <a:rPr b="0" lang="de-DE" sz="1800" spc="-1" strike="noStrike">
                      <a:solidFill>
                        <a:srgbClr val="ffffff"/>
                      </a:solidFill>
                      <a:latin typeface="Calibri"/>
                    </a:rPr>
                    <a:t>  </a:t>
                  </a:r>
                  <a:r>
                    <a:rPr b="0" lang="de-DE" sz="1800" spc="-1" strike="noStrike">
                      <a:solidFill>
                        <a:srgbClr val="ffffff"/>
                      </a:solidFill>
                      <a:latin typeface="Calibri"/>
                    </a:rPr>
                    <a:t>Jira</a:t>
                  </a:r>
                  <a:endParaRPr b="0" lang="en-US" sz="1800" spc="-1" strike="noStrike">
                    <a:latin typeface="Arial"/>
                  </a:endParaRPr>
                </a:p>
              </p:txBody>
            </p:sp>
            <p:sp>
              <p:nvSpPr>
                <p:cNvPr id="266" name="Rechteck: abgerundete Ecken 55"/>
                <p:cNvSpPr/>
                <p:nvPr/>
              </p:nvSpPr>
              <p:spPr>
                <a:xfrm>
                  <a:off x="6544440" y="3851280"/>
                  <a:ext cx="488880" cy="48924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bg1"/>
                </a:solidFill>
                <a:ln>
                  <a:solidFill>
                    <a:srgbClr val="ffffff"/>
                  </a:solidFill>
                </a:ln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/>
              </p:style>
            </p:sp>
          </p:grpSp>
          <p:pic>
            <p:nvPicPr>
              <p:cNvPr id="267" name="Grafik 15" descr=""/>
              <p:cNvPicPr/>
              <p:nvPr/>
            </p:nvPicPr>
            <p:blipFill>
              <a:blip r:embed="rId1"/>
              <a:stretch/>
            </p:blipFill>
            <p:spPr>
              <a:xfrm>
                <a:off x="6557040" y="3864960"/>
                <a:ext cx="464040" cy="46404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268" name="Gruppieren 63"/>
            <p:cNvGrpSpPr/>
            <p:nvPr/>
          </p:nvGrpSpPr>
          <p:grpSpPr>
            <a:xfrm>
              <a:off x="5126040" y="3048840"/>
              <a:ext cx="1941480" cy="553680"/>
              <a:chOff x="5126040" y="3048840"/>
              <a:chExt cx="1941480" cy="553680"/>
            </a:xfrm>
          </p:grpSpPr>
          <p:grpSp>
            <p:nvGrpSpPr>
              <p:cNvPr id="269" name="Gruppieren 59"/>
              <p:cNvGrpSpPr/>
              <p:nvPr/>
            </p:nvGrpSpPr>
            <p:grpSpPr>
              <a:xfrm>
                <a:off x="5126040" y="3048840"/>
                <a:ext cx="1941480" cy="553680"/>
                <a:chOff x="5126040" y="3048840"/>
                <a:chExt cx="1941480" cy="553680"/>
              </a:xfrm>
            </p:grpSpPr>
            <p:sp>
              <p:nvSpPr>
                <p:cNvPr id="270" name="Rechteck: abgerundete Ecken 61"/>
                <p:cNvSpPr/>
                <p:nvPr/>
              </p:nvSpPr>
              <p:spPr>
                <a:xfrm>
                  <a:off x="5126040" y="3048840"/>
                  <a:ext cx="1941480" cy="55368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39200"/>
                </a:solidFill>
                <a:ln>
                  <a:solidFill>
                    <a:srgbClr val="f39200"/>
                  </a:solidFill>
                </a:ln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>
                    <a:lnSpc>
                      <a:spcPct val="100000"/>
                    </a:lnSpc>
                    <a:buNone/>
                  </a:pPr>
                  <a:r>
                    <a:rPr b="0" lang="de-DE" sz="1800" spc="-1" strike="noStrike">
                      <a:solidFill>
                        <a:srgbClr val="ffffff"/>
                      </a:solidFill>
                      <a:latin typeface="Calibri"/>
                    </a:rPr>
                    <a:t>Github</a:t>
                  </a:r>
                  <a:endParaRPr b="0" lang="en-US" sz="1800" spc="-1" strike="noStrike">
                    <a:latin typeface="Arial"/>
                  </a:endParaRPr>
                </a:p>
              </p:txBody>
            </p:sp>
            <p:sp>
              <p:nvSpPr>
                <p:cNvPr id="271" name="Rechteck: abgerundete Ecken 62"/>
                <p:cNvSpPr/>
                <p:nvPr/>
              </p:nvSpPr>
              <p:spPr>
                <a:xfrm>
                  <a:off x="6545880" y="3081240"/>
                  <a:ext cx="488880" cy="48924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bg1"/>
                </a:solidFill>
                <a:ln>
                  <a:solidFill>
                    <a:srgbClr val="ffffff"/>
                  </a:solidFill>
                </a:ln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/>
              </p:style>
            </p:sp>
          </p:grpSp>
          <p:pic>
            <p:nvPicPr>
              <p:cNvPr id="272" name="Grafik 17" descr="Ein Bild, das Katze, Säugetier, Silhouette enthält.&#10;&#10;Automatisch generierte Beschreibung"/>
              <p:cNvPicPr/>
              <p:nvPr/>
            </p:nvPicPr>
            <p:blipFill>
              <a:blip r:embed="rId2"/>
              <a:stretch/>
            </p:blipFill>
            <p:spPr>
              <a:xfrm>
                <a:off x="6562080" y="3094920"/>
                <a:ext cx="464040" cy="46404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273" name="Gruppieren 80"/>
            <p:cNvGrpSpPr/>
            <p:nvPr/>
          </p:nvGrpSpPr>
          <p:grpSpPr>
            <a:xfrm>
              <a:off x="5124240" y="4589280"/>
              <a:ext cx="1941480" cy="553680"/>
              <a:chOff x="5124240" y="4589280"/>
              <a:chExt cx="1941480" cy="553680"/>
            </a:xfrm>
          </p:grpSpPr>
          <p:grpSp>
            <p:nvGrpSpPr>
              <p:cNvPr id="274" name="Gruppieren 76"/>
              <p:cNvGrpSpPr/>
              <p:nvPr/>
            </p:nvGrpSpPr>
            <p:grpSpPr>
              <a:xfrm>
                <a:off x="5124240" y="4589280"/>
                <a:ext cx="1941480" cy="553680"/>
                <a:chOff x="5124240" y="4589280"/>
                <a:chExt cx="1941480" cy="553680"/>
              </a:xfrm>
            </p:grpSpPr>
            <p:sp>
              <p:nvSpPr>
                <p:cNvPr id="275" name="Rechteck: abgerundete Ecken 77"/>
                <p:cNvSpPr/>
                <p:nvPr/>
              </p:nvSpPr>
              <p:spPr>
                <a:xfrm>
                  <a:off x="5124240" y="4589280"/>
                  <a:ext cx="1941480" cy="55368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39200"/>
                </a:solidFill>
                <a:ln>
                  <a:solidFill>
                    <a:srgbClr val="f39200"/>
                  </a:solidFill>
                </a:ln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>
                    <a:lnSpc>
                      <a:spcPct val="100000"/>
                    </a:lnSpc>
                    <a:buNone/>
                  </a:pPr>
                  <a:r>
                    <a:rPr b="0" lang="de-DE" sz="1800" spc="-1" strike="noStrike">
                      <a:solidFill>
                        <a:srgbClr val="ffffff"/>
                      </a:solidFill>
                      <a:latin typeface="Calibri"/>
                    </a:rPr>
                    <a:t>Intellij</a:t>
                  </a:r>
                  <a:endParaRPr b="0" lang="en-US" sz="1800" spc="-1" strike="noStrike">
                    <a:latin typeface="Arial"/>
                  </a:endParaRPr>
                </a:p>
              </p:txBody>
            </p:sp>
            <p:sp>
              <p:nvSpPr>
                <p:cNvPr id="276" name="Rechteck: abgerundete Ecken 78"/>
                <p:cNvSpPr/>
                <p:nvPr/>
              </p:nvSpPr>
              <p:spPr>
                <a:xfrm>
                  <a:off x="6544440" y="4621320"/>
                  <a:ext cx="488880" cy="48924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bg1"/>
                </a:solidFill>
                <a:ln>
                  <a:solidFill>
                    <a:srgbClr val="ffffff"/>
                  </a:solidFill>
                </a:ln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/>
              </p:style>
            </p:sp>
          </p:grpSp>
          <p:pic>
            <p:nvPicPr>
              <p:cNvPr id="277" name="Grafik 23" descr="Ein Bild, das Grafiken, Grafikdesign, Schrift, Screenshot enthält.&#10;&#10;Automatisch generierte Beschreibung"/>
              <p:cNvPicPr/>
              <p:nvPr/>
            </p:nvPicPr>
            <p:blipFill>
              <a:blip r:embed="rId3"/>
              <a:stretch/>
            </p:blipFill>
            <p:spPr>
              <a:xfrm>
                <a:off x="6594840" y="4682880"/>
                <a:ext cx="378360" cy="378360"/>
              </a:xfrm>
              <a:prstGeom prst="rect">
                <a:avLst/>
              </a:prstGeom>
              <a:ln w="0">
                <a:noFill/>
              </a:ln>
            </p:spPr>
          </p:pic>
        </p:grpSp>
      </p:grpSp>
      <p:grpSp>
        <p:nvGrpSpPr>
          <p:cNvPr id="278" name="Gruppieren 87"/>
          <p:cNvGrpSpPr/>
          <p:nvPr/>
        </p:nvGrpSpPr>
        <p:grpSpPr>
          <a:xfrm>
            <a:off x="2104560" y="2839680"/>
            <a:ext cx="1946160" cy="1892520"/>
            <a:chOff x="2104560" y="2839680"/>
            <a:chExt cx="1946160" cy="1892520"/>
          </a:xfrm>
        </p:grpSpPr>
        <p:grpSp>
          <p:nvGrpSpPr>
            <p:cNvPr id="279" name="Gruppieren 38"/>
            <p:cNvGrpSpPr/>
            <p:nvPr/>
          </p:nvGrpSpPr>
          <p:grpSpPr>
            <a:xfrm>
              <a:off x="2109240" y="3400200"/>
              <a:ext cx="1941480" cy="553680"/>
              <a:chOff x="2109240" y="3400200"/>
              <a:chExt cx="1941480" cy="553680"/>
            </a:xfrm>
          </p:grpSpPr>
          <p:sp>
            <p:nvSpPr>
              <p:cNvPr id="280" name="Rechteck: abgerundete Ecken 24"/>
              <p:cNvSpPr/>
              <p:nvPr/>
            </p:nvSpPr>
            <p:spPr>
              <a:xfrm>
                <a:off x="2109240" y="3400200"/>
                <a:ext cx="1941480" cy="553680"/>
              </a:xfrm>
              <a:prstGeom prst="roundRect">
                <a:avLst>
                  <a:gd name="adj" fmla="val 16667"/>
                </a:avLst>
              </a:prstGeom>
              <a:solidFill>
                <a:srgbClr val="f39200"/>
              </a:solidFill>
              <a:ln>
                <a:solidFill>
                  <a:srgbClr val="f39200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de-DE" sz="1800" spc="-1" strike="noStrike">
                    <a:solidFill>
                      <a:srgbClr val="ffffff"/>
                    </a:solidFill>
                    <a:latin typeface="Calibri"/>
                  </a:rPr>
                  <a:t>  </a:t>
                </a:r>
                <a:r>
                  <a:rPr b="0" lang="de-DE" sz="1800" spc="-1" strike="noStrike">
                    <a:solidFill>
                      <a:srgbClr val="ffffff"/>
                    </a:solidFill>
                    <a:latin typeface="Calibri"/>
                  </a:rPr>
                  <a:t>Angular</a:t>
                </a:r>
                <a:endParaRPr b="0" lang="en-US" sz="1800" spc="-1" strike="noStrike">
                  <a:latin typeface="Arial"/>
                </a:endParaRPr>
              </a:p>
            </p:txBody>
          </p:sp>
          <p:sp>
            <p:nvSpPr>
              <p:cNvPr id="281" name="Rechteck: abgerundete Ecken 29"/>
              <p:cNvSpPr/>
              <p:nvPr/>
            </p:nvSpPr>
            <p:spPr>
              <a:xfrm>
                <a:off x="3529440" y="3431160"/>
                <a:ext cx="488880" cy="48924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/>
            </p:style>
          </p:sp>
          <p:pic>
            <p:nvPicPr>
              <p:cNvPr id="282" name="Grafik 11" descr="Ein Bild, das Symbol enthält.&#10;&#10;Automatisch generierte Beschreibung"/>
              <p:cNvPicPr/>
              <p:nvPr/>
            </p:nvPicPr>
            <p:blipFill>
              <a:blip r:embed="rId4"/>
              <a:stretch/>
            </p:blipFill>
            <p:spPr>
              <a:xfrm>
                <a:off x="3540960" y="3441600"/>
                <a:ext cx="465480" cy="46548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283" name="Gruppieren 83"/>
            <p:cNvGrpSpPr/>
            <p:nvPr/>
          </p:nvGrpSpPr>
          <p:grpSpPr>
            <a:xfrm>
              <a:off x="2104560" y="4178520"/>
              <a:ext cx="1941480" cy="553680"/>
              <a:chOff x="2104560" y="4178520"/>
              <a:chExt cx="1941480" cy="553680"/>
            </a:xfrm>
          </p:grpSpPr>
          <p:grpSp>
            <p:nvGrpSpPr>
              <p:cNvPr id="284" name="Gruppieren 71"/>
              <p:cNvGrpSpPr/>
              <p:nvPr/>
            </p:nvGrpSpPr>
            <p:grpSpPr>
              <a:xfrm>
                <a:off x="2104560" y="4178520"/>
                <a:ext cx="1941480" cy="553680"/>
                <a:chOff x="2104560" y="4178520"/>
                <a:chExt cx="1941480" cy="553680"/>
              </a:xfrm>
            </p:grpSpPr>
            <p:sp>
              <p:nvSpPr>
                <p:cNvPr id="285" name="Rechteck: abgerundete Ecken 73"/>
                <p:cNvSpPr/>
                <p:nvPr/>
              </p:nvSpPr>
              <p:spPr>
                <a:xfrm>
                  <a:off x="2104560" y="4178520"/>
                  <a:ext cx="1941480" cy="55368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39200"/>
                </a:solidFill>
                <a:ln>
                  <a:solidFill>
                    <a:srgbClr val="f39200"/>
                  </a:solidFill>
                </a:ln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>
                    <a:lnSpc>
                      <a:spcPct val="100000"/>
                    </a:lnSpc>
                    <a:buNone/>
                  </a:pPr>
                  <a:r>
                    <a:rPr b="0" lang="de-DE" sz="1800" spc="-1" strike="noStrike">
                      <a:solidFill>
                        <a:srgbClr val="ffffff"/>
                      </a:solidFill>
                      <a:latin typeface="Calibri"/>
                    </a:rPr>
                    <a:t>Figma</a:t>
                  </a:r>
                  <a:endParaRPr b="0" lang="en-US" sz="1800" spc="-1" strike="noStrike">
                    <a:latin typeface="Arial"/>
                  </a:endParaRPr>
                </a:p>
              </p:txBody>
            </p:sp>
            <p:sp>
              <p:nvSpPr>
                <p:cNvPr id="286" name="Rechteck: abgerundete Ecken 74"/>
                <p:cNvSpPr/>
                <p:nvPr/>
              </p:nvSpPr>
              <p:spPr>
                <a:xfrm>
                  <a:off x="3524760" y="4210560"/>
                  <a:ext cx="488880" cy="48924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bg1"/>
                </a:solidFill>
                <a:ln>
                  <a:solidFill>
                    <a:srgbClr val="ffffff"/>
                  </a:solidFill>
                </a:ln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/>
              </p:style>
            </p:sp>
          </p:grpSp>
          <p:pic>
            <p:nvPicPr>
              <p:cNvPr id="287" name="Grafik 75" descr="Ein Bild, das Farbigkeit, Grafiken, Kreis, Grafikdesign enthält.&#10;&#10;Automatisch generierte Beschreibung"/>
              <p:cNvPicPr/>
              <p:nvPr/>
            </p:nvPicPr>
            <p:blipFill>
              <a:blip r:embed="rId5"/>
              <a:stretch/>
            </p:blipFill>
            <p:spPr>
              <a:xfrm>
                <a:off x="3632040" y="4230360"/>
                <a:ext cx="309240" cy="464040"/>
              </a:xfrm>
              <a:prstGeom prst="rect">
                <a:avLst/>
              </a:prstGeom>
              <a:ln w="0">
                <a:noFill/>
              </a:ln>
            </p:spPr>
          </p:pic>
        </p:grpSp>
        <p:sp>
          <p:nvSpPr>
            <p:cNvPr id="288" name="Rechteck: abgerundete Ecken 82"/>
            <p:cNvSpPr/>
            <p:nvPr/>
          </p:nvSpPr>
          <p:spPr>
            <a:xfrm>
              <a:off x="2550240" y="2839680"/>
              <a:ext cx="1050120" cy="36612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DE" sz="1800" spc="-1" strike="noStrike">
                  <a:solidFill>
                    <a:srgbClr val="000000"/>
                  </a:solidFill>
                  <a:latin typeface="Calibri"/>
                </a:rPr>
                <a:t>Elias</a:t>
              </a:r>
              <a:endParaRPr b="0" lang="en-US" sz="1800" spc="-1" strike="noStrike">
                <a:latin typeface="Arial"/>
              </a:endParaRPr>
            </a:p>
          </p:txBody>
        </p:sp>
      </p:grpSp>
      <p:grpSp>
        <p:nvGrpSpPr>
          <p:cNvPr id="289" name="Gruppieren 86"/>
          <p:cNvGrpSpPr/>
          <p:nvPr/>
        </p:nvGrpSpPr>
        <p:grpSpPr>
          <a:xfrm>
            <a:off x="8206920" y="2844720"/>
            <a:ext cx="1941480" cy="1886760"/>
            <a:chOff x="8206920" y="2844720"/>
            <a:chExt cx="1941480" cy="1886760"/>
          </a:xfrm>
        </p:grpSpPr>
        <p:grpSp>
          <p:nvGrpSpPr>
            <p:cNvPr id="290" name="Gruppieren 49"/>
            <p:cNvGrpSpPr/>
            <p:nvPr/>
          </p:nvGrpSpPr>
          <p:grpSpPr>
            <a:xfrm>
              <a:off x="8206920" y="4177800"/>
              <a:ext cx="1941480" cy="553680"/>
              <a:chOff x="8206920" y="4177800"/>
              <a:chExt cx="1941480" cy="553680"/>
            </a:xfrm>
          </p:grpSpPr>
          <p:grpSp>
            <p:nvGrpSpPr>
              <p:cNvPr id="291" name="Gruppieren 39"/>
              <p:cNvGrpSpPr/>
              <p:nvPr/>
            </p:nvGrpSpPr>
            <p:grpSpPr>
              <a:xfrm>
                <a:off x="8206920" y="4177800"/>
                <a:ext cx="1941480" cy="553680"/>
                <a:chOff x="8206920" y="4177800"/>
                <a:chExt cx="1941480" cy="553680"/>
              </a:xfrm>
            </p:grpSpPr>
            <p:sp>
              <p:nvSpPr>
                <p:cNvPr id="292" name="Rechteck: abgerundete Ecken 40"/>
                <p:cNvSpPr/>
                <p:nvPr/>
              </p:nvSpPr>
              <p:spPr>
                <a:xfrm>
                  <a:off x="8206920" y="4177800"/>
                  <a:ext cx="1941480" cy="55368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39200"/>
                </a:solidFill>
                <a:ln>
                  <a:solidFill>
                    <a:srgbClr val="f39200"/>
                  </a:solidFill>
                </a:ln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>
                    <a:lnSpc>
                      <a:spcPct val="100000"/>
                    </a:lnSpc>
                    <a:buNone/>
                  </a:pPr>
                  <a:r>
                    <a:rPr b="0" lang="de-DE" sz="1800" spc="-1" strike="noStrike">
                      <a:solidFill>
                        <a:srgbClr val="ffffff"/>
                      </a:solidFill>
                      <a:latin typeface="Calibri"/>
                    </a:rPr>
                    <a:t>  </a:t>
                  </a:r>
                  <a:r>
                    <a:rPr b="0" lang="de-DE" sz="1800" spc="-1" strike="noStrike">
                      <a:solidFill>
                        <a:srgbClr val="ffffff"/>
                      </a:solidFill>
                      <a:latin typeface="Calibri"/>
                    </a:rPr>
                    <a:t>Spring Boot</a:t>
                  </a:r>
                  <a:endParaRPr b="0" lang="en-US" sz="1800" spc="-1" strike="noStrike">
                    <a:latin typeface="Arial"/>
                  </a:endParaRPr>
                </a:p>
              </p:txBody>
            </p:sp>
            <p:sp>
              <p:nvSpPr>
                <p:cNvPr id="293" name="Rechteck: abgerundete Ecken 43"/>
                <p:cNvSpPr/>
                <p:nvPr/>
              </p:nvSpPr>
              <p:spPr>
                <a:xfrm>
                  <a:off x="9626760" y="4208760"/>
                  <a:ext cx="488880" cy="48924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bg1"/>
                </a:solidFill>
                <a:ln>
                  <a:solidFill>
                    <a:srgbClr val="ffffff"/>
                  </a:solidFill>
                </a:ln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/>
              </p:style>
            </p:sp>
          </p:grpSp>
          <p:pic>
            <p:nvPicPr>
              <p:cNvPr id="294" name="Grafik 13" descr=""/>
              <p:cNvPicPr/>
              <p:nvPr/>
            </p:nvPicPr>
            <p:blipFill>
              <a:blip r:embed="rId6"/>
              <a:stretch/>
            </p:blipFill>
            <p:spPr>
              <a:xfrm>
                <a:off x="9643680" y="4245480"/>
                <a:ext cx="464040" cy="41652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295" name="Gruppieren 69"/>
            <p:cNvGrpSpPr/>
            <p:nvPr/>
          </p:nvGrpSpPr>
          <p:grpSpPr>
            <a:xfrm>
              <a:off x="8206920" y="3397320"/>
              <a:ext cx="1941480" cy="553680"/>
              <a:chOff x="8206920" y="3397320"/>
              <a:chExt cx="1941480" cy="553680"/>
            </a:xfrm>
          </p:grpSpPr>
          <p:grpSp>
            <p:nvGrpSpPr>
              <p:cNvPr id="296" name="Gruppieren 65"/>
              <p:cNvGrpSpPr/>
              <p:nvPr/>
            </p:nvGrpSpPr>
            <p:grpSpPr>
              <a:xfrm>
                <a:off x="8206920" y="3397320"/>
                <a:ext cx="1941480" cy="553680"/>
                <a:chOff x="8206920" y="3397320"/>
                <a:chExt cx="1941480" cy="553680"/>
              </a:xfrm>
            </p:grpSpPr>
            <p:sp>
              <p:nvSpPr>
                <p:cNvPr id="297" name="Rechteck: abgerundete Ecken 67"/>
                <p:cNvSpPr/>
                <p:nvPr/>
              </p:nvSpPr>
              <p:spPr>
                <a:xfrm>
                  <a:off x="8206920" y="3397320"/>
                  <a:ext cx="1941480" cy="55368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39200"/>
                </a:solidFill>
                <a:ln>
                  <a:solidFill>
                    <a:srgbClr val="f39200"/>
                  </a:solidFill>
                </a:ln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>
                    <a:lnSpc>
                      <a:spcPct val="100000"/>
                    </a:lnSpc>
                    <a:buNone/>
                  </a:pPr>
                  <a:r>
                    <a:rPr b="0" lang="de-DE" sz="1800" spc="-1" strike="noStrike">
                      <a:solidFill>
                        <a:srgbClr val="ffffff"/>
                      </a:solidFill>
                      <a:latin typeface="Calibri"/>
                    </a:rPr>
                    <a:t>Docker</a:t>
                  </a:r>
                  <a:endParaRPr b="0" lang="en-US" sz="1800" spc="-1" strike="noStrike">
                    <a:latin typeface="Arial"/>
                  </a:endParaRPr>
                </a:p>
              </p:txBody>
            </p:sp>
            <p:sp>
              <p:nvSpPr>
                <p:cNvPr id="298" name="Rechteck: abgerundete Ecken 68"/>
                <p:cNvSpPr/>
                <p:nvPr/>
              </p:nvSpPr>
              <p:spPr>
                <a:xfrm>
                  <a:off x="9626760" y="3429720"/>
                  <a:ext cx="488880" cy="48924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bg1"/>
                </a:solidFill>
                <a:ln>
                  <a:solidFill>
                    <a:srgbClr val="ffffff"/>
                  </a:solidFill>
                </a:ln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/>
              </p:style>
            </p:sp>
          </p:grpSp>
          <p:pic>
            <p:nvPicPr>
              <p:cNvPr id="299" name="Grafik 19" descr="Ein Bild, das Symbol, Grafiken, Clipart, Design enthält.&#10;&#10;Automatisch generierte Beschreibung"/>
              <p:cNvPicPr/>
              <p:nvPr/>
            </p:nvPicPr>
            <p:blipFill>
              <a:blip r:embed="rId7"/>
              <a:stretch/>
            </p:blipFill>
            <p:spPr>
              <a:xfrm>
                <a:off x="9650880" y="3502800"/>
                <a:ext cx="464040" cy="366120"/>
              </a:xfrm>
              <a:prstGeom prst="rect">
                <a:avLst/>
              </a:prstGeom>
              <a:ln w="0">
                <a:noFill/>
              </a:ln>
            </p:spPr>
          </p:pic>
        </p:grpSp>
        <p:sp>
          <p:nvSpPr>
            <p:cNvPr id="300" name="Rechteck: abgerundete Ecken 85"/>
            <p:cNvSpPr/>
            <p:nvPr/>
          </p:nvSpPr>
          <p:spPr>
            <a:xfrm>
              <a:off x="8652240" y="2844720"/>
              <a:ext cx="1050120" cy="36612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DE" sz="1800" spc="-1" strike="noStrike">
                  <a:solidFill>
                    <a:srgbClr val="000000"/>
                  </a:solidFill>
                  <a:latin typeface="Calibri"/>
                </a:rPr>
                <a:t>Hannes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01" name="Textfeld 7"/>
          <p:cNvSpPr/>
          <p:nvPr/>
        </p:nvSpPr>
        <p:spPr>
          <a:xfrm>
            <a:off x="914400" y="2150640"/>
            <a:ext cx="45122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Tec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hn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olo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gie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sta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ck</a:t>
            </a:r>
            <a:endParaRPr b="0" lang="en-US" sz="1800" spc="-1" strike="noStrike">
              <a:latin typeface="Arial"/>
            </a:endParaRPr>
          </a:p>
        </p:txBody>
      </p:sp>
    </p:spTree>
  </p:cSld>
  <p:transition>
    <p:fade/>
  </p:transition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ftr" idx="25"/>
          </p:nvPr>
        </p:nvSpPr>
        <p:spPr>
          <a:xfrm>
            <a:off x="6425280" y="6352560"/>
            <a:ext cx="4114440" cy="313920"/>
          </a:xfrm>
          <a:prstGeom prst="rect">
            <a:avLst/>
          </a:prstGeom>
          <a:noFill/>
          <a:ln w="0">
            <a:noFill/>
          </a:ln>
        </p:spPr>
        <p:txBody>
          <a:bodyPr anchor="ctr" anchorCtr="1">
            <a:noAutofit/>
          </a:bodyPr>
          <a:lstStyle>
            <a:lvl1pPr algn="ctr">
              <a:lnSpc>
                <a:spcPct val="100000"/>
              </a:lnSpc>
              <a:buNone/>
              <a:defRPr b="0" lang="de-AT" sz="1000" spc="-1" strike="noStrike">
                <a:solidFill>
                  <a:srgbClr val="c0c0c0"/>
                </a:solidFill>
                <a:latin typeface="Calibri Light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de-AT" sz="1000" spc="-1" strike="noStrike">
                <a:solidFill>
                  <a:srgbClr val="c0c0c0"/>
                </a:solidFill>
                <a:latin typeface="Calibri Light"/>
              </a:rPr>
              <a:t>Lecture Connect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303" name="PlaceHolder 2"/>
          <p:cNvSpPr>
            <a:spLocks noGrp="1"/>
          </p:cNvSpPr>
          <p:nvPr>
            <p:ph type="sldNum" idx="26"/>
          </p:nvPr>
        </p:nvSpPr>
        <p:spPr>
          <a:xfrm>
            <a:off x="10745280" y="6350040"/>
            <a:ext cx="887760" cy="316440"/>
          </a:xfrm>
          <a:prstGeom prst="rect">
            <a:avLst/>
          </a:prstGeom>
          <a:noFill/>
          <a:ln w="0">
            <a:noFill/>
          </a:ln>
        </p:spPr>
        <p:txBody>
          <a:bodyPr anchor="ctr" anchorCtr="1">
            <a:noAutofit/>
          </a:bodyPr>
          <a:lstStyle>
            <a:lvl1pPr algn="r">
              <a:lnSpc>
                <a:spcPct val="100000"/>
              </a:lnSpc>
              <a:buNone/>
              <a:defRPr b="0" lang="de-DE" sz="939" spc="-1" strike="noStrike">
                <a:solidFill>
                  <a:srgbClr val="c0c0c0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de-DE" sz="939" spc="-1" strike="noStrike">
                <a:solidFill>
                  <a:srgbClr val="c0c0c0"/>
                </a:solidFill>
                <a:latin typeface="Calibri"/>
              </a:rPr>
              <a:t>Seite </a:t>
            </a:r>
            <a:fld id="{7079A8B6-ACFF-41C9-8816-84FC2E87C227}" type="slidenum">
              <a:rPr b="0" lang="de-DE" sz="939" spc="-1" strike="noStrike">
                <a:solidFill>
                  <a:srgbClr val="c0c0c0"/>
                </a:solidFill>
                <a:latin typeface="Calibri"/>
              </a:rPr>
              <a:t>1</a:t>
            </a:fld>
            <a:endParaRPr b="0" lang="en-US" sz="939" spc="-1" strike="noStrike">
              <a:latin typeface="Times New Roman"/>
            </a:endParaRPr>
          </a:p>
        </p:txBody>
      </p:sp>
      <p:sp>
        <p:nvSpPr>
          <p:cNvPr id="304" name="PlaceHolder 3"/>
          <p:cNvSpPr>
            <a:spLocks noGrp="1"/>
          </p:cNvSpPr>
          <p:nvPr>
            <p:ph type="dt" idx="27"/>
          </p:nvPr>
        </p:nvSpPr>
        <p:spPr>
          <a:xfrm>
            <a:off x="4908240" y="6352560"/>
            <a:ext cx="1311480" cy="316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b="0" lang="de-DE" sz="939" spc="-1" strike="noStrike">
                <a:solidFill>
                  <a:srgbClr val="c0c0c0"/>
                </a:solidFill>
                <a:latin typeface="Calibri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FAA7A32A-4968-4258-9AFE-409636636EF2}" type="datetime3">
              <a:rPr b="0" lang="de-DE" sz="939" spc="-1" strike="noStrike">
                <a:solidFill>
                  <a:srgbClr val="c0c0c0"/>
                </a:solidFill>
                <a:latin typeface="Calibri"/>
              </a:rPr>
              <a:t>10. April 2024</a:t>
            </a:fld>
            <a:endParaRPr b="0" lang="en-US" sz="939" spc="-1" strike="noStrike">
              <a:latin typeface="Times New Roman"/>
            </a:endParaRPr>
          </a:p>
        </p:txBody>
      </p:sp>
      <p:sp>
        <p:nvSpPr>
          <p:cNvPr id="305" name="Rechteck 30"/>
          <p:cNvSpPr/>
          <p:nvPr/>
        </p:nvSpPr>
        <p:spPr>
          <a:xfrm>
            <a:off x="4621320" y="1118880"/>
            <a:ext cx="2928960" cy="553680"/>
          </a:xfrm>
          <a:prstGeom prst="rect">
            <a:avLst/>
          </a:prstGeom>
          <a:solidFill>
            <a:srgbClr val="003361"/>
          </a:solidFill>
          <a:ln>
            <a:solidFill>
              <a:srgbClr val="00162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de-AT" sz="1800" spc="-1" strike="noStrike">
                <a:solidFill>
                  <a:srgbClr val="ffffff"/>
                </a:solidFill>
                <a:latin typeface="Calibri"/>
              </a:rPr>
              <a:t>Struktur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306" name="Gruppieren 25"/>
          <p:cNvGrpSpPr/>
          <p:nvPr/>
        </p:nvGrpSpPr>
        <p:grpSpPr>
          <a:xfrm>
            <a:off x="930600" y="446400"/>
            <a:ext cx="10310040" cy="449280"/>
            <a:chOff x="930600" y="446400"/>
            <a:chExt cx="10310040" cy="449280"/>
          </a:xfrm>
        </p:grpSpPr>
        <p:sp>
          <p:nvSpPr>
            <p:cNvPr id="307" name="Rechteck 26"/>
            <p:cNvSpPr/>
            <p:nvPr/>
          </p:nvSpPr>
          <p:spPr>
            <a:xfrm>
              <a:off x="1787040" y="450720"/>
              <a:ext cx="448920" cy="444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</a:rPr>
                <a:t>1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308" name="Rechteck 31"/>
            <p:cNvSpPr/>
            <p:nvPr/>
          </p:nvSpPr>
          <p:spPr>
            <a:xfrm>
              <a:off x="3826080" y="450720"/>
              <a:ext cx="448920" cy="444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</a:rPr>
                <a:t>2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309" name="Rechteck 32"/>
            <p:cNvSpPr/>
            <p:nvPr/>
          </p:nvSpPr>
          <p:spPr>
            <a:xfrm>
              <a:off x="5865480" y="450720"/>
              <a:ext cx="448920" cy="444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</a:rPr>
                <a:t>3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310" name="Rechteck 33"/>
            <p:cNvSpPr/>
            <p:nvPr/>
          </p:nvSpPr>
          <p:spPr>
            <a:xfrm>
              <a:off x="7904880" y="450720"/>
              <a:ext cx="448920" cy="444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</a:rPr>
                <a:t>4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311" name="Gerader Verbinder 34"/>
            <p:cNvSpPr/>
            <p:nvPr/>
          </p:nvSpPr>
          <p:spPr>
            <a:xfrm>
              <a:off x="930600" y="673200"/>
              <a:ext cx="856080" cy="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2" name="Rechteck 35"/>
            <p:cNvSpPr/>
            <p:nvPr/>
          </p:nvSpPr>
          <p:spPr>
            <a:xfrm>
              <a:off x="9944280" y="446400"/>
              <a:ext cx="448920" cy="444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</a:rPr>
                <a:t>5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313" name="Gerader Verbinder 36"/>
            <p:cNvSpPr/>
            <p:nvPr/>
          </p:nvSpPr>
          <p:spPr>
            <a:xfrm>
              <a:off x="2235960" y="673200"/>
              <a:ext cx="1590120" cy="36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4" name="Gerader Verbinder 37"/>
            <p:cNvSpPr/>
            <p:nvPr/>
          </p:nvSpPr>
          <p:spPr>
            <a:xfrm>
              <a:off x="4275360" y="673200"/>
              <a:ext cx="1590120" cy="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5" name="Gerader Verbinder 41"/>
            <p:cNvSpPr/>
            <p:nvPr/>
          </p:nvSpPr>
          <p:spPr>
            <a:xfrm>
              <a:off x="6314760" y="673200"/>
              <a:ext cx="1589760" cy="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6" name="Gerader Verbinder 42"/>
            <p:cNvSpPr/>
            <p:nvPr/>
          </p:nvSpPr>
          <p:spPr>
            <a:xfrm flipV="1">
              <a:off x="8354160" y="668880"/>
              <a:ext cx="1589760" cy="432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7" name="Gerader Verbinder 44"/>
            <p:cNvSpPr/>
            <p:nvPr/>
          </p:nvSpPr>
          <p:spPr>
            <a:xfrm flipV="1">
              <a:off x="10393200" y="663480"/>
              <a:ext cx="847440" cy="540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8" name="Rechteck 45"/>
            <p:cNvSpPr/>
            <p:nvPr/>
          </p:nvSpPr>
          <p:spPr>
            <a:xfrm>
              <a:off x="1787040" y="450720"/>
              <a:ext cx="448920" cy="444960"/>
            </a:xfrm>
            <a:prstGeom prst="rect">
              <a:avLst/>
            </a:prstGeom>
            <a:solidFill>
              <a:srgbClr val="003361"/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</a:rPr>
                <a:t>1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319" name="Rechteck 47"/>
            <p:cNvSpPr/>
            <p:nvPr/>
          </p:nvSpPr>
          <p:spPr>
            <a:xfrm>
              <a:off x="3826080" y="450720"/>
              <a:ext cx="448920" cy="444960"/>
            </a:xfrm>
            <a:prstGeom prst="rect">
              <a:avLst/>
            </a:prstGeom>
            <a:solidFill>
              <a:srgbClr val="003361"/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</a:rPr>
                <a:t>2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320" name="Rechteck 48"/>
            <p:cNvSpPr/>
            <p:nvPr/>
          </p:nvSpPr>
          <p:spPr>
            <a:xfrm>
              <a:off x="5865480" y="450720"/>
              <a:ext cx="448920" cy="444960"/>
            </a:xfrm>
            <a:prstGeom prst="rect">
              <a:avLst/>
            </a:prstGeom>
            <a:solidFill>
              <a:srgbClr val="003361"/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</a:rPr>
                <a:t>3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321" name="Rechteck 50"/>
            <p:cNvSpPr/>
            <p:nvPr/>
          </p:nvSpPr>
          <p:spPr>
            <a:xfrm>
              <a:off x="7904880" y="450720"/>
              <a:ext cx="448920" cy="444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</a:rPr>
                <a:t>4</a:t>
              </a:r>
              <a:endParaRPr b="0" lang="en-US" sz="1800" spc="-1" strike="noStrike">
                <a:latin typeface="Arial"/>
              </a:endParaRPr>
            </a:p>
          </p:txBody>
        </p:sp>
      </p:grpSp>
      <p:pic>
        <p:nvPicPr>
          <p:cNvPr id="322" name="" descr=""/>
          <p:cNvPicPr/>
          <p:nvPr/>
        </p:nvPicPr>
        <p:blipFill>
          <a:blip r:embed="rId1"/>
          <a:srcRect l="0" t="2351" r="0" b="3751"/>
          <a:stretch/>
        </p:blipFill>
        <p:spPr>
          <a:xfrm>
            <a:off x="1450080" y="1756800"/>
            <a:ext cx="9607320" cy="4110840"/>
          </a:xfrm>
          <a:prstGeom prst="rect">
            <a:avLst/>
          </a:prstGeom>
          <a:ln w="0">
            <a:noFill/>
          </a:ln>
        </p:spPr>
      </p:pic>
      <p:sp>
        <p:nvSpPr>
          <p:cNvPr id="323" name="Textfeld 1"/>
          <p:cNvSpPr/>
          <p:nvPr/>
        </p:nvSpPr>
        <p:spPr>
          <a:xfrm>
            <a:off x="914400" y="2150640"/>
            <a:ext cx="45122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Klassendiagramm</a:t>
            </a:r>
            <a:endParaRPr b="0" lang="en-US" sz="1800" spc="-1" strike="noStrike">
              <a:latin typeface="Arial"/>
            </a:endParaRPr>
          </a:p>
        </p:txBody>
      </p:sp>
    </p:spTree>
  </p:cSld>
  <p:transition>
    <p:fade/>
  </p:transition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/>
          </p:cNvSpPr>
          <p:nvPr>
            <p:ph type="ftr" idx="28"/>
          </p:nvPr>
        </p:nvSpPr>
        <p:spPr>
          <a:xfrm>
            <a:off x="6425280" y="6352560"/>
            <a:ext cx="4114440" cy="313920"/>
          </a:xfrm>
          <a:prstGeom prst="rect">
            <a:avLst/>
          </a:prstGeom>
          <a:noFill/>
          <a:ln w="0">
            <a:noFill/>
          </a:ln>
        </p:spPr>
        <p:txBody>
          <a:bodyPr anchor="ctr" anchorCtr="1">
            <a:noAutofit/>
          </a:bodyPr>
          <a:lstStyle>
            <a:lvl1pPr algn="ctr">
              <a:lnSpc>
                <a:spcPct val="100000"/>
              </a:lnSpc>
              <a:buNone/>
              <a:defRPr b="0" lang="de-AT" sz="1000" spc="-1" strike="noStrike">
                <a:solidFill>
                  <a:srgbClr val="c0c0c0"/>
                </a:solidFill>
                <a:latin typeface="Calibri Light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de-AT" sz="1000" spc="-1" strike="noStrike">
                <a:solidFill>
                  <a:srgbClr val="c0c0c0"/>
                </a:solidFill>
                <a:latin typeface="Calibri Light"/>
              </a:rPr>
              <a:t>Lect</a:t>
            </a:r>
            <a:r>
              <a:rPr b="0" lang="de-AT" sz="1000" spc="-1" strike="noStrike">
                <a:solidFill>
                  <a:srgbClr val="c0c0c0"/>
                </a:solidFill>
                <a:latin typeface="Calibri Light"/>
              </a:rPr>
              <a:t>ure </a:t>
            </a:r>
            <a:r>
              <a:rPr b="0" lang="de-AT" sz="1000" spc="-1" strike="noStrike">
                <a:solidFill>
                  <a:srgbClr val="c0c0c0"/>
                </a:solidFill>
                <a:latin typeface="Calibri Light"/>
              </a:rPr>
              <a:t>Con</a:t>
            </a:r>
            <a:r>
              <a:rPr b="0" lang="de-AT" sz="1000" spc="-1" strike="noStrike">
                <a:solidFill>
                  <a:srgbClr val="c0c0c0"/>
                </a:solidFill>
                <a:latin typeface="Calibri Light"/>
              </a:rPr>
              <a:t>nect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325" name="PlaceHolder 2"/>
          <p:cNvSpPr>
            <a:spLocks noGrp="1"/>
          </p:cNvSpPr>
          <p:nvPr>
            <p:ph type="sldNum" idx="29"/>
          </p:nvPr>
        </p:nvSpPr>
        <p:spPr>
          <a:xfrm>
            <a:off x="10745280" y="6350040"/>
            <a:ext cx="887760" cy="316440"/>
          </a:xfrm>
          <a:prstGeom prst="rect">
            <a:avLst/>
          </a:prstGeom>
          <a:noFill/>
          <a:ln w="0">
            <a:noFill/>
          </a:ln>
        </p:spPr>
        <p:txBody>
          <a:bodyPr anchor="ctr" anchorCtr="1">
            <a:noAutofit/>
          </a:bodyPr>
          <a:lstStyle>
            <a:lvl1pPr algn="r">
              <a:lnSpc>
                <a:spcPct val="100000"/>
              </a:lnSpc>
              <a:buNone/>
              <a:defRPr b="0" lang="de-DE" sz="939" spc="-1" strike="noStrike">
                <a:solidFill>
                  <a:srgbClr val="c0c0c0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de-DE" sz="939" spc="-1" strike="noStrike">
                <a:solidFill>
                  <a:srgbClr val="c0c0c0"/>
                </a:solidFill>
                <a:latin typeface="Calibri"/>
              </a:rPr>
              <a:t>Seite </a:t>
            </a:r>
            <a:fld id="{4F3017BE-CC48-4CD2-889E-46E04433CD7F}" type="slidenum">
              <a:rPr b="0" lang="de-DE" sz="939" spc="-1" strike="noStrike">
                <a:solidFill>
                  <a:srgbClr val="c0c0c0"/>
                </a:solidFill>
                <a:latin typeface="Calibri"/>
              </a:rPr>
              <a:t>1</a:t>
            </a:fld>
            <a:endParaRPr b="0" lang="en-US" sz="939" spc="-1" strike="noStrike">
              <a:latin typeface="Times New Roman"/>
            </a:endParaRPr>
          </a:p>
        </p:txBody>
      </p:sp>
      <p:sp>
        <p:nvSpPr>
          <p:cNvPr id="326" name="PlaceHolder 3"/>
          <p:cNvSpPr>
            <a:spLocks noGrp="1"/>
          </p:cNvSpPr>
          <p:nvPr>
            <p:ph type="dt" idx="30"/>
          </p:nvPr>
        </p:nvSpPr>
        <p:spPr>
          <a:xfrm>
            <a:off x="4908240" y="6352560"/>
            <a:ext cx="1311480" cy="316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b="0" lang="de-DE" sz="939" spc="-1" strike="noStrike">
                <a:solidFill>
                  <a:srgbClr val="c0c0c0"/>
                </a:solidFill>
                <a:latin typeface="Calibri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554F178E-4933-4291-B232-5059B5A23039}" type="datetime3">
              <a:rPr b="0" lang="de-DE" sz="939" spc="-1" strike="noStrike">
                <a:solidFill>
                  <a:srgbClr val="c0c0c0"/>
                </a:solidFill>
                <a:latin typeface="Calibri"/>
              </a:rPr>
              <a:t>10. April 2024</a:t>
            </a:fld>
            <a:endParaRPr b="0" lang="en-US" sz="939" spc="-1" strike="noStrike">
              <a:latin typeface="Times New Roman"/>
            </a:endParaRPr>
          </a:p>
        </p:txBody>
      </p:sp>
      <p:sp>
        <p:nvSpPr>
          <p:cNvPr id="327" name="Rechteck 30"/>
          <p:cNvSpPr/>
          <p:nvPr/>
        </p:nvSpPr>
        <p:spPr>
          <a:xfrm>
            <a:off x="4621320" y="1118880"/>
            <a:ext cx="2928960" cy="553680"/>
          </a:xfrm>
          <a:prstGeom prst="rect">
            <a:avLst/>
          </a:prstGeom>
          <a:solidFill>
            <a:srgbClr val="003361"/>
          </a:solidFill>
          <a:ln>
            <a:solidFill>
              <a:srgbClr val="00162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de-AT" sz="1800" spc="-1" strike="noStrike">
                <a:solidFill>
                  <a:srgbClr val="ffffff"/>
                </a:solidFill>
                <a:latin typeface="Calibri"/>
              </a:rPr>
              <a:t>Struktur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328" name="Gruppieren 25"/>
          <p:cNvGrpSpPr/>
          <p:nvPr/>
        </p:nvGrpSpPr>
        <p:grpSpPr>
          <a:xfrm>
            <a:off x="930600" y="446400"/>
            <a:ext cx="10310040" cy="449280"/>
            <a:chOff x="930600" y="446400"/>
            <a:chExt cx="10310040" cy="449280"/>
          </a:xfrm>
        </p:grpSpPr>
        <p:sp>
          <p:nvSpPr>
            <p:cNvPr id="329" name="Rechteck 26"/>
            <p:cNvSpPr/>
            <p:nvPr/>
          </p:nvSpPr>
          <p:spPr>
            <a:xfrm>
              <a:off x="1787040" y="450720"/>
              <a:ext cx="448920" cy="444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</a:rPr>
                <a:t>1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330" name="Rechteck 31"/>
            <p:cNvSpPr/>
            <p:nvPr/>
          </p:nvSpPr>
          <p:spPr>
            <a:xfrm>
              <a:off x="3826080" y="450720"/>
              <a:ext cx="448920" cy="444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</a:rPr>
                <a:t>2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331" name="Rechteck 32"/>
            <p:cNvSpPr/>
            <p:nvPr/>
          </p:nvSpPr>
          <p:spPr>
            <a:xfrm>
              <a:off x="5865480" y="450720"/>
              <a:ext cx="448920" cy="444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</a:rPr>
                <a:t>3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332" name="Rechteck 33"/>
            <p:cNvSpPr/>
            <p:nvPr/>
          </p:nvSpPr>
          <p:spPr>
            <a:xfrm>
              <a:off x="7904880" y="450720"/>
              <a:ext cx="448920" cy="444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</a:rPr>
                <a:t>4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333" name="Gerader Verbinder 34"/>
            <p:cNvSpPr/>
            <p:nvPr/>
          </p:nvSpPr>
          <p:spPr>
            <a:xfrm>
              <a:off x="930600" y="673200"/>
              <a:ext cx="856080" cy="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4" name="Rechteck 35"/>
            <p:cNvSpPr/>
            <p:nvPr/>
          </p:nvSpPr>
          <p:spPr>
            <a:xfrm>
              <a:off x="9944280" y="446400"/>
              <a:ext cx="448920" cy="444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</a:rPr>
                <a:t>5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335" name="Gerader Verbinder 36"/>
            <p:cNvSpPr/>
            <p:nvPr/>
          </p:nvSpPr>
          <p:spPr>
            <a:xfrm>
              <a:off x="2235960" y="673200"/>
              <a:ext cx="1590120" cy="36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6" name="Gerader Verbinder 37"/>
            <p:cNvSpPr/>
            <p:nvPr/>
          </p:nvSpPr>
          <p:spPr>
            <a:xfrm>
              <a:off x="4275360" y="673200"/>
              <a:ext cx="1590120" cy="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7" name="Gerader Verbinder 41"/>
            <p:cNvSpPr/>
            <p:nvPr/>
          </p:nvSpPr>
          <p:spPr>
            <a:xfrm>
              <a:off x="6314760" y="673200"/>
              <a:ext cx="1589760" cy="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8" name="Gerader Verbinder 42"/>
            <p:cNvSpPr/>
            <p:nvPr/>
          </p:nvSpPr>
          <p:spPr>
            <a:xfrm flipV="1">
              <a:off x="8354160" y="668880"/>
              <a:ext cx="1589760" cy="432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9" name="Gerader Verbinder 44"/>
            <p:cNvSpPr/>
            <p:nvPr/>
          </p:nvSpPr>
          <p:spPr>
            <a:xfrm flipV="1">
              <a:off x="10393200" y="663480"/>
              <a:ext cx="847440" cy="540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0" name="Rechteck 45"/>
            <p:cNvSpPr/>
            <p:nvPr/>
          </p:nvSpPr>
          <p:spPr>
            <a:xfrm>
              <a:off x="1787040" y="450720"/>
              <a:ext cx="448920" cy="444960"/>
            </a:xfrm>
            <a:prstGeom prst="rect">
              <a:avLst/>
            </a:prstGeom>
            <a:solidFill>
              <a:srgbClr val="003361"/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</a:rPr>
                <a:t>1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341" name="Rechteck 47"/>
            <p:cNvSpPr/>
            <p:nvPr/>
          </p:nvSpPr>
          <p:spPr>
            <a:xfrm>
              <a:off x="3826080" y="450720"/>
              <a:ext cx="448920" cy="444960"/>
            </a:xfrm>
            <a:prstGeom prst="rect">
              <a:avLst/>
            </a:prstGeom>
            <a:solidFill>
              <a:srgbClr val="003361"/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</a:rPr>
                <a:t>2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342" name="Rechteck 48"/>
            <p:cNvSpPr/>
            <p:nvPr/>
          </p:nvSpPr>
          <p:spPr>
            <a:xfrm>
              <a:off x="5865480" y="450720"/>
              <a:ext cx="448920" cy="444960"/>
            </a:xfrm>
            <a:prstGeom prst="rect">
              <a:avLst/>
            </a:prstGeom>
            <a:solidFill>
              <a:srgbClr val="003361"/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</a:rPr>
                <a:t>3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343" name="Rechteck 50"/>
            <p:cNvSpPr/>
            <p:nvPr/>
          </p:nvSpPr>
          <p:spPr>
            <a:xfrm>
              <a:off x="7904880" y="450720"/>
              <a:ext cx="448920" cy="444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</a:rPr>
                <a:t>4</a:t>
              </a:r>
              <a:endParaRPr b="0" lang="en-US" sz="1800" spc="-1" strike="noStrike">
                <a:latin typeface="Arial"/>
              </a:endParaRPr>
            </a:p>
          </p:txBody>
        </p:sp>
      </p:grpSp>
      <p:pic>
        <p:nvPicPr>
          <p:cNvPr id="344" name="" descr=""/>
          <p:cNvPicPr/>
          <p:nvPr/>
        </p:nvPicPr>
        <p:blipFill>
          <a:blip r:embed="rId1"/>
          <a:stretch/>
        </p:blipFill>
        <p:spPr>
          <a:xfrm>
            <a:off x="7315200" y="2514600"/>
            <a:ext cx="4228560" cy="2576880"/>
          </a:xfrm>
          <a:prstGeom prst="rect">
            <a:avLst/>
          </a:prstGeom>
          <a:ln w="0">
            <a:noFill/>
          </a:ln>
        </p:spPr>
      </p:pic>
      <p:sp>
        <p:nvSpPr>
          <p:cNvPr id="345" name="Textfeld 3"/>
          <p:cNvSpPr/>
          <p:nvPr/>
        </p:nvSpPr>
        <p:spPr>
          <a:xfrm>
            <a:off x="930600" y="2155680"/>
            <a:ext cx="6156000" cy="365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Ti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m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eT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ab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le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Z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K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f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ü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g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m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-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g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h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m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u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s</a:t>
            </a: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d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d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m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b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(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)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u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m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b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f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ü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h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z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u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g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f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ü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g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u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m</a:t>
            </a: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d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d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u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(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)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u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u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f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ü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h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z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u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g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f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ü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g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K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u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s</a:t>
            </a:r>
            <a:endParaRPr b="0" lang="en-US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…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z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h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d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G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u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p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p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b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z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w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.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u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f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u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g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n</a:t>
            </a: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g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u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m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b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(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)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: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g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m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-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g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h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m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u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s</a:t>
            </a:r>
            <a:endParaRPr b="0" lang="en-US" sz="1800" spc="-1" strike="noStrike">
              <a:latin typeface="Arial"/>
            </a:endParaRPr>
          </a:p>
        </p:txBody>
      </p:sp>
    </p:spTree>
  </p:cSld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3361"/>
      </a:accent1>
      <a:accent2>
        <a:srgbClr val="f39200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3361"/>
      </a:accent1>
      <a:accent2>
        <a:srgbClr val="f39200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3361"/>
      </a:accent1>
      <a:accent2>
        <a:srgbClr val="f39200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3361"/>
      </a:accent1>
      <a:accent2>
        <a:srgbClr val="f39200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item1.xml><?xml version="1.0" encoding="utf-8"?>
<DocumentSettings xmlns:xsd="http://www.w3.org/2001/XMLSchema" xmlns:xsi="http://www.w3.org/2001/XMLSchema-instance" xmlns="http://www.zhaw.ch/AccessibilityAddIn">
  <CheckReadingOrder>true</CheckReadingOrder>
  <CheckTableHeader>true</CheckTableHeader>
  <CheckSlideTitle>true</CheckSlideTitle>
  <CheckLanguageSetting>true</CheckLanguageSetting>
  <CheckAltText>true</CheckAltText>
  <CheckTextSize>false</CheckTextSize>
  <CheckScreenTip>false</CheckScreenTip>
  <ShowShapeNameColumn>false</ShowShapeNameColumn>
  <ShowIssueDescription>true</ShowIssueDescription>
</DocumentSettings>
</file>

<file path=customXml/itemProps1.xml><?xml version="1.0" encoding="utf-8"?>
<ds:datastoreItem xmlns:ds="http://schemas.openxmlformats.org/officeDocument/2006/customXml" ds:itemID="{E8D01778-62E1-4AD0-B2FB-E631DD3CCD47}">
  <ds:schemaRefs>
    <ds:schemaRef ds:uri="http://www.w3.org/2001/XMLSchema"/>
    <ds:schemaRef ds:uri="http://www.zhaw.ch/AccessibilityAddI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</TotalTime>
  <Application>LibreOffice/7.3.7.2$Linux_X86_64 LibreOffice_project/30$Build-2</Application>
  <AppVersion>15.0000</AppVersion>
  <Words>402</Words>
  <Paragraphs>211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2017-06-06T07:41:45Z</dcterms:created>
  <dc:creator>Microsoft Office-Anwender</dc:creator>
  <dc:description/>
  <dc:language>en-US</dc:language>
  <cp:lastModifiedBy/>
  <dcterms:modified xsi:type="dcterms:W3CDTF">2024-04-10T10:54:42Z</dcterms:modified>
  <cp:revision>103</cp:revision>
  <dc:subject/>
  <dc:title>PowerPoint-Präsentation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Breitbild</vt:lpwstr>
  </property>
  <property fmtid="{D5CDD505-2E9C-101B-9397-08002B2CF9AE}" pid="4" name="Slides">
    <vt:i4>13</vt:i4>
  </property>
</Properties>
</file>