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888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6CFF-F944-4D2E-93AE-134463FD5302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13E7-F948-48B4-A6B9-98BC31340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9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13E7-F948-48B4-A6B9-98BC313405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2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13E7-F948-48B4-A6B9-98BC313405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2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D79E-4524-45F6-930E-8760A5E57FF7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1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683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Start script </a:t>
            </a:r>
            <a:r>
              <a:rPr lang="en-GB" sz="2500" i="1" dirty="0" err="1" smtClean="0"/>
              <a:t>detect_lego_markers_simple_cl.m</a:t>
            </a:r>
            <a:r>
              <a:rPr lang="en-GB" sz="2500" dirty="0" smtClean="0"/>
              <a:t>.</a:t>
            </a:r>
          </a:p>
          <a:p>
            <a:pPr marL="0" indent="0">
              <a:buNone/>
            </a:pPr>
            <a:r>
              <a:rPr lang="en-GB" sz="2500" dirty="0" smtClean="0"/>
              <a:t>This script identifies markers for objects of known dimensions.  As calibration objects we used 4 Lego® plates. Each plate is seen by 4 cameras. Thus the script needs to be run 16 times (4 plate for each of the 4 cameras). Each time a data file is saved (e.g. camera1_lego_h0_data.mat for plate 0 from camera 1). </a:t>
            </a:r>
          </a:p>
          <a:p>
            <a:pPr marL="0" indent="0">
              <a:buNone/>
            </a:pPr>
            <a:r>
              <a:rPr lang="en-GB" sz="2500" dirty="0" smtClean="0"/>
              <a:t>Once all plates and cameras are saved you can use </a:t>
            </a:r>
            <a:r>
              <a:rPr lang="en-GB" sz="2500" i="1" dirty="0" err="1" smtClean="0"/>
              <a:t>calibrate_cameras_cl.m</a:t>
            </a:r>
            <a:r>
              <a:rPr lang="en-GB" sz="2500" dirty="0" smtClean="0"/>
              <a:t> to estimate the camera matrices.  </a:t>
            </a:r>
          </a:p>
        </p:txBody>
      </p:sp>
    </p:spTree>
    <p:extLst>
      <p:ext uri="{BB962C8B-B14F-4D97-AF65-F5344CB8AC3E}">
        <p14:creationId xmlns:p14="http://schemas.microsoft.com/office/powerpoint/2010/main" val="25784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Start script </a:t>
            </a:r>
            <a:r>
              <a:rPr lang="en-GB" sz="2500" i="1" dirty="0" err="1" smtClean="0"/>
              <a:t>detect_lego_markers_simple_cl.m</a:t>
            </a:r>
            <a:r>
              <a:rPr lang="en-GB" sz="2500" dirty="0" smtClean="0"/>
              <a:t>. You should see this screen: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0800000" flipV="1">
            <a:off x="7844588" y="1222180"/>
            <a:ext cx="3930315" cy="136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Make 2 clicks on left bottom and right top corners (clicks indicated by arrows here)</a:t>
            </a:r>
            <a:endParaRPr lang="en-GB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65" t="15731" r="26228" b="15809"/>
          <a:stretch/>
        </p:blipFill>
        <p:spPr>
          <a:xfrm>
            <a:off x="828368" y="1222179"/>
            <a:ext cx="6557208" cy="528186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764631" y="5325979"/>
            <a:ext cx="256674" cy="64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086168" y="1941097"/>
            <a:ext cx="256674" cy="64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Now you should see this screen: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0800000" flipV="1">
            <a:off x="7844588" y="1222180"/>
            <a:ext cx="3930315" cy="136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Make 2 clicks to draw a line sufficiently close to all markers on row 1 (clicks indicated by arrows here)</a:t>
            </a:r>
            <a:endParaRPr lang="en-GB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316" t="15595" r="25731" b="14750"/>
          <a:stretch/>
        </p:blipFill>
        <p:spPr>
          <a:xfrm>
            <a:off x="828368" y="1222180"/>
            <a:ext cx="6577263" cy="537410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572947" y="4517344"/>
            <a:ext cx="256674" cy="64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2444610" y="2438403"/>
            <a:ext cx="256674" cy="64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3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371590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Now you should this screen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0800000" flipV="1">
            <a:off x="7844588" y="1222180"/>
            <a:ext cx="3930315" cy="136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If correct all markers on row 1 will be assigned with a marker</a:t>
            </a:r>
            <a:endParaRPr lang="en-GB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65" t="15152" r="26199" b="14568"/>
          <a:stretch/>
        </p:blipFill>
        <p:spPr>
          <a:xfrm>
            <a:off x="705852" y="1010653"/>
            <a:ext cx="6561222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371590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Then repeat for rows 2,3,4 (here rows 2 and 3 shown)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491" t="15575" r="26228" b="15341"/>
          <a:stretch/>
        </p:blipFill>
        <p:spPr>
          <a:xfrm>
            <a:off x="0" y="1527997"/>
            <a:ext cx="6485062" cy="5330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842" t="15732" r="26754" b="16588"/>
          <a:stretch/>
        </p:blipFill>
        <p:spPr>
          <a:xfrm>
            <a:off x="6485062" y="1527997"/>
            <a:ext cx="5678920" cy="52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8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371590"/>
            <a:ext cx="5759116" cy="5981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The final output looks like this. The numbering of each marker is important since each marker will be assigned to its real-world 3D coordinates (previously measured). Incorrect ordering results in incorrect calibration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269" y="0"/>
            <a:ext cx="6864731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210</Words>
  <Application>Microsoft Office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Storchi</dc:creator>
  <cp:lastModifiedBy>Riccardo Storchi</cp:lastModifiedBy>
  <cp:revision>20</cp:revision>
  <dcterms:created xsi:type="dcterms:W3CDTF">2020-06-23T14:58:20Z</dcterms:created>
  <dcterms:modified xsi:type="dcterms:W3CDTF">2020-06-23T15:23:26Z</dcterms:modified>
</cp:coreProperties>
</file>