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884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D6CFF-F944-4D2E-93AE-134463FD53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A513E7-F948-48B4-A6B9-98BC313405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199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513E7-F948-48B4-A6B9-98BC313405C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661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513E7-F948-48B4-A6B9-98BC313405C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22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D79E-4524-45F6-930E-8760A5E57FF7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83D4-1DF1-48A8-A38C-F6E459FBF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13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D79E-4524-45F6-930E-8760A5E57FF7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83D4-1DF1-48A8-A38C-F6E459FBF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054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D79E-4524-45F6-930E-8760A5E57FF7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83D4-1DF1-48A8-A38C-F6E459FBF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96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D79E-4524-45F6-930E-8760A5E57FF7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83D4-1DF1-48A8-A38C-F6E459FBF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894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D79E-4524-45F6-930E-8760A5E57FF7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83D4-1DF1-48A8-A38C-F6E459FBF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283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D79E-4524-45F6-930E-8760A5E57FF7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83D4-1DF1-48A8-A38C-F6E459FBF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89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D79E-4524-45F6-930E-8760A5E57FF7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83D4-1DF1-48A8-A38C-F6E459FBF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390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D79E-4524-45F6-930E-8760A5E57FF7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83D4-1DF1-48A8-A38C-F6E459FBF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869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D79E-4524-45F6-930E-8760A5E57FF7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83D4-1DF1-48A8-A38C-F6E459FBF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752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D79E-4524-45F6-930E-8760A5E57FF7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83D4-1DF1-48A8-A38C-F6E459FBF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501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D79E-4524-45F6-930E-8760A5E57FF7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83D4-1DF1-48A8-A38C-F6E459FBF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055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AD79E-4524-45F6-930E-8760A5E57FF7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683D4-1DF1-48A8-A38C-F6E459FBF6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81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368" y="537598"/>
            <a:ext cx="10515600" cy="46833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500" dirty="0" smtClean="0"/>
              <a:t>Start script </a:t>
            </a:r>
            <a:r>
              <a:rPr lang="en-GB" sz="2500" i="1" dirty="0" err="1" smtClean="0"/>
              <a:t>detect_lego_markers_simple_rp.m</a:t>
            </a:r>
            <a:r>
              <a:rPr lang="en-GB" sz="2500" dirty="0" smtClean="0"/>
              <a:t>.</a:t>
            </a:r>
          </a:p>
          <a:p>
            <a:pPr marL="0" indent="0">
              <a:buNone/>
            </a:pPr>
            <a:r>
              <a:rPr lang="en-GB" sz="2500" dirty="0" smtClean="0"/>
              <a:t>This script identifies markers for objects of known </a:t>
            </a:r>
            <a:r>
              <a:rPr lang="en-GB" sz="2500" dirty="0" smtClean="0"/>
              <a:t>dimensions (Lego).  </a:t>
            </a:r>
            <a:r>
              <a:rPr lang="en-GB" sz="2500" dirty="0" smtClean="0"/>
              <a:t>As calibration objects we used 4 Lego® plates. Each plate is seen by 4 cameras. Thus the script needs to be run 16 times (4 plate for each of the 4 cameras). Each time a data file is saved (e.g. </a:t>
            </a:r>
            <a:r>
              <a:rPr lang="en-GB" sz="2500" dirty="0" smtClean="0"/>
              <a:t>camera1_lego_h0_data_rp.mat </a:t>
            </a:r>
            <a:r>
              <a:rPr lang="en-GB" sz="2500" dirty="0" smtClean="0"/>
              <a:t>for plate 0 from camera 1). </a:t>
            </a:r>
          </a:p>
          <a:p>
            <a:pPr marL="0" indent="0">
              <a:buNone/>
            </a:pPr>
            <a:r>
              <a:rPr lang="en-GB" sz="2500" dirty="0" smtClean="0"/>
              <a:t>Once all plates and cameras are saved you can use </a:t>
            </a:r>
            <a:r>
              <a:rPr lang="en-GB" sz="2500" i="1" dirty="0" err="1" smtClean="0"/>
              <a:t>calibrate_cameras_rp.m</a:t>
            </a:r>
            <a:r>
              <a:rPr lang="en-GB" sz="2500" dirty="0" smtClean="0"/>
              <a:t> </a:t>
            </a:r>
            <a:r>
              <a:rPr lang="en-GB" sz="2500" dirty="0" smtClean="0"/>
              <a:t>to estimate the camera matrices.  </a:t>
            </a:r>
          </a:p>
        </p:txBody>
      </p:sp>
    </p:spTree>
    <p:extLst>
      <p:ext uri="{BB962C8B-B14F-4D97-AF65-F5344CB8AC3E}">
        <p14:creationId xmlns:p14="http://schemas.microsoft.com/office/powerpoint/2010/main" val="2578415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368" y="537598"/>
            <a:ext cx="10515600" cy="4849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500" dirty="0" smtClean="0"/>
              <a:t>Start script </a:t>
            </a:r>
            <a:r>
              <a:rPr lang="en-GB" sz="2500" i="1" dirty="0" err="1" smtClean="0"/>
              <a:t>detect_lego_markers_simple_rp.m</a:t>
            </a:r>
            <a:r>
              <a:rPr lang="en-GB" sz="2500" dirty="0" smtClean="0"/>
              <a:t>. You should see this screen: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 rot="10800000" flipV="1">
            <a:off x="7844588" y="1222180"/>
            <a:ext cx="3930315" cy="136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500" dirty="0" smtClean="0"/>
              <a:t>Click on each marker to store its position in the image.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500" dirty="0" smtClean="0"/>
              <a:t>Use ONLY the 8 markers at the centre of the plate.  </a:t>
            </a:r>
            <a:endParaRPr lang="en-GB" sz="25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6086" t="15220" r="25310" b="14496"/>
          <a:stretch/>
        </p:blipFill>
        <p:spPr>
          <a:xfrm>
            <a:off x="828368" y="1222180"/>
            <a:ext cx="6039168" cy="491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4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368" y="537598"/>
            <a:ext cx="10515600" cy="4849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500" dirty="0" smtClean="0"/>
              <a:t>Once you clicked on all 8 internal markers you should see this kind of image.</a:t>
            </a:r>
            <a:endParaRPr lang="en-GB" sz="25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 rot="10800000" flipV="1">
            <a:off x="7844587" y="1222179"/>
            <a:ext cx="3930315" cy="28394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500" dirty="0" smtClean="0"/>
              <a:t>Check the numbers for each marker. IMPORTANT: remember to always mark in the same order across different cameras (1 to 8). Use the black pieces on the side of the plate as reference. </a:t>
            </a:r>
            <a:endParaRPr lang="en-GB" sz="25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74" y="1222180"/>
            <a:ext cx="6821424" cy="519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592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178</Words>
  <Application>Microsoft Office PowerPoint</Application>
  <PresentationFormat>Widescreen</PresentationFormat>
  <Paragraphs>10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University of Manchester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Riccardo Storchi</dc:creator>
  <cp:lastModifiedBy>Riccardo Storchi</cp:lastModifiedBy>
  <cp:revision>35</cp:revision>
  <dcterms:created xsi:type="dcterms:W3CDTF">2020-06-23T14:58:20Z</dcterms:created>
  <dcterms:modified xsi:type="dcterms:W3CDTF">2021-01-28T17:28:41Z</dcterms:modified>
</cp:coreProperties>
</file>