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sv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png"/><Relationship Id="rId4" Type="http://schemas.openxmlformats.org/officeDocument/2006/relationships/image" Target="../media/image-6-4.sv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C5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52500" y="3562350"/>
            <a:ext cx="10715625" cy="2133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143000" y="3733800"/>
            <a:ext cx="10258425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S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t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r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n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g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s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 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e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 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M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t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r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z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e</a:t>
            </a:r>
            <a:pPr algn="l" indent="0" marL="0">
              <a:lnSpc>
                <a:spcPts val="9750"/>
              </a:lnSpc>
              <a:buNone/>
            </a:pPr>
            <a:r>
              <a:rPr lang="en-US" sz="740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s</a:t>
            </a:r>
            <a:endParaRPr lang="en-US" sz="7401" dirty="0"/>
          </a:p>
        </p:txBody>
      </p:sp>
      <p:sp>
        <p:nvSpPr>
          <p:cNvPr id="5" name="Text 1"/>
          <p:cNvSpPr/>
          <p:nvPr/>
        </p:nvSpPr>
        <p:spPr>
          <a:xfrm>
            <a:off x="1143000" y="5391150"/>
            <a:ext cx="721042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B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v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v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ã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z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y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h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.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@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k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w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y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c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x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l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br/>
            <a:pPr algn="l" indent="0" marL="0">
              <a:lnSpc>
                <a:spcPts val="2400"/>
              </a:lnSpc>
              <a:buNone/>
            </a:pP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ã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H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u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b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EC5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381000" y="381000"/>
            <a:ext cx="1800225" cy="4762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2314575" y="1304925"/>
            <a:ext cx="13495544" cy="682227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0115550" y="6829425"/>
            <a:ext cx="7262745" cy="223838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04825" y="438150"/>
            <a:ext cx="154305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t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v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d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d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e</a:t>
            </a:r>
            <a:endParaRPr lang="en-US" sz="2221" dirty="0"/>
          </a:p>
        </p:txBody>
      </p:sp>
      <p:sp>
        <p:nvSpPr>
          <p:cNvPr id="7" name="Text 1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@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k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w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y</a:t>
            </a:r>
            <a:endParaRPr lang="en-US" sz="1800" dirty="0"/>
          </a:p>
        </p:txBody>
      </p:sp>
      <p:sp>
        <p:nvSpPr>
          <p:cNvPr id="8" name="Text 2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c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x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l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br/>
            <a:pPr algn="l" indent="0" marL="0">
              <a:lnSpc>
                <a:spcPts val="2400"/>
              </a:lnSpc>
              <a:buNone/>
            </a:pP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ã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H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u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b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.</a:t>
            </a:r>
            <a:endParaRPr lang="en-US" sz="1800" dirty="0"/>
          </a:p>
        </p:txBody>
      </p:sp>
      <p:sp>
        <p:nvSpPr>
          <p:cNvPr id="9" name="Text 3"/>
          <p:cNvSpPr/>
          <p:nvPr/>
        </p:nvSpPr>
        <p:spPr>
          <a:xfrm>
            <a:off x="2930959" y="2446902"/>
            <a:ext cx="12092706" cy="438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y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h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á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õ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: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ú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ú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ú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450"/>
              </a:lnSpc>
              <a:buNone/>
            </a:pPr>
            <a:r>
              <a:rPr lang="en-US" sz="2634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endParaRPr lang="en-US" sz="2634" dirty="0"/>
          </a:p>
        </p:txBody>
      </p:sp>
      <p:sp>
        <p:nvSpPr>
          <p:cNvPr id="10" name="Text 4"/>
          <p:cNvSpPr/>
          <p:nvPr/>
        </p:nvSpPr>
        <p:spPr>
          <a:xfrm>
            <a:off x="10271282" y="7109397"/>
            <a:ext cx="6880754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õ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á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ú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ú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ú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á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100"/>
              </a:lnSpc>
              <a:buNone/>
            </a:pPr>
            <a:r>
              <a:rPr lang="en-US" sz="1582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endParaRPr lang="en-US" sz="158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EC5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381000" y="381000"/>
            <a:ext cx="1457325" cy="4762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2209800" y="1724025"/>
            <a:ext cx="14156007" cy="472701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763000" y="5457825"/>
            <a:ext cx="8030148" cy="320135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04825" y="438150"/>
            <a:ext cx="12096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D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e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s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f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o</a:t>
            </a:r>
            <a:endParaRPr lang="en-US" sz="2221" dirty="0"/>
          </a:p>
        </p:txBody>
      </p:sp>
      <p:sp>
        <p:nvSpPr>
          <p:cNvPr id="7" name="Text 1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@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k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w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y</a:t>
            </a:r>
            <a:endParaRPr lang="en-US" sz="1800" dirty="0"/>
          </a:p>
        </p:txBody>
      </p:sp>
      <p:sp>
        <p:nvSpPr>
          <p:cNvPr id="8" name="Text 2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c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x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l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br/>
            <a:pPr algn="l" indent="0" marL="0">
              <a:lnSpc>
                <a:spcPts val="2400"/>
              </a:lnSpc>
              <a:buNone/>
            </a:pP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ã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H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u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b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.</a:t>
            </a:r>
            <a:endParaRPr lang="en-US" sz="1800" dirty="0"/>
          </a:p>
        </p:txBody>
      </p:sp>
      <p:sp>
        <p:nvSpPr>
          <p:cNvPr id="9" name="Text 3"/>
          <p:cNvSpPr/>
          <p:nvPr/>
        </p:nvSpPr>
        <p:spPr>
          <a:xfrm>
            <a:off x="2810689" y="2327414"/>
            <a:ext cx="12686261" cy="3286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5175"/>
              </a:lnSpc>
              <a:buNone/>
            </a:pPr>
            <a:r>
              <a:rPr lang="en-US" sz="3933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endParaRPr lang="en-US" sz="3933" dirty="0"/>
          </a:p>
        </p:txBody>
      </p:sp>
      <p:sp>
        <p:nvSpPr>
          <p:cNvPr id="10" name="Text 4"/>
          <p:cNvSpPr/>
          <p:nvPr/>
        </p:nvSpPr>
        <p:spPr>
          <a:xfrm>
            <a:off x="9055869" y="5557838"/>
            <a:ext cx="7339061" cy="2895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õ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á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í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á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850"/>
              </a:lnSpc>
              <a:buNone/>
            </a:pPr>
            <a:r>
              <a:rPr lang="en-US" sz="2138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endParaRPr lang="en-US" sz="21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EC5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361950" y="381000"/>
            <a:ext cx="1800225" cy="4762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628775" y="1362075"/>
            <a:ext cx="12739588" cy="575427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3192125" y="5381625"/>
            <a:ext cx="3069480" cy="303847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85775" y="438150"/>
            <a:ext cx="154305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t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v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d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d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e</a:t>
            </a:r>
            <a:endParaRPr lang="en-US" sz="2221" dirty="0"/>
          </a:p>
        </p:txBody>
      </p:sp>
      <p:sp>
        <p:nvSpPr>
          <p:cNvPr id="7" name="Text 1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@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k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w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y</a:t>
            </a:r>
            <a:endParaRPr lang="en-US" sz="1800" dirty="0"/>
          </a:p>
        </p:txBody>
      </p:sp>
      <p:sp>
        <p:nvSpPr>
          <p:cNvPr id="8" name="Text 2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c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x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l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br/>
            <a:pPr algn="l" indent="0" marL="0">
              <a:lnSpc>
                <a:spcPts val="2400"/>
              </a:lnSpc>
              <a:buNone/>
            </a:pP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ã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H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u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b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.</a:t>
            </a:r>
            <a:endParaRPr lang="en-US" sz="1800" dirty="0"/>
          </a:p>
        </p:txBody>
      </p:sp>
      <p:sp>
        <p:nvSpPr>
          <p:cNvPr id="9" name="Text 3"/>
          <p:cNvSpPr/>
          <p:nvPr/>
        </p:nvSpPr>
        <p:spPr>
          <a:xfrm>
            <a:off x="2050521" y="1700213"/>
            <a:ext cx="11681883" cy="4886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y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h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é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é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4275"/>
              </a:lnSpc>
              <a:buNone/>
            </a:pPr>
            <a:r>
              <a:rPr lang="en-US" sz="3220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endParaRPr lang="en-US" sz="32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EC5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361950" y="381000"/>
            <a:ext cx="1485900" cy="4762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2505075" y="1323975"/>
            <a:ext cx="13595049" cy="771342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85775" y="438150"/>
            <a:ext cx="12096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D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e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s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f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o</a:t>
            </a:r>
            <a:endParaRPr lang="en-US" sz="2221" dirty="0"/>
          </a:p>
        </p:txBody>
      </p:sp>
      <p:sp>
        <p:nvSpPr>
          <p:cNvPr id="6" name="Text 1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@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k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w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y</a:t>
            </a:r>
            <a:endParaRPr lang="en-US" sz="1800" dirty="0"/>
          </a:p>
        </p:txBody>
      </p:sp>
      <p:sp>
        <p:nvSpPr>
          <p:cNvPr id="7" name="Text 2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c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x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l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br/>
            <a:pPr algn="l" indent="0" marL="0">
              <a:lnSpc>
                <a:spcPts val="2400"/>
              </a:lnSpc>
              <a:buNone/>
            </a:pP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ã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H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u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b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.</a:t>
            </a:r>
            <a:endParaRPr lang="en-US" sz="1800" dirty="0"/>
          </a:p>
        </p:txBody>
      </p:sp>
      <p:sp>
        <p:nvSpPr>
          <p:cNvPr id="8" name="Text 3"/>
          <p:cNvSpPr/>
          <p:nvPr/>
        </p:nvSpPr>
        <p:spPr>
          <a:xfrm>
            <a:off x="2893857" y="1664225"/>
            <a:ext cx="10771051" cy="544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y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h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é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é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900"/>
              </a:lnSpc>
              <a:buNone/>
            </a:pPr>
            <a:r>
              <a:rPr lang="en-US" sz="2968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endParaRPr lang="en-US" sz="2968" dirty="0"/>
          </a:p>
        </p:txBody>
      </p:sp>
      <p:sp>
        <p:nvSpPr>
          <p:cNvPr id="9" name="Text 4"/>
          <p:cNvSpPr/>
          <p:nvPr/>
        </p:nvSpPr>
        <p:spPr>
          <a:xfrm>
            <a:off x="10657458" y="6959840"/>
            <a:ext cx="5171021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: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x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q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z</a:t>
            </a:r>
            <a:pPr algn="l" indent="0" marL="0">
              <a:lnSpc>
                <a:spcPts val="3600"/>
              </a:lnSpc>
              <a:buNone/>
            </a:pPr>
            <a:r>
              <a:rPr lang="en-US" sz="2700" b="1" dirty="0">
                <a:solidFill>
                  <a:srgbClr val="FE90E7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endParaRPr 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EC5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361950" y="381000"/>
            <a:ext cx="1485900" cy="4762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0" y="9258300"/>
            <a:ext cx="18288000" cy="10287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2400300" y="1600200"/>
            <a:ext cx="6648450" cy="66103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601075" y="3238500"/>
            <a:ext cx="7421614" cy="289296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85775" y="438150"/>
            <a:ext cx="1209675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D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e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s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a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f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i</a:t>
            </a:r>
            <a:pPr algn="l" indent="0" marL="0">
              <a:lnSpc>
                <a:spcPts val="2925"/>
              </a:lnSpc>
              <a:buNone/>
            </a:pPr>
            <a:r>
              <a:rPr lang="en-US" sz="2221" dirty="0">
                <a:solidFill>
                  <a:srgbClr val="0D0D0D"/>
                </a:solidFill>
                <a:latin typeface="JetBrains Mono Regular" pitchFamily="34" charset="0"/>
                <a:ea typeface="JetBrains Mono Regular" pitchFamily="34" charset="-122"/>
                <a:cs typeface="JetBrains Mono Regular" pitchFamily="34" charset="-120"/>
              </a:rPr>
              <a:t>o</a:t>
            </a:r>
            <a:endParaRPr lang="en-US" sz="2221" dirty="0"/>
          </a:p>
        </p:txBody>
      </p:sp>
      <p:sp>
        <p:nvSpPr>
          <p:cNvPr id="7" name="Text 1"/>
          <p:cNvSpPr/>
          <p:nvPr/>
        </p:nvSpPr>
        <p:spPr>
          <a:xfrm>
            <a:off x="16659225" y="96202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@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k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w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F4F4F4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y</a:t>
            </a:r>
            <a:endParaRPr lang="en-US" sz="1800" dirty="0"/>
          </a:p>
        </p:txBody>
      </p:sp>
      <p:sp>
        <p:nvSpPr>
          <p:cNvPr id="8" name="Text 2"/>
          <p:cNvSpPr/>
          <p:nvPr/>
        </p:nvSpPr>
        <p:spPr>
          <a:xfrm>
            <a:off x="381000" y="9467850"/>
            <a:ext cx="4572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c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x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m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l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br/>
            <a:pPr algn="l" indent="0" marL="0">
              <a:lnSpc>
                <a:spcPts val="2400"/>
              </a:lnSpc>
              <a:buNone/>
            </a:pP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a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ã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n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e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p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s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ó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r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d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o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 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G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i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t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H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u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b</a:t>
            </a:r>
            <a:pPr algn="l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0D0D0D"/>
                </a:solidFill>
                <a:latin typeface="JetBrains Mono ExtraBold" pitchFamily="34" charset="0"/>
                <a:ea typeface="JetBrains Mono ExtraBold" pitchFamily="34" charset="-122"/>
                <a:cs typeface="JetBrains Mono ExtraBold" pitchFamily="34" charset="-120"/>
              </a:rPr>
              <a:t>.</a:t>
            </a:r>
            <a:endParaRPr lang="en-US" sz="1800" dirty="0"/>
          </a:p>
        </p:txBody>
      </p:sp>
      <p:sp>
        <p:nvSpPr>
          <p:cNvPr id="9" name="Text 3"/>
          <p:cNvSpPr/>
          <p:nvPr/>
        </p:nvSpPr>
        <p:spPr>
          <a:xfrm>
            <a:off x="8846769" y="3529013"/>
            <a:ext cx="6817362" cy="2200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ó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ç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j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ã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p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ó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H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b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f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l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d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r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.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
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m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e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,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T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h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a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g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o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 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V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n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c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i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u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s</a:t>
            </a:r>
            <a:pPr algn="l" indent="0" marL="0">
              <a:lnSpc>
                <a:spcPts val="2475"/>
              </a:lnSpc>
              <a:buNone/>
            </a:pPr>
            <a:r>
              <a:rPr lang="en-US" sz="1876" b="1" dirty="0">
                <a:solidFill>
                  <a:srgbClr val="000000"/>
                </a:solidFill>
                <a:latin typeface="JetBrains Mono Bold" pitchFamily="34" charset="0"/>
                <a:ea typeface="JetBrains Mono Bold" pitchFamily="34" charset="-122"/>
                <a:cs typeface="JetBrains Mono Bold" pitchFamily="34" charset="-120"/>
              </a:rPr>
              <a:t>!</a:t>
            </a:r>
            <a:endParaRPr lang="en-US" sz="187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2024-05-02T14:37:11Z</dcterms:created>
  <dcterms:modified xsi:type="dcterms:W3CDTF">2024-05-02T14:37:11Z</dcterms:modified>
</cp:coreProperties>
</file>