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24387048" cy="13716000"/>
  <p:notesSz cx="13716000" cy="2438704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3" Type="http://schemas.openxmlformats.org/officeDocument/2006/relationships/image" Target="../media/image-1-3.png"/><Relationship Id="rId4" Type="http://schemas.openxmlformats.org/officeDocument/2006/relationships/image" Target="../media/image-1-4.sv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svg"/><Relationship Id="rId8" Type="http://schemas.openxmlformats.org/officeDocument/2006/relationships/image" Target="../media/image-1-8.png"/><Relationship Id="rId9" Type="http://schemas.openxmlformats.org/officeDocument/2006/relationships/image" Target="../media/image-1-9.svg"/><Relationship Id="rId10" Type="http://schemas.openxmlformats.org/officeDocument/2006/relationships/image" Target="../media/image-1-10.png"/><Relationship Id="rId11" Type="http://schemas.openxmlformats.org/officeDocument/2006/relationships/image" Target="../media/image-1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sv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svg"/><Relationship Id="rId8" Type="http://schemas.openxmlformats.org/officeDocument/2006/relationships/image" Target="../media/image-3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reeCodeCamp/freeCodeCamp" TargetMode="External"/><Relationship Id="rId9" Type="http://schemas.openxmlformats.org/officeDocument/2006/relationships/hyperlink" Target="https://github.com/EbookFoundation/free-programming-books" TargetMode="External"/><Relationship Id="rId10" Type="http://schemas.openxmlformats.org/officeDocument/2006/relationships/hyperlink" Target="https://github.com/sindresorhus/awesome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svg"/><Relationship Id="rId11" Type="http://schemas.openxmlformats.org/officeDocument/2006/relationships/image" Target="../media/image-4-8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3" Type="http://schemas.openxmlformats.org/officeDocument/2006/relationships/image" Target="../media/image-5-3.png"/><Relationship Id="rId4" Type="http://schemas.openxmlformats.org/officeDocument/2006/relationships/image" Target="../media/image-5-4.sv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svg"/><Relationship Id="rId8" Type="http://schemas.openxmlformats.org/officeDocument/2006/relationships/image" Target="../media/image-5-8.png"/><Relationship Id="rId9" Type="http://schemas.openxmlformats.org/officeDocument/2006/relationships/image" Target="../media/image-5-9.svg"/><Relationship Id="rId10" Type="http://schemas.openxmlformats.org/officeDocument/2006/relationships/image" Target="../media/image-5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image" Target="../media/image-6-3.png"/><Relationship Id="rId4" Type="http://schemas.openxmlformats.org/officeDocument/2006/relationships/image" Target="../media/image-6-4.sv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sv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svg"/><Relationship Id="rId12" Type="http://schemas.openxmlformats.org/officeDocument/2006/relationships/image" Target="../media/image-6-12.png"/><Relationship Id="rId13" Type="http://schemas.openxmlformats.org/officeDocument/2006/relationships/image" Target="../media/image-6-13.png"/><Relationship Id="rId14" Type="http://schemas.openxmlformats.org/officeDocument/2006/relationships/image" Target="../media/image-6-14.svg"/><Relationship Id="rId15" Type="http://schemas.openxmlformats.org/officeDocument/2006/relationships/image" Target="../media/image-6-15.png"/><Relationship Id="rId16" Type="http://schemas.openxmlformats.org/officeDocument/2006/relationships/image" Target="../media/image-6-16.png"/><Relationship Id="rId17" Type="http://schemas.openxmlformats.org/officeDocument/2006/relationships/image" Target="../media/image-6-17.svg"/><Relationship Id="rId18" Type="http://schemas.openxmlformats.org/officeDocument/2006/relationships/image" Target="../media/image-6-18.png"/><Relationship Id="rId19" Type="http://schemas.openxmlformats.org/officeDocument/2006/relationships/image" Target="../media/image-6-19.png"/><Relationship Id="rId20" Type="http://schemas.openxmlformats.org/officeDocument/2006/relationships/image" Target="../media/image-6-20.svg"/><Relationship Id="rId21" Type="http://schemas.openxmlformats.org/officeDocument/2006/relationships/image" Target="../media/image-6-21.png"/><Relationship Id="rId22" Type="http://schemas.openxmlformats.org/officeDocument/2006/relationships/image" Target="../media/image-6-22.png"/><Relationship Id="rId23" Type="http://schemas.openxmlformats.org/officeDocument/2006/relationships/image" Target="../media/image-6-23.svg"/><Relationship Id="rId24" Type="http://schemas.openxmlformats.org/officeDocument/2006/relationships/image" Target="../media/image-6-24.png"/><Relationship Id="rId25" Type="http://schemas.openxmlformats.org/officeDocument/2006/relationships/image" Target="../media/image-6-25.png"/><Relationship Id="rId26" Type="http://schemas.openxmlformats.org/officeDocument/2006/relationships/image" Target="../media/image-6-26.svg"/><Relationship Id="rId27" Type="http://schemas.openxmlformats.org/officeDocument/2006/relationships/slideLayout" Target="../slideLayouts/slideLayout1.xml"/><Relationship Id="rId2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3" Type="http://schemas.openxmlformats.org/officeDocument/2006/relationships/image" Target="../media/image-7-3.png"/><Relationship Id="rId4" Type="http://schemas.openxmlformats.org/officeDocument/2006/relationships/image" Target="../media/image-7-4.sv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svg"/><Relationship Id="rId8" Type="http://schemas.openxmlformats.org/officeDocument/2006/relationships/image" Target="../media/image-7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image" Target="../media/image-8-3.png"/><Relationship Id="rId4" Type="http://schemas.openxmlformats.org/officeDocument/2006/relationships/image" Target="../media/image-8-4.sv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sv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svg"/><Relationship Id="rId11" Type="http://schemas.openxmlformats.org/officeDocument/2006/relationships/image" Target="../media/image-8-11.png"/><Relationship Id="rId12" Type="http://schemas.openxmlformats.org/officeDocument/2006/relationships/image" Target="../media/image-8-12.svg"/><Relationship Id="rId13" Type="http://schemas.openxmlformats.org/officeDocument/2006/relationships/image" Target="../media/image-8-13.png"/><Relationship Id="rId14" Type="http://schemas.openxmlformats.org/officeDocument/2006/relationships/image" Target="../media/image-8-14.svg"/><Relationship Id="rId15" Type="http://schemas.openxmlformats.org/officeDocument/2006/relationships/image" Target="../media/image-8-15.png"/><Relationship Id="rId16" Type="http://schemas.openxmlformats.org/officeDocument/2006/relationships/image" Target="../media/image-8-16.svg"/><Relationship Id="rId17" Type="http://schemas.openxmlformats.org/officeDocument/2006/relationships/image" Target="../media/image-8-17.png"/><Relationship Id="rId18" Type="http://schemas.openxmlformats.org/officeDocument/2006/relationships/image" Target="../media/image-8-18.svg"/><Relationship Id="rId19" Type="http://schemas.openxmlformats.org/officeDocument/2006/relationships/image" Target="../media/image-8-19.png"/><Relationship Id="rId20" Type="http://schemas.openxmlformats.org/officeDocument/2006/relationships/image" Target="../media/image-8-20.svg"/><Relationship Id="rId21" Type="http://schemas.openxmlformats.org/officeDocument/2006/relationships/image" Target="../media/image-8-21.png"/><Relationship Id="rId22" Type="http://schemas.openxmlformats.org/officeDocument/2006/relationships/image" Target="../media/image-8-22.svg"/><Relationship Id="rId23" Type="http://schemas.openxmlformats.org/officeDocument/2006/relationships/image" Target="../media/image-8-23.png"/><Relationship Id="rId24" Type="http://schemas.openxmlformats.org/officeDocument/2006/relationships/image" Target="../media/image-8-24.svg"/><Relationship Id="rId25" Type="http://schemas.openxmlformats.org/officeDocument/2006/relationships/image" Target="../media/image-8-25.png"/><Relationship Id="rId26" Type="http://schemas.openxmlformats.org/officeDocument/2006/relationships/image" Target="../media/image-8-26.svg"/><Relationship Id="rId27" Type="http://schemas.openxmlformats.org/officeDocument/2006/relationships/image" Target="../media/image-8-27.png"/><Relationship Id="rId28" Type="http://schemas.openxmlformats.org/officeDocument/2006/relationships/image" Target="../media/image-8-28.svg"/><Relationship Id="rId29" Type="http://schemas.openxmlformats.org/officeDocument/2006/relationships/image" Target="../media/image-8-29.png"/><Relationship Id="rId30" Type="http://schemas.openxmlformats.org/officeDocument/2006/relationships/image" Target="../media/image-8-30.svg"/><Relationship Id="rId31" Type="http://schemas.openxmlformats.org/officeDocument/2006/relationships/image" Target="../media/image-8-31.png"/><Relationship Id="rId32" Type="http://schemas.openxmlformats.org/officeDocument/2006/relationships/image" Target="../media/image-8-32.svg"/><Relationship Id="rId33" Type="http://schemas.openxmlformats.org/officeDocument/2006/relationships/image" Target="../media/image-8-33.png"/><Relationship Id="rId34" Type="http://schemas.openxmlformats.org/officeDocument/2006/relationships/image" Target="../media/image-8-34.svg"/><Relationship Id="rId35" Type="http://schemas.openxmlformats.org/officeDocument/2006/relationships/image" Target="../media/image-8-35.png"/><Relationship Id="rId36" Type="http://schemas.openxmlformats.org/officeDocument/2006/relationships/image" Target="../media/image-8-36.svg"/><Relationship Id="rId37" Type="http://schemas.openxmlformats.org/officeDocument/2006/relationships/image" Target="../media/image-8-37.png"/><Relationship Id="rId38" Type="http://schemas.openxmlformats.org/officeDocument/2006/relationships/image" Target="../media/image-8-38.svg"/><Relationship Id="rId39" Type="http://schemas.openxmlformats.org/officeDocument/2006/relationships/image" Target="../media/image-8-39.png"/><Relationship Id="rId40" Type="http://schemas.openxmlformats.org/officeDocument/2006/relationships/image" Target="../media/image-8-40.svg"/><Relationship Id="rId41" Type="http://schemas.openxmlformats.org/officeDocument/2006/relationships/image" Target="../media/image-8-41.png"/><Relationship Id="rId42" Type="http://schemas.openxmlformats.org/officeDocument/2006/relationships/image" Target="../media/image-8-42.svg"/><Relationship Id="rId43" Type="http://schemas.openxmlformats.org/officeDocument/2006/relationships/image" Target="../media/image-8-43.png"/><Relationship Id="rId44" Type="http://schemas.openxmlformats.org/officeDocument/2006/relationships/image" Target="../media/image-8-44.svg"/><Relationship Id="rId45" Type="http://schemas.openxmlformats.org/officeDocument/2006/relationships/image" Target="../media/image-8-45.png"/><Relationship Id="rId46" Type="http://schemas.openxmlformats.org/officeDocument/2006/relationships/image" Target="../media/image-8-46.svg"/><Relationship Id="rId47" Type="http://schemas.openxmlformats.org/officeDocument/2006/relationships/image" Target="../media/image-8-47.png"/><Relationship Id="rId48" Type="http://schemas.openxmlformats.org/officeDocument/2006/relationships/image" Target="../media/image-8-48.svg"/><Relationship Id="rId49" Type="http://schemas.openxmlformats.org/officeDocument/2006/relationships/image" Target="../media/image-8-49.png"/><Relationship Id="rId50" Type="http://schemas.openxmlformats.org/officeDocument/2006/relationships/image" Target="../media/image-8-50.svg"/><Relationship Id="rId51" Type="http://schemas.openxmlformats.org/officeDocument/2006/relationships/image" Target="../media/image-8-51.png"/><Relationship Id="rId52" Type="http://schemas.openxmlformats.org/officeDocument/2006/relationships/image" Target="../media/image-8-52.svg"/><Relationship Id="rId53" Type="http://schemas.openxmlformats.org/officeDocument/2006/relationships/image" Target="../media/image-8-53.png"/><Relationship Id="rId54" Type="http://schemas.openxmlformats.org/officeDocument/2006/relationships/image" Target="../media/image-8-54.svg"/><Relationship Id="rId55" Type="http://schemas.openxmlformats.org/officeDocument/2006/relationships/image" Target="../media/image-8-55.png"/><Relationship Id="rId56" Type="http://schemas.openxmlformats.org/officeDocument/2006/relationships/image" Target="../media/image-8-56.svg"/><Relationship Id="rId57" Type="http://schemas.openxmlformats.org/officeDocument/2006/relationships/image" Target="../media/image-8-57.png"/><Relationship Id="rId58" Type="http://schemas.openxmlformats.org/officeDocument/2006/relationships/image" Target="../media/image-8-58.svg"/><Relationship Id="rId59" Type="http://schemas.openxmlformats.org/officeDocument/2006/relationships/image" Target="../media/image-8-59.png"/><Relationship Id="rId60" Type="http://schemas.openxmlformats.org/officeDocument/2006/relationships/image" Target="../media/image-8-60.svg"/><Relationship Id="rId61" Type="http://schemas.openxmlformats.org/officeDocument/2006/relationships/image" Target="../media/image-8-61.png"/><Relationship Id="rId62" Type="http://schemas.openxmlformats.org/officeDocument/2006/relationships/image" Target="../media/image-8-62.svg"/><Relationship Id="rId63" Type="http://schemas.openxmlformats.org/officeDocument/2006/relationships/image" Target="../media/image-8-63.png"/><Relationship Id="rId64" Type="http://schemas.openxmlformats.org/officeDocument/2006/relationships/image" Target="../media/image-8-64.svg"/><Relationship Id="rId65" Type="http://schemas.openxmlformats.org/officeDocument/2006/relationships/image" Target="../media/image-8-65.png"/><Relationship Id="rId66" Type="http://schemas.openxmlformats.org/officeDocument/2006/relationships/image" Target="../media/image-8-66.svg"/><Relationship Id="rId67" Type="http://schemas.openxmlformats.org/officeDocument/2006/relationships/image" Target="../media/image-8-67.png"/><Relationship Id="rId68" Type="http://schemas.openxmlformats.org/officeDocument/2006/relationships/image" Target="../media/image-8-68.svg"/><Relationship Id="rId69" Type="http://schemas.openxmlformats.org/officeDocument/2006/relationships/image" Target="../media/image-8-69.png"/><Relationship Id="rId70" Type="http://schemas.openxmlformats.org/officeDocument/2006/relationships/image" Target="../media/image-8-70.svg"/><Relationship Id="rId71" Type="http://schemas.openxmlformats.org/officeDocument/2006/relationships/image" Target="../media/image-8-71.png"/><Relationship Id="rId72" Type="http://schemas.openxmlformats.org/officeDocument/2006/relationships/image" Target="../media/image-8-72.svg"/><Relationship Id="rId73" Type="http://schemas.openxmlformats.org/officeDocument/2006/relationships/image" Target="../media/image-8-73.png"/><Relationship Id="rId74" Type="http://schemas.openxmlformats.org/officeDocument/2006/relationships/image" Target="../media/image-8-74.svg"/><Relationship Id="rId75" Type="http://schemas.openxmlformats.org/officeDocument/2006/relationships/image" Target="../media/image-8-75.png"/><Relationship Id="rId76" Type="http://schemas.openxmlformats.org/officeDocument/2006/relationships/image" Target="../media/image-8-76.svg"/><Relationship Id="rId77" Type="http://schemas.openxmlformats.org/officeDocument/2006/relationships/image" Target="../media/image-8-77.png"/><Relationship Id="rId78" Type="http://schemas.openxmlformats.org/officeDocument/2006/relationships/image" Target="../media/image-8-78.svg"/><Relationship Id="rId79" Type="http://schemas.openxmlformats.org/officeDocument/2006/relationships/image" Target="../media/image-8-79.png"/><Relationship Id="rId80" Type="http://schemas.openxmlformats.org/officeDocument/2006/relationships/image" Target="../media/image-8-80.svg"/><Relationship Id="rId81" Type="http://schemas.openxmlformats.org/officeDocument/2006/relationships/image" Target="../media/image-8-81.png"/><Relationship Id="rId82" Type="http://schemas.openxmlformats.org/officeDocument/2006/relationships/image" Target="../media/image-8-82.svg"/><Relationship Id="rId83" Type="http://schemas.openxmlformats.org/officeDocument/2006/relationships/image" Target="../media/image-8-83.png"/><Relationship Id="rId84" Type="http://schemas.openxmlformats.org/officeDocument/2006/relationships/image" Target="../media/image-8-84.svg"/><Relationship Id="rId85" Type="http://schemas.openxmlformats.org/officeDocument/2006/relationships/image" Target="../media/image-8-85.png"/><Relationship Id="rId86" Type="http://schemas.openxmlformats.org/officeDocument/2006/relationships/image" Target="../media/image-8-86.svg"/><Relationship Id="rId87" Type="http://schemas.openxmlformats.org/officeDocument/2006/relationships/image" Target="../media/image-8-87.png"/><Relationship Id="rId88" Type="http://schemas.openxmlformats.org/officeDocument/2006/relationships/image" Target="../media/image-8-88.svg"/><Relationship Id="rId89" Type="http://schemas.openxmlformats.org/officeDocument/2006/relationships/image" Target="../media/image-8-89.png"/><Relationship Id="rId90" Type="http://schemas.openxmlformats.org/officeDocument/2006/relationships/image" Target="../media/image-8-90.svg"/><Relationship Id="rId91" Type="http://schemas.openxmlformats.org/officeDocument/2006/relationships/image" Target="../media/image-8-91.png"/><Relationship Id="rId92" Type="http://schemas.openxmlformats.org/officeDocument/2006/relationships/image" Target="../media/image-8-92.svg"/><Relationship Id="rId93" Type="http://schemas.openxmlformats.org/officeDocument/2006/relationships/image" Target="../media/image-8-93.png"/><Relationship Id="rId94" Type="http://schemas.openxmlformats.org/officeDocument/2006/relationships/image" Target="../media/image-8-94.svg"/><Relationship Id="rId95" Type="http://schemas.openxmlformats.org/officeDocument/2006/relationships/image" Target="../media/image-8-95.png"/><Relationship Id="rId96" Type="http://schemas.openxmlformats.org/officeDocument/2006/relationships/image" Target="../media/image-8-96.svg"/><Relationship Id="rId97" Type="http://schemas.openxmlformats.org/officeDocument/2006/relationships/image" Target="../media/image-8-97.png"/><Relationship Id="rId98" Type="http://schemas.openxmlformats.org/officeDocument/2006/relationships/image" Target="../media/image-8-98.svg"/><Relationship Id="rId99" Type="http://schemas.openxmlformats.org/officeDocument/2006/relationships/image" Target="../media/image-8-99.png"/><Relationship Id="rId100" Type="http://schemas.openxmlformats.org/officeDocument/2006/relationships/image" Target="../media/image-8-100.svg"/><Relationship Id="rId101" Type="http://schemas.openxmlformats.org/officeDocument/2006/relationships/image" Target="../media/image-8-101.png"/><Relationship Id="rId102" Type="http://schemas.openxmlformats.org/officeDocument/2006/relationships/image" Target="../media/image-8-102.svg"/><Relationship Id="rId103" Type="http://schemas.openxmlformats.org/officeDocument/2006/relationships/image" Target="../media/image-8-103.png"/><Relationship Id="rId104" Type="http://schemas.openxmlformats.org/officeDocument/2006/relationships/image" Target="../media/image-8-104.svg"/><Relationship Id="rId105" Type="http://schemas.openxmlformats.org/officeDocument/2006/relationships/image" Target="../media/image-8-105.png"/><Relationship Id="rId106" Type="http://schemas.openxmlformats.org/officeDocument/2006/relationships/image" Target="../media/image-8-106.svg"/><Relationship Id="rId107" Type="http://schemas.openxmlformats.org/officeDocument/2006/relationships/image" Target="../media/image-8-107.png"/><Relationship Id="rId108" Type="http://schemas.openxmlformats.org/officeDocument/2006/relationships/image" Target="../media/image-8-108.svg"/><Relationship Id="rId109" Type="http://schemas.openxmlformats.org/officeDocument/2006/relationships/image" Target="../media/image-8-109.png"/><Relationship Id="rId110" Type="http://schemas.openxmlformats.org/officeDocument/2006/relationships/image" Target="../media/image-8-110.svg"/><Relationship Id="rId111" Type="http://schemas.openxmlformats.org/officeDocument/2006/relationships/image" Target="../media/image-8-111.png"/><Relationship Id="rId112" Type="http://schemas.openxmlformats.org/officeDocument/2006/relationships/image" Target="../media/image-8-112.svg"/><Relationship Id="rId113" Type="http://schemas.openxmlformats.org/officeDocument/2006/relationships/image" Target="../media/image-8-113.png"/><Relationship Id="rId114" Type="http://schemas.openxmlformats.org/officeDocument/2006/relationships/image" Target="../media/image-8-114.svg"/><Relationship Id="rId115" Type="http://schemas.openxmlformats.org/officeDocument/2006/relationships/image" Target="../media/image-8-115.png"/><Relationship Id="rId116" Type="http://schemas.openxmlformats.org/officeDocument/2006/relationships/image" Target="../media/image-8-116.svg"/><Relationship Id="rId117" Type="http://schemas.openxmlformats.org/officeDocument/2006/relationships/image" Target="../media/image-8-117.png"/><Relationship Id="rId118" Type="http://schemas.openxmlformats.org/officeDocument/2006/relationships/image" Target="../media/image-8-118.svg"/><Relationship Id="rId119" Type="http://schemas.openxmlformats.org/officeDocument/2006/relationships/image" Target="../media/image-8-119.png"/><Relationship Id="rId120" Type="http://schemas.openxmlformats.org/officeDocument/2006/relationships/image" Target="../media/image-8-120.svg"/><Relationship Id="rId121" Type="http://schemas.openxmlformats.org/officeDocument/2006/relationships/image" Target="../media/image-8-121.png"/><Relationship Id="rId122" Type="http://schemas.openxmlformats.org/officeDocument/2006/relationships/image" Target="../media/image-8-122.svg"/><Relationship Id="rId123" Type="http://schemas.openxmlformats.org/officeDocument/2006/relationships/image" Target="../media/image-8-123.png"/><Relationship Id="rId124" Type="http://schemas.openxmlformats.org/officeDocument/2006/relationships/image" Target="../media/image-8-124.svg"/><Relationship Id="rId125" Type="http://schemas.openxmlformats.org/officeDocument/2006/relationships/image" Target="../media/image-8-125.png"/><Relationship Id="rId126" Type="http://schemas.openxmlformats.org/officeDocument/2006/relationships/image" Target="../media/image-8-126.svg"/><Relationship Id="rId127" Type="http://schemas.openxmlformats.org/officeDocument/2006/relationships/image" Target="../media/image-8-127.png"/><Relationship Id="rId128" Type="http://schemas.openxmlformats.org/officeDocument/2006/relationships/image" Target="../media/image-8-128.svg"/><Relationship Id="rId129" Type="http://schemas.openxmlformats.org/officeDocument/2006/relationships/image" Target="../media/image-8-129.png"/><Relationship Id="rId130" Type="http://schemas.openxmlformats.org/officeDocument/2006/relationships/image" Target="../media/image-8-130.svg"/><Relationship Id="rId131" Type="http://schemas.openxmlformats.org/officeDocument/2006/relationships/image" Target="../media/image-8-131.png"/><Relationship Id="rId132" Type="http://schemas.openxmlformats.org/officeDocument/2006/relationships/image" Target="../media/image-8-132.svg"/><Relationship Id="rId133" Type="http://schemas.openxmlformats.org/officeDocument/2006/relationships/image" Target="../media/image-8-133.png"/><Relationship Id="rId134" Type="http://schemas.openxmlformats.org/officeDocument/2006/relationships/image" Target="../media/image-8-134.svg"/><Relationship Id="rId135" Type="http://schemas.openxmlformats.org/officeDocument/2006/relationships/image" Target="../media/image-8-135.png"/><Relationship Id="rId136" Type="http://schemas.openxmlformats.org/officeDocument/2006/relationships/image" Target="../media/image-8-136.svg"/><Relationship Id="rId137" Type="http://schemas.openxmlformats.org/officeDocument/2006/relationships/image" Target="../media/image-8-137.png"/><Relationship Id="rId138" Type="http://schemas.openxmlformats.org/officeDocument/2006/relationships/image" Target="../media/image-8-138.svg"/><Relationship Id="rId139" Type="http://schemas.openxmlformats.org/officeDocument/2006/relationships/image" Target="../media/image-8-139.png"/><Relationship Id="rId140" Type="http://schemas.openxmlformats.org/officeDocument/2006/relationships/image" Target="../media/image-8-140.svg"/><Relationship Id="rId141" Type="http://schemas.openxmlformats.org/officeDocument/2006/relationships/image" Target="../media/image-8-141.png"/><Relationship Id="rId142" Type="http://schemas.openxmlformats.org/officeDocument/2006/relationships/image" Target="../media/image-8-142.svg"/><Relationship Id="rId143" Type="http://schemas.openxmlformats.org/officeDocument/2006/relationships/image" Target="../media/image-8-143.png"/><Relationship Id="rId144" Type="http://schemas.openxmlformats.org/officeDocument/2006/relationships/image" Target="../media/image-8-144.svg"/><Relationship Id="rId145" Type="http://schemas.openxmlformats.org/officeDocument/2006/relationships/image" Target="../media/image-8-145.png"/><Relationship Id="rId146" Type="http://schemas.openxmlformats.org/officeDocument/2006/relationships/image" Target="../media/image-8-146.svg"/><Relationship Id="rId147" Type="http://schemas.openxmlformats.org/officeDocument/2006/relationships/image" Target="../media/image-8-147.png"/><Relationship Id="rId148" Type="http://schemas.openxmlformats.org/officeDocument/2006/relationships/image" Target="../media/image-8-148.svg"/><Relationship Id="rId149" Type="http://schemas.openxmlformats.org/officeDocument/2006/relationships/image" Target="../media/image-8-149.png"/><Relationship Id="rId150" Type="http://schemas.openxmlformats.org/officeDocument/2006/relationships/image" Target="../media/image-8-150.svg"/><Relationship Id="rId151" Type="http://schemas.openxmlformats.org/officeDocument/2006/relationships/image" Target="../media/image-8-151.png"/><Relationship Id="rId152" Type="http://schemas.openxmlformats.org/officeDocument/2006/relationships/image" Target="../media/image-8-152.svg"/><Relationship Id="rId153" Type="http://schemas.openxmlformats.org/officeDocument/2006/relationships/image" Target="../media/image-8-153.png"/><Relationship Id="rId154" Type="http://schemas.openxmlformats.org/officeDocument/2006/relationships/image" Target="../media/image-8-154.svg"/><Relationship Id="rId155" Type="http://schemas.openxmlformats.org/officeDocument/2006/relationships/image" Target="../media/image-8-155.png"/><Relationship Id="rId156" Type="http://schemas.openxmlformats.org/officeDocument/2006/relationships/image" Target="../media/image-8-156.svg"/><Relationship Id="rId157" Type="http://schemas.openxmlformats.org/officeDocument/2006/relationships/image" Target="../media/image-8-157.png"/><Relationship Id="rId158" Type="http://schemas.openxmlformats.org/officeDocument/2006/relationships/image" Target="../media/image-8-158.svg"/><Relationship Id="rId159" Type="http://schemas.openxmlformats.org/officeDocument/2006/relationships/image" Target="../media/image-8-159.png"/><Relationship Id="rId160" Type="http://schemas.openxmlformats.org/officeDocument/2006/relationships/image" Target="../media/image-8-160.svg"/><Relationship Id="rId161" Type="http://schemas.openxmlformats.org/officeDocument/2006/relationships/image" Target="../media/image-8-161.png"/><Relationship Id="rId162" Type="http://schemas.openxmlformats.org/officeDocument/2006/relationships/image" Target="../media/image-8-162.svg"/><Relationship Id="rId163" Type="http://schemas.openxmlformats.org/officeDocument/2006/relationships/image" Target="../media/image-8-163.png"/><Relationship Id="rId164" Type="http://schemas.openxmlformats.org/officeDocument/2006/relationships/image" Target="../media/image-8-164.svg"/><Relationship Id="rId165" Type="http://schemas.openxmlformats.org/officeDocument/2006/relationships/image" Target="../media/image-8-165.png"/><Relationship Id="rId166" Type="http://schemas.openxmlformats.org/officeDocument/2006/relationships/image" Target="../media/image-8-166.svg"/><Relationship Id="rId167" Type="http://schemas.openxmlformats.org/officeDocument/2006/relationships/image" Target="../media/image-8-167.png"/><Relationship Id="rId168" Type="http://schemas.openxmlformats.org/officeDocument/2006/relationships/image" Target="../media/image-8-168.svg"/><Relationship Id="rId169" Type="http://schemas.openxmlformats.org/officeDocument/2006/relationships/image" Target="../media/image-8-169.png"/><Relationship Id="rId170" Type="http://schemas.openxmlformats.org/officeDocument/2006/relationships/image" Target="../media/image-8-170.svg"/><Relationship Id="rId171" Type="http://schemas.openxmlformats.org/officeDocument/2006/relationships/image" Target="../media/image-8-171.png"/><Relationship Id="rId172" Type="http://schemas.openxmlformats.org/officeDocument/2006/relationships/image" Target="../media/image-8-172.svg"/><Relationship Id="rId173" Type="http://schemas.openxmlformats.org/officeDocument/2006/relationships/image" Target="../media/image-8-173.png"/><Relationship Id="rId174" Type="http://schemas.openxmlformats.org/officeDocument/2006/relationships/image" Target="../media/image-8-174.svg"/><Relationship Id="rId175" Type="http://schemas.openxmlformats.org/officeDocument/2006/relationships/image" Target="../media/image-8-175.png"/><Relationship Id="rId176" Type="http://schemas.openxmlformats.org/officeDocument/2006/relationships/image" Target="../media/image-8-176.svg"/><Relationship Id="rId177" Type="http://schemas.openxmlformats.org/officeDocument/2006/relationships/image" Target="../media/image-8-177.png"/><Relationship Id="rId178" Type="http://schemas.openxmlformats.org/officeDocument/2006/relationships/image" Target="../media/image-8-178.svg"/><Relationship Id="rId179" Type="http://schemas.openxmlformats.org/officeDocument/2006/relationships/image" Target="../media/image-8-179.png"/><Relationship Id="rId180" Type="http://schemas.openxmlformats.org/officeDocument/2006/relationships/image" Target="../media/image-8-180.svg"/><Relationship Id="rId181" Type="http://schemas.openxmlformats.org/officeDocument/2006/relationships/image" Target="../media/image-8-181.png"/><Relationship Id="rId182" Type="http://schemas.openxmlformats.org/officeDocument/2006/relationships/image" Target="../media/image-8-182.svg"/><Relationship Id="rId183" Type="http://schemas.openxmlformats.org/officeDocument/2006/relationships/image" Target="../media/image-8-183.png"/><Relationship Id="rId184" Type="http://schemas.openxmlformats.org/officeDocument/2006/relationships/image" Target="../media/image-8-184.svg"/><Relationship Id="rId185" Type="http://schemas.openxmlformats.org/officeDocument/2006/relationships/image" Target="../media/image-8-185.png"/><Relationship Id="rId186" Type="http://schemas.openxmlformats.org/officeDocument/2006/relationships/image" Target="../media/image-8-186.svg"/><Relationship Id="rId187" Type="http://schemas.openxmlformats.org/officeDocument/2006/relationships/image" Target="../media/image-8-187.png"/><Relationship Id="rId188" Type="http://schemas.openxmlformats.org/officeDocument/2006/relationships/image" Target="../media/image-8-188.svg"/><Relationship Id="rId189" Type="http://schemas.openxmlformats.org/officeDocument/2006/relationships/image" Target="../media/image-8-189.png"/><Relationship Id="rId190" Type="http://schemas.openxmlformats.org/officeDocument/2006/relationships/image" Target="../media/image-8-190.svg"/><Relationship Id="rId191" Type="http://schemas.openxmlformats.org/officeDocument/2006/relationships/image" Target="../media/image-8-191.png"/><Relationship Id="rId192" Type="http://schemas.openxmlformats.org/officeDocument/2006/relationships/image" Target="../media/image-8-192.svg"/><Relationship Id="rId193" Type="http://schemas.openxmlformats.org/officeDocument/2006/relationships/image" Target="../media/image-8-193.png"/><Relationship Id="rId194" Type="http://schemas.openxmlformats.org/officeDocument/2006/relationships/image" Target="../media/image-8-194.svg"/><Relationship Id="rId195" Type="http://schemas.openxmlformats.org/officeDocument/2006/relationships/image" Target="../media/image-8-195.png"/><Relationship Id="rId196" Type="http://schemas.openxmlformats.org/officeDocument/2006/relationships/image" Target="../media/image-8-196.svg"/><Relationship Id="rId197" Type="http://schemas.openxmlformats.org/officeDocument/2006/relationships/image" Target="../media/image-8-197.png"/><Relationship Id="rId198" Type="http://schemas.openxmlformats.org/officeDocument/2006/relationships/image" Target="../media/image-8-198.svg"/><Relationship Id="rId199" Type="http://schemas.openxmlformats.org/officeDocument/2006/relationships/image" Target="../media/image-8-199.png"/><Relationship Id="rId200" Type="http://schemas.openxmlformats.org/officeDocument/2006/relationships/image" Target="../media/image-8-200.svg"/><Relationship Id="rId201" Type="http://schemas.openxmlformats.org/officeDocument/2006/relationships/image" Target="../media/image-8-201.png"/><Relationship Id="rId202" Type="http://schemas.openxmlformats.org/officeDocument/2006/relationships/image" Target="../media/image-8-202.svg"/><Relationship Id="rId203" Type="http://schemas.openxmlformats.org/officeDocument/2006/relationships/image" Target="../media/image-8-203.png"/><Relationship Id="rId204" Type="http://schemas.openxmlformats.org/officeDocument/2006/relationships/image" Target="../media/image-8-204.svg"/><Relationship Id="rId205" Type="http://schemas.openxmlformats.org/officeDocument/2006/relationships/image" Target="../media/image-8-205.png"/><Relationship Id="rId206" Type="http://schemas.openxmlformats.org/officeDocument/2006/relationships/image" Target="../media/image-8-206.svg"/><Relationship Id="rId207" Type="http://schemas.openxmlformats.org/officeDocument/2006/relationships/image" Target="../media/image-8-207.png"/><Relationship Id="rId208" Type="http://schemas.openxmlformats.org/officeDocument/2006/relationships/image" Target="../media/image-8-208.svg"/><Relationship Id="rId209" Type="http://schemas.openxmlformats.org/officeDocument/2006/relationships/image" Target="../media/image-8-209.png"/><Relationship Id="rId210" Type="http://schemas.openxmlformats.org/officeDocument/2006/relationships/image" Target="../media/image-8-210.svg"/><Relationship Id="rId211" Type="http://schemas.openxmlformats.org/officeDocument/2006/relationships/image" Target="../media/image-8-211.png"/><Relationship Id="rId212" Type="http://schemas.openxmlformats.org/officeDocument/2006/relationships/image" Target="../media/image-8-212.svg"/><Relationship Id="rId213" Type="http://schemas.openxmlformats.org/officeDocument/2006/relationships/image" Target="../media/image-8-213.png"/><Relationship Id="rId214" Type="http://schemas.openxmlformats.org/officeDocument/2006/relationships/image" Target="../media/image-8-214.svg"/><Relationship Id="rId215" Type="http://schemas.openxmlformats.org/officeDocument/2006/relationships/image" Target="../media/image-8-215.png"/><Relationship Id="rId216" Type="http://schemas.openxmlformats.org/officeDocument/2006/relationships/image" Target="../media/image-8-216.svg"/><Relationship Id="rId217" Type="http://schemas.openxmlformats.org/officeDocument/2006/relationships/image" Target="../media/image-8-217.png"/><Relationship Id="rId218" Type="http://schemas.openxmlformats.org/officeDocument/2006/relationships/image" Target="../media/image-8-218.svg"/><Relationship Id="rId219" Type="http://schemas.openxmlformats.org/officeDocument/2006/relationships/image" Target="../media/image-8-219.png"/><Relationship Id="rId220" Type="http://schemas.openxmlformats.org/officeDocument/2006/relationships/image" Target="../media/image-8-220.svg"/><Relationship Id="rId221" Type="http://schemas.openxmlformats.org/officeDocument/2006/relationships/image" Target="../media/image-8-221.png"/><Relationship Id="rId222" Type="http://schemas.openxmlformats.org/officeDocument/2006/relationships/image" Target="../media/image-8-222.svg"/><Relationship Id="rId223" Type="http://schemas.openxmlformats.org/officeDocument/2006/relationships/image" Target="../media/image-8-223.png"/><Relationship Id="rId224" Type="http://schemas.openxmlformats.org/officeDocument/2006/relationships/image" Target="../media/image-8-224.svg"/><Relationship Id="rId225" Type="http://schemas.openxmlformats.org/officeDocument/2006/relationships/image" Target="../media/image-8-225.png"/><Relationship Id="rId226" Type="http://schemas.openxmlformats.org/officeDocument/2006/relationships/image" Target="../media/image-8-226.svg"/><Relationship Id="rId227" Type="http://schemas.openxmlformats.org/officeDocument/2006/relationships/image" Target="../media/image-8-227.png"/><Relationship Id="rId228" Type="http://schemas.openxmlformats.org/officeDocument/2006/relationships/image" Target="../media/image-8-228.svg"/><Relationship Id="rId229" Type="http://schemas.openxmlformats.org/officeDocument/2006/relationships/image" Target="../media/image-8-229.png"/><Relationship Id="rId230" Type="http://schemas.openxmlformats.org/officeDocument/2006/relationships/image" Target="../media/image-8-230.svg"/><Relationship Id="rId231" Type="http://schemas.openxmlformats.org/officeDocument/2006/relationships/image" Target="../media/image-8-231.png"/><Relationship Id="rId232" Type="http://schemas.openxmlformats.org/officeDocument/2006/relationships/image" Target="../media/image-8-232.svg"/><Relationship Id="rId233" Type="http://schemas.openxmlformats.org/officeDocument/2006/relationships/image" Target="../media/image-8-233.png"/><Relationship Id="rId234" Type="http://schemas.openxmlformats.org/officeDocument/2006/relationships/image" Target="../media/image-8-234.svg"/><Relationship Id="rId235" Type="http://schemas.openxmlformats.org/officeDocument/2006/relationships/image" Target="../media/image-8-235.png"/><Relationship Id="rId236" Type="http://schemas.openxmlformats.org/officeDocument/2006/relationships/image" Target="../media/image-8-236.svg"/><Relationship Id="rId237" Type="http://schemas.openxmlformats.org/officeDocument/2006/relationships/image" Target="../media/image-8-237.png"/><Relationship Id="rId238" Type="http://schemas.openxmlformats.org/officeDocument/2006/relationships/image" Target="../media/image-8-238.svg"/><Relationship Id="rId239" Type="http://schemas.openxmlformats.org/officeDocument/2006/relationships/image" Target="../media/image-8-239.png"/><Relationship Id="rId240" Type="http://schemas.openxmlformats.org/officeDocument/2006/relationships/image" Target="../media/image-8-240.svg"/><Relationship Id="rId241" Type="http://schemas.openxmlformats.org/officeDocument/2006/relationships/image" Target="../media/image-8-241.png"/><Relationship Id="rId242" Type="http://schemas.openxmlformats.org/officeDocument/2006/relationships/image" Target="../media/image-8-242.svg"/><Relationship Id="rId243" Type="http://schemas.openxmlformats.org/officeDocument/2006/relationships/image" Target="../media/image-8-243.png"/><Relationship Id="rId244" Type="http://schemas.openxmlformats.org/officeDocument/2006/relationships/image" Target="../media/image-8-244.svg"/><Relationship Id="rId245" Type="http://schemas.openxmlformats.org/officeDocument/2006/relationships/image" Target="../media/image-8-245.png"/><Relationship Id="rId246" Type="http://schemas.openxmlformats.org/officeDocument/2006/relationships/image" Target="../media/image-8-246.svg"/><Relationship Id="rId247" Type="http://schemas.openxmlformats.org/officeDocument/2006/relationships/image" Target="../media/image-8-247.png"/><Relationship Id="rId248" Type="http://schemas.openxmlformats.org/officeDocument/2006/relationships/image" Target="../media/image-8-248.svg"/><Relationship Id="rId249" Type="http://schemas.openxmlformats.org/officeDocument/2006/relationships/image" Target="../media/image-8-249.png"/><Relationship Id="rId250" Type="http://schemas.openxmlformats.org/officeDocument/2006/relationships/image" Target="../media/image-8-250.svg"/><Relationship Id="rId251" Type="http://schemas.openxmlformats.org/officeDocument/2006/relationships/image" Target="../media/image-8-251.png"/><Relationship Id="rId252" Type="http://schemas.openxmlformats.org/officeDocument/2006/relationships/image" Target="../media/image-8-252.svg"/><Relationship Id="rId253" Type="http://schemas.openxmlformats.org/officeDocument/2006/relationships/image" Target="../media/image-8-253.png"/><Relationship Id="rId254" Type="http://schemas.openxmlformats.org/officeDocument/2006/relationships/image" Target="../media/image-8-254.svg"/><Relationship Id="rId255" Type="http://schemas.openxmlformats.org/officeDocument/2006/relationships/image" Target="../media/image-8-255.png"/><Relationship Id="rId256" Type="http://schemas.openxmlformats.org/officeDocument/2006/relationships/image" Target="../media/image-8-256.svg"/><Relationship Id="rId257" Type="http://schemas.openxmlformats.org/officeDocument/2006/relationships/image" Target="../media/image-8-257.png"/><Relationship Id="rId258" Type="http://schemas.openxmlformats.org/officeDocument/2006/relationships/image" Target="../media/image-8-258.svg"/><Relationship Id="rId259" Type="http://schemas.openxmlformats.org/officeDocument/2006/relationships/image" Target="../media/image-8-259.png"/><Relationship Id="rId260" Type="http://schemas.openxmlformats.org/officeDocument/2006/relationships/image" Target="../media/image-8-260.svg"/><Relationship Id="rId261" Type="http://schemas.openxmlformats.org/officeDocument/2006/relationships/image" Target="../media/image-8-261.png"/><Relationship Id="rId262" Type="http://schemas.openxmlformats.org/officeDocument/2006/relationships/image" Target="../media/image-8-262.svg"/><Relationship Id="rId263" Type="http://schemas.openxmlformats.org/officeDocument/2006/relationships/image" Target="../media/image-8-263.png"/><Relationship Id="rId264" Type="http://schemas.openxmlformats.org/officeDocument/2006/relationships/image" Target="../media/image-8-264.svg"/><Relationship Id="rId265" Type="http://schemas.openxmlformats.org/officeDocument/2006/relationships/image" Target="../media/image-8-265.png"/><Relationship Id="rId266" Type="http://schemas.openxmlformats.org/officeDocument/2006/relationships/image" Target="../media/image-8-266.svg"/><Relationship Id="rId267" Type="http://schemas.openxmlformats.org/officeDocument/2006/relationships/image" Target="../media/image-8-267.png"/><Relationship Id="rId268" Type="http://schemas.openxmlformats.org/officeDocument/2006/relationships/image" Target="../media/image-8-268.svg"/><Relationship Id="rId269" Type="http://schemas.openxmlformats.org/officeDocument/2006/relationships/image" Target="../media/image-8-269.png"/><Relationship Id="rId270" Type="http://schemas.openxmlformats.org/officeDocument/2006/relationships/image" Target="../media/image-8-270.svg"/><Relationship Id="rId271" Type="http://schemas.openxmlformats.org/officeDocument/2006/relationships/image" Target="../media/image-8-271.png"/><Relationship Id="rId272" Type="http://schemas.openxmlformats.org/officeDocument/2006/relationships/image" Target="../media/image-8-272.svg"/><Relationship Id="rId273" Type="http://schemas.openxmlformats.org/officeDocument/2006/relationships/image" Target="../media/image-8-273.png"/><Relationship Id="rId274" Type="http://schemas.openxmlformats.org/officeDocument/2006/relationships/image" Target="../media/image-8-274.svg"/><Relationship Id="rId275" Type="http://schemas.openxmlformats.org/officeDocument/2006/relationships/image" Target="../media/image-8-275.png"/><Relationship Id="rId276" Type="http://schemas.openxmlformats.org/officeDocument/2006/relationships/image" Target="../media/image-8-276.svg"/><Relationship Id="rId277" Type="http://schemas.openxmlformats.org/officeDocument/2006/relationships/image" Target="../media/image-8-277.png"/><Relationship Id="rId278" Type="http://schemas.openxmlformats.org/officeDocument/2006/relationships/image" Target="../media/image-8-278.svg"/><Relationship Id="rId279" Type="http://schemas.openxmlformats.org/officeDocument/2006/relationships/image" Target="../media/image-8-279.png"/><Relationship Id="rId280" Type="http://schemas.openxmlformats.org/officeDocument/2006/relationships/image" Target="../media/image-8-280.svg"/><Relationship Id="rId281" Type="http://schemas.openxmlformats.org/officeDocument/2006/relationships/image" Target="../media/image-8-281.png"/><Relationship Id="rId282" Type="http://schemas.openxmlformats.org/officeDocument/2006/relationships/image" Target="../media/image-8-282.svg"/><Relationship Id="rId283" Type="http://schemas.openxmlformats.org/officeDocument/2006/relationships/image" Target="../media/image-8-283.png"/><Relationship Id="rId284" Type="http://schemas.openxmlformats.org/officeDocument/2006/relationships/image" Target="../media/image-8-284.svg"/><Relationship Id="rId285" Type="http://schemas.openxmlformats.org/officeDocument/2006/relationships/image" Target="../media/image-8-285.png"/><Relationship Id="rId286" Type="http://schemas.openxmlformats.org/officeDocument/2006/relationships/image" Target="../media/image-8-286.svg"/><Relationship Id="rId287" Type="http://schemas.openxmlformats.org/officeDocument/2006/relationships/image" Target="../media/image-8-287.png"/><Relationship Id="rId288" Type="http://schemas.openxmlformats.org/officeDocument/2006/relationships/image" Target="../media/image-8-288.svg"/><Relationship Id="rId289" Type="http://schemas.openxmlformats.org/officeDocument/2006/relationships/image" Target="../media/image-8-289.png"/><Relationship Id="rId290" Type="http://schemas.openxmlformats.org/officeDocument/2006/relationships/image" Target="../media/image-8-290.svg"/><Relationship Id="rId291" Type="http://schemas.openxmlformats.org/officeDocument/2006/relationships/image" Target="../media/image-8-291.png"/><Relationship Id="rId292" Type="http://schemas.openxmlformats.org/officeDocument/2006/relationships/image" Target="../media/image-8-292.svg"/><Relationship Id="rId293" Type="http://schemas.openxmlformats.org/officeDocument/2006/relationships/image" Target="../media/image-8-293.png"/><Relationship Id="rId294" Type="http://schemas.openxmlformats.org/officeDocument/2006/relationships/image" Target="../media/image-8-294.svg"/><Relationship Id="rId295" Type="http://schemas.openxmlformats.org/officeDocument/2006/relationships/image" Target="../media/image-8-295.png"/><Relationship Id="rId296" Type="http://schemas.openxmlformats.org/officeDocument/2006/relationships/image" Target="../media/image-8-296.svg"/><Relationship Id="rId297" Type="http://schemas.openxmlformats.org/officeDocument/2006/relationships/image" Target="../media/image-8-297.png"/><Relationship Id="rId298" Type="http://schemas.openxmlformats.org/officeDocument/2006/relationships/image" Target="../media/image-8-298.svg"/><Relationship Id="rId299" Type="http://schemas.openxmlformats.org/officeDocument/2006/relationships/image" Target="../media/image-8-299.png"/><Relationship Id="rId300" Type="http://schemas.openxmlformats.org/officeDocument/2006/relationships/image" Target="../media/image-8-300.svg"/><Relationship Id="rId301" Type="http://schemas.openxmlformats.org/officeDocument/2006/relationships/image" Target="../media/image-8-301.png"/><Relationship Id="rId302" Type="http://schemas.openxmlformats.org/officeDocument/2006/relationships/image" Target="../media/image-8-302.svg"/><Relationship Id="rId303" Type="http://schemas.openxmlformats.org/officeDocument/2006/relationships/image" Target="../media/image-8-303.png"/><Relationship Id="rId304" Type="http://schemas.openxmlformats.org/officeDocument/2006/relationships/image" Target="../media/image-8-304.svg"/><Relationship Id="rId305" Type="http://schemas.openxmlformats.org/officeDocument/2006/relationships/image" Target="../media/image-8-305.png"/><Relationship Id="rId306" Type="http://schemas.openxmlformats.org/officeDocument/2006/relationships/image" Target="../media/image-8-306.svg"/><Relationship Id="rId307" Type="http://schemas.openxmlformats.org/officeDocument/2006/relationships/image" Target="../media/image-8-307.png"/><Relationship Id="rId308" Type="http://schemas.openxmlformats.org/officeDocument/2006/relationships/image" Target="../media/image-8-308.svg"/><Relationship Id="rId309" Type="http://schemas.openxmlformats.org/officeDocument/2006/relationships/image" Target="../media/image-8-309.png"/><Relationship Id="rId310" Type="http://schemas.openxmlformats.org/officeDocument/2006/relationships/image" Target="../media/image-8-310.svg"/><Relationship Id="rId311" Type="http://schemas.openxmlformats.org/officeDocument/2006/relationships/image" Target="../media/image-8-311.png"/><Relationship Id="rId312" Type="http://schemas.openxmlformats.org/officeDocument/2006/relationships/image" Target="../media/image-8-312.svg"/><Relationship Id="rId313" Type="http://schemas.openxmlformats.org/officeDocument/2006/relationships/image" Target="../media/image-8-313.png"/><Relationship Id="rId314" Type="http://schemas.openxmlformats.org/officeDocument/2006/relationships/image" Target="../media/image-8-314.svg"/><Relationship Id="rId315" Type="http://schemas.openxmlformats.org/officeDocument/2006/relationships/image" Target="../media/image-8-315.png"/><Relationship Id="rId316" Type="http://schemas.openxmlformats.org/officeDocument/2006/relationships/image" Target="../media/image-8-316.svg"/><Relationship Id="rId317" Type="http://schemas.openxmlformats.org/officeDocument/2006/relationships/image" Target="../media/image-8-317.png"/><Relationship Id="rId318" Type="http://schemas.openxmlformats.org/officeDocument/2006/relationships/image" Target="../media/image-8-318.svg"/><Relationship Id="rId319" Type="http://schemas.openxmlformats.org/officeDocument/2006/relationships/image" Target="../media/image-8-319.png"/><Relationship Id="rId320" Type="http://schemas.openxmlformats.org/officeDocument/2006/relationships/image" Target="../media/image-8-320.svg"/><Relationship Id="rId321" Type="http://schemas.openxmlformats.org/officeDocument/2006/relationships/image" Target="../media/image-8-321.png"/><Relationship Id="rId322" Type="http://schemas.openxmlformats.org/officeDocument/2006/relationships/image" Target="../media/image-8-322.svg"/><Relationship Id="rId323" Type="http://schemas.openxmlformats.org/officeDocument/2006/relationships/image" Target="../media/image-8-323.png"/><Relationship Id="rId324" Type="http://schemas.openxmlformats.org/officeDocument/2006/relationships/image" Target="../media/image-8-324.svg"/><Relationship Id="rId325" Type="http://schemas.openxmlformats.org/officeDocument/2006/relationships/image" Target="../media/image-8-325.png"/><Relationship Id="rId326" Type="http://schemas.openxmlformats.org/officeDocument/2006/relationships/image" Target="../media/image-8-326.svg"/><Relationship Id="rId327" Type="http://schemas.openxmlformats.org/officeDocument/2006/relationships/image" Target="../media/image-8-327.png"/><Relationship Id="rId328" Type="http://schemas.openxmlformats.org/officeDocument/2006/relationships/image" Target="../media/image-8-328.svg"/><Relationship Id="rId329" Type="http://schemas.openxmlformats.org/officeDocument/2006/relationships/image" Target="../media/image-8-329.png"/><Relationship Id="rId330" Type="http://schemas.openxmlformats.org/officeDocument/2006/relationships/image" Target="../media/image-8-330.svg"/><Relationship Id="rId331" Type="http://schemas.openxmlformats.org/officeDocument/2006/relationships/image" Target="../media/image-8-331.png"/><Relationship Id="rId332" Type="http://schemas.openxmlformats.org/officeDocument/2006/relationships/image" Target="../media/image-8-332.svg"/><Relationship Id="rId333" Type="http://schemas.openxmlformats.org/officeDocument/2006/relationships/image" Target="../media/image-8-333.png"/><Relationship Id="rId334" Type="http://schemas.openxmlformats.org/officeDocument/2006/relationships/image" Target="../media/image-8-334.svg"/><Relationship Id="rId335" Type="http://schemas.openxmlformats.org/officeDocument/2006/relationships/image" Target="../media/image-8-335.png"/><Relationship Id="rId336" Type="http://schemas.openxmlformats.org/officeDocument/2006/relationships/image" Target="../media/image-8-336.svg"/><Relationship Id="rId337" Type="http://schemas.openxmlformats.org/officeDocument/2006/relationships/image" Target="../media/image-8-337.png"/><Relationship Id="rId338" Type="http://schemas.openxmlformats.org/officeDocument/2006/relationships/image" Target="../media/image-8-338.svg"/><Relationship Id="rId339" Type="http://schemas.openxmlformats.org/officeDocument/2006/relationships/image" Target="../media/image-8-339.png"/><Relationship Id="rId340" Type="http://schemas.openxmlformats.org/officeDocument/2006/relationships/image" Target="../media/image-8-340.svg"/><Relationship Id="rId341" Type="http://schemas.openxmlformats.org/officeDocument/2006/relationships/image" Target="../media/image-8-341.png"/><Relationship Id="rId342" Type="http://schemas.openxmlformats.org/officeDocument/2006/relationships/image" Target="../media/image-8-342.svg"/><Relationship Id="rId343" Type="http://schemas.openxmlformats.org/officeDocument/2006/relationships/image" Target="../media/image-8-343.png"/><Relationship Id="rId344" Type="http://schemas.openxmlformats.org/officeDocument/2006/relationships/image" Target="../media/image-8-344.svg"/><Relationship Id="rId345" Type="http://schemas.openxmlformats.org/officeDocument/2006/relationships/image" Target="../media/image-8-345.png"/><Relationship Id="rId346" Type="http://schemas.openxmlformats.org/officeDocument/2006/relationships/image" Target="../media/image-8-346.svg"/><Relationship Id="rId347" Type="http://schemas.openxmlformats.org/officeDocument/2006/relationships/image" Target="../media/image-8-347.png"/><Relationship Id="rId348" Type="http://schemas.openxmlformats.org/officeDocument/2006/relationships/image" Target="../media/image-8-348.svg"/><Relationship Id="rId349" Type="http://schemas.openxmlformats.org/officeDocument/2006/relationships/image" Target="../media/image-8-349.png"/><Relationship Id="rId350" Type="http://schemas.openxmlformats.org/officeDocument/2006/relationships/image" Target="../media/image-8-350.svg"/><Relationship Id="rId351" Type="http://schemas.openxmlformats.org/officeDocument/2006/relationships/image" Target="../media/image-8-351.png"/><Relationship Id="rId352" Type="http://schemas.openxmlformats.org/officeDocument/2006/relationships/image" Target="../media/image-8-352.svg"/><Relationship Id="rId353" Type="http://schemas.openxmlformats.org/officeDocument/2006/relationships/image" Target="../media/image-8-353.png"/><Relationship Id="rId354" Type="http://schemas.openxmlformats.org/officeDocument/2006/relationships/image" Target="../media/image-8-354.svg"/><Relationship Id="rId355" Type="http://schemas.openxmlformats.org/officeDocument/2006/relationships/image" Target="../media/image-8-355.png"/><Relationship Id="rId356" Type="http://schemas.openxmlformats.org/officeDocument/2006/relationships/image" Target="../media/image-8-356.svg"/><Relationship Id="rId357" Type="http://schemas.openxmlformats.org/officeDocument/2006/relationships/image" Target="../media/image-8-357.png"/><Relationship Id="rId358" Type="http://schemas.openxmlformats.org/officeDocument/2006/relationships/image" Target="../media/image-8-358.svg"/><Relationship Id="rId359" Type="http://schemas.openxmlformats.org/officeDocument/2006/relationships/image" Target="../media/image-8-359.png"/><Relationship Id="rId360" Type="http://schemas.openxmlformats.org/officeDocument/2006/relationships/image" Target="../media/image-8-360.svg"/><Relationship Id="rId361" Type="http://schemas.openxmlformats.org/officeDocument/2006/relationships/image" Target="../media/image-8-361.png"/><Relationship Id="rId362" Type="http://schemas.openxmlformats.org/officeDocument/2006/relationships/image" Target="../media/image-8-362.svg"/><Relationship Id="rId363" Type="http://schemas.openxmlformats.org/officeDocument/2006/relationships/image" Target="../media/image-8-363.png"/><Relationship Id="rId364" Type="http://schemas.openxmlformats.org/officeDocument/2006/relationships/image" Target="../media/image-8-364.svg"/><Relationship Id="rId365" Type="http://schemas.openxmlformats.org/officeDocument/2006/relationships/image" Target="../media/image-8-365.png"/><Relationship Id="rId366" Type="http://schemas.openxmlformats.org/officeDocument/2006/relationships/image" Target="../media/image-8-366.svg"/><Relationship Id="rId367" Type="http://schemas.openxmlformats.org/officeDocument/2006/relationships/image" Target="../media/image-8-367.png"/><Relationship Id="rId368" Type="http://schemas.openxmlformats.org/officeDocument/2006/relationships/image" Target="../media/image-8-368.svg"/><Relationship Id="rId369" Type="http://schemas.openxmlformats.org/officeDocument/2006/relationships/image" Target="../media/image-8-369.png"/><Relationship Id="rId370" Type="http://schemas.openxmlformats.org/officeDocument/2006/relationships/image" Target="../media/image-8-370.svg"/><Relationship Id="rId371" Type="http://schemas.openxmlformats.org/officeDocument/2006/relationships/image" Target="../media/image-8-371.png"/><Relationship Id="rId372" Type="http://schemas.openxmlformats.org/officeDocument/2006/relationships/image" Target="../media/image-8-372.svg"/><Relationship Id="rId373" Type="http://schemas.openxmlformats.org/officeDocument/2006/relationships/image" Target="../media/image-8-373.png"/><Relationship Id="rId374" Type="http://schemas.openxmlformats.org/officeDocument/2006/relationships/image" Target="../media/image-8-374.svg"/><Relationship Id="rId375" Type="http://schemas.openxmlformats.org/officeDocument/2006/relationships/image" Target="../media/image-8-375.png"/><Relationship Id="rId376" Type="http://schemas.openxmlformats.org/officeDocument/2006/relationships/image" Target="../media/image-8-376.svg"/><Relationship Id="rId377" Type="http://schemas.openxmlformats.org/officeDocument/2006/relationships/image" Target="../media/image-8-377.png"/><Relationship Id="rId378" Type="http://schemas.openxmlformats.org/officeDocument/2006/relationships/image" Target="../media/image-8-378.svg"/><Relationship Id="rId379" Type="http://schemas.openxmlformats.org/officeDocument/2006/relationships/image" Target="../media/image-8-379.png"/><Relationship Id="rId380" Type="http://schemas.openxmlformats.org/officeDocument/2006/relationships/image" Target="../media/image-8-380.svg"/><Relationship Id="rId381" Type="http://schemas.openxmlformats.org/officeDocument/2006/relationships/image" Target="../media/image-8-381.png"/><Relationship Id="rId382" Type="http://schemas.openxmlformats.org/officeDocument/2006/relationships/image" Target="../media/image-8-382.svg"/><Relationship Id="rId383" Type="http://schemas.openxmlformats.org/officeDocument/2006/relationships/image" Target="../media/image-8-383.png"/><Relationship Id="rId384" Type="http://schemas.openxmlformats.org/officeDocument/2006/relationships/image" Target="../media/image-8-384.svg"/><Relationship Id="rId385" Type="http://schemas.openxmlformats.org/officeDocument/2006/relationships/image" Target="../media/image-8-385.png"/><Relationship Id="rId386" Type="http://schemas.openxmlformats.org/officeDocument/2006/relationships/image" Target="../media/image-8-386.svg"/><Relationship Id="rId387" Type="http://schemas.openxmlformats.org/officeDocument/2006/relationships/image" Target="../media/image-8-387.png"/><Relationship Id="rId388" Type="http://schemas.openxmlformats.org/officeDocument/2006/relationships/image" Target="../media/image-8-388.svg"/><Relationship Id="rId389" Type="http://schemas.openxmlformats.org/officeDocument/2006/relationships/image" Target="../media/image-8-389.png"/><Relationship Id="rId390" Type="http://schemas.openxmlformats.org/officeDocument/2006/relationships/image" Target="../media/image-8-390.svg"/><Relationship Id="rId391" Type="http://schemas.openxmlformats.org/officeDocument/2006/relationships/image" Target="../media/image-8-391.png"/><Relationship Id="rId392" Type="http://schemas.openxmlformats.org/officeDocument/2006/relationships/image" Target="../media/image-8-392.svg"/><Relationship Id="rId393" Type="http://schemas.openxmlformats.org/officeDocument/2006/relationships/image" Target="../media/image-8-393.png"/><Relationship Id="rId394" Type="http://schemas.openxmlformats.org/officeDocument/2006/relationships/image" Target="../media/image-8-394.svg"/><Relationship Id="rId395" Type="http://schemas.openxmlformats.org/officeDocument/2006/relationships/image" Target="../media/image-8-395.png"/><Relationship Id="rId396" Type="http://schemas.openxmlformats.org/officeDocument/2006/relationships/image" Target="../media/image-8-396.svg"/><Relationship Id="rId397" Type="http://schemas.openxmlformats.org/officeDocument/2006/relationships/image" Target="../media/image-8-397.png"/><Relationship Id="rId398" Type="http://schemas.openxmlformats.org/officeDocument/2006/relationships/image" Target="../media/image-8-398.svg"/><Relationship Id="rId399" Type="http://schemas.openxmlformats.org/officeDocument/2006/relationships/image" Target="../media/image-8-399.png"/><Relationship Id="rId400" Type="http://schemas.openxmlformats.org/officeDocument/2006/relationships/image" Target="../media/image-8-400.svg"/><Relationship Id="rId401" Type="http://schemas.openxmlformats.org/officeDocument/2006/relationships/image" Target="../media/image-8-401.png"/><Relationship Id="rId402" Type="http://schemas.openxmlformats.org/officeDocument/2006/relationships/image" Target="../media/image-8-402.svg"/><Relationship Id="rId403" Type="http://schemas.openxmlformats.org/officeDocument/2006/relationships/image" Target="../media/image-8-403.png"/><Relationship Id="rId404" Type="http://schemas.openxmlformats.org/officeDocument/2006/relationships/image" Target="../media/image-8-404.svg"/><Relationship Id="rId405" Type="http://schemas.openxmlformats.org/officeDocument/2006/relationships/image" Target="../media/image-8-405.png"/><Relationship Id="rId406" Type="http://schemas.openxmlformats.org/officeDocument/2006/relationships/image" Target="../media/image-8-406.svg"/><Relationship Id="rId407" Type="http://schemas.openxmlformats.org/officeDocument/2006/relationships/image" Target="../media/image-8-407.png"/><Relationship Id="rId408" Type="http://schemas.openxmlformats.org/officeDocument/2006/relationships/image" Target="../media/image-8-408.svg"/><Relationship Id="rId409" Type="http://schemas.openxmlformats.org/officeDocument/2006/relationships/image" Target="../media/image-8-409.png"/><Relationship Id="rId410" Type="http://schemas.openxmlformats.org/officeDocument/2006/relationships/image" Target="../media/image-8-410.svg"/><Relationship Id="rId411" Type="http://schemas.openxmlformats.org/officeDocument/2006/relationships/image" Target="../media/image-8-411.png"/><Relationship Id="rId412" Type="http://schemas.openxmlformats.org/officeDocument/2006/relationships/image" Target="../media/image-8-412.svg"/><Relationship Id="rId413" Type="http://schemas.openxmlformats.org/officeDocument/2006/relationships/image" Target="../media/image-8-413.png"/><Relationship Id="rId414" Type="http://schemas.openxmlformats.org/officeDocument/2006/relationships/image" Target="../media/image-8-414.svg"/><Relationship Id="rId415" Type="http://schemas.openxmlformats.org/officeDocument/2006/relationships/image" Target="../media/image-8-415.png"/><Relationship Id="rId416" Type="http://schemas.openxmlformats.org/officeDocument/2006/relationships/image" Target="../media/image-8-416.svg"/><Relationship Id="rId417" Type="http://schemas.openxmlformats.org/officeDocument/2006/relationships/image" Target="../media/image-8-417.png"/><Relationship Id="rId418" Type="http://schemas.openxmlformats.org/officeDocument/2006/relationships/image" Target="../media/image-8-418.svg"/><Relationship Id="rId419" Type="http://schemas.openxmlformats.org/officeDocument/2006/relationships/image" Target="../media/image-8-419.png"/><Relationship Id="rId420" Type="http://schemas.openxmlformats.org/officeDocument/2006/relationships/image" Target="../media/image-8-420.svg"/><Relationship Id="rId421" Type="http://schemas.openxmlformats.org/officeDocument/2006/relationships/image" Target="../media/image-8-421.png"/><Relationship Id="rId422" Type="http://schemas.openxmlformats.org/officeDocument/2006/relationships/image" Target="../media/image-8-422.svg"/><Relationship Id="rId423" Type="http://schemas.openxmlformats.org/officeDocument/2006/relationships/image" Target="../media/image-8-423.png"/><Relationship Id="rId424" Type="http://schemas.openxmlformats.org/officeDocument/2006/relationships/image" Target="../media/image-8-424.svg"/><Relationship Id="rId425" Type="http://schemas.openxmlformats.org/officeDocument/2006/relationships/image" Target="../media/image-8-425.png"/><Relationship Id="rId426" Type="http://schemas.openxmlformats.org/officeDocument/2006/relationships/image" Target="../media/image-8-426.svg"/><Relationship Id="rId427" Type="http://schemas.openxmlformats.org/officeDocument/2006/relationships/image" Target="../media/image-8-427.png"/><Relationship Id="rId428" Type="http://schemas.openxmlformats.org/officeDocument/2006/relationships/image" Target="../media/image-8-428.svg"/><Relationship Id="rId429" Type="http://schemas.openxmlformats.org/officeDocument/2006/relationships/image" Target="../media/image-8-429.png"/><Relationship Id="rId430" Type="http://schemas.openxmlformats.org/officeDocument/2006/relationships/image" Target="../media/image-8-430.svg"/><Relationship Id="rId431" Type="http://schemas.openxmlformats.org/officeDocument/2006/relationships/image" Target="../media/image-8-431.png"/><Relationship Id="rId432" Type="http://schemas.openxmlformats.org/officeDocument/2006/relationships/image" Target="../media/image-8-432.svg"/><Relationship Id="rId433" Type="http://schemas.openxmlformats.org/officeDocument/2006/relationships/image" Target="../media/image-8-433.png"/><Relationship Id="rId434" Type="http://schemas.openxmlformats.org/officeDocument/2006/relationships/image" Target="../media/image-8-434.svg"/><Relationship Id="rId435" Type="http://schemas.openxmlformats.org/officeDocument/2006/relationships/image" Target="../media/image-8-435.png"/><Relationship Id="rId436" Type="http://schemas.openxmlformats.org/officeDocument/2006/relationships/image" Target="../media/image-8-436.svg"/><Relationship Id="rId437" Type="http://schemas.openxmlformats.org/officeDocument/2006/relationships/image" Target="../media/image-8-437.png"/><Relationship Id="rId438" Type="http://schemas.openxmlformats.org/officeDocument/2006/relationships/image" Target="../media/image-8-438.svg"/><Relationship Id="rId439" Type="http://schemas.openxmlformats.org/officeDocument/2006/relationships/image" Target="../media/image-8-439.png"/><Relationship Id="rId440" Type="http://schemas.openxmlformats.org/officeDocument/2006/relationships/image" Target="../media/image-8-440.svg"/><Relationship Id="rId441" Type="http://schemas.openxmlformats.org/officeDocument/2006/relationships/image" Target="../media/image-8-441.png"/><Relationship Id="rId442" Type="http://schemas.openxmlformats.org/officeDocument/2006/relationships/image" Target="../media/image-8-442.svg"/><Relationship Id="rId443" Type="http://schemas.openxmlformats.org/officeDocument/2006/relationships/image" Target="../media/image-8-443.png"/><Relationship Id="rId444" Type="http://schemas.openxmlformats.org/officeDocument/2006/relationships/image" Target="../media/image-8-444.svg"/><Relationship Id="rId445" Type="http://schemas.openxmlformats.org/officeDocument/2006/relationships/image" Target="../media/image-8-445.png"/><Relationship Id="rId446" Type="http://schemas.openxmlformats.org/officeDocument/2006/relationships/image" Target="../media/image-8-446.svg"/><Relationship Id="rId447" Type="http://schemas.openxmlformats.org/officeDocument/2006/relationships/image" Target="../media/image-8-447.png"/><Relationship Id="rId448" Type="http://schemas.openxmlformats.org/officeDocument/2006/relationships/image" Target="../media/image-8-448.svg"/><Relationship Id="rId449" Type="http://schemas.openxmlformats.org/officeDocument/2006/relationships/image" Target="../media/image-8-449.png"/><Relationship Id="rId450" Type="http://schemas.openxmlformats.org/officeDocument/2006/relationships/image" Target="../media/image-8-450.svg"/><Relationship Id="rId451" Type="http://schemas.openxmlformats.org/officeDocument/2006/relationships/image" Target="../media/image-8-451.png"/><Relationship Id="rId452" Type="http://schemas.openxmlformats.org/officeDocument/2006/relationships/image" Target="../media/image-8-452.svg"/><Relationship Id="rId453" Type="http://schemas.openxmlformats.org/officeDocument/2006/relationships/image" Target="../media/image-8-453.png"/><Relationship Id="rId454" Type="http://schemas.openxmlformats.org/officeDocument/2006/relationships/image" Target="../media/image-8-454.svg"/><Relationship Id="rId455" Type="http://schemas.openxmlformats.org/officeDocument/2006/relationships/image" Target="../media/image-8-455.png"/><Relationship Id="rId456" Type="http://schemas.openxmlformats.org/officeDocument/2006/relationships/image" Target="../media/image-8-456.svg"/><Relationship Id="rId457" Type="http://schemas.openxmlformats.org/officeDocument/2006/relationships/image" Target="../media/image-8-457.png"/><Relationship Id="rId458" Type="http://schemas.openxmlformats.org/officeDocument/2006/relationships/image" Target="../media/image-8-458.svg"/><Relationship Id="rId459" Type="http://schemas.openxmlformats.org/officeDocument/2006/relationships/image" Target="../media/image-8-459.png"/><Relationship Id="rId460" Type="http://schemas.openxmlformats.org/officeDocument/2006/relationships/image" Target="../media/image-8-460.svg"/><Relationship Id="rId461" Type="http://schemas.openxmlformats.org/officeDocument/2006/relationships/image" Target="../media/image-8-461.png"/><Relationship Id="rId462" Type="http://schemas.openxmlformats.org/officeDocument/2006/relationships/image" Target="../media/image-8-462.svg"/><Relationship Id="rId463" Type="http://schemas.openxmlformats.org/officeDocument/2006/relationships/image" Target="../media/image-8-463.png"/><Relationship Id="rId464" Type="http://schemas.openxmlformats.org/officeDocument/2006/relationships/image" Target="../media/image-8-464.svg"/><Relationship Id="rId465" Type="http://schemas.openxmlformats.org/officeDocument/2006/relationships/image" Target="../media/image-8-465.png"/><Relationship Id="rId466" Type="http://schemas.openxmlformats.org/officeDocument/2006/relationships/image" Target="../media/image-8-466.svg"/><Relationship Id="rId467" Type="http://schemas.openxmlformats.org/officeDocument/2006/relationships/image" Target="../media/image-8-467.png"/><Relationship Id="rId468" Type="http://schemas.openxmlformats.org/officeDocument/2006/relationships/image" Target="../media/image-8-468.svg"/><Relationship Id="rId469" Type="http://schemas.openxmlformats.org/officeDocument/2006/relationships/image" Target="../media/image-8-469.png"/><Relationship Id="rId470" Type="http://schemas.openxmlformats.org/officeDocument/2006/relationships/image" Target="../media/image-8-470.svg"/><Relationship Id="rId471" Type="http://schemas.openxmlformats.org/officeDocument/2006/relationships/image" Target="../media/image-8-471.png"/><Relationship Id="rId472" Type="http://schemas.openxmlformats.org/officeDocument/2006/relationships/image" Target="../media/image-8-472.svg"/><Relationship Id="rId473" Type="http://schemas.openxmlformats.org/officeDocument/2006/relationships/image" Target="../media/image-8-473.png"/><Relationship Id="rId474" Type="http://schemas.openxmlformats.org/officeDocument/2006/relationships/image" Target="../media/image-8-474.svg"/><Relationship Id="rId475" Type="http://schemas.openxmlformats.org/officeDocument/2006/relationships/image" Target="../media/image-8-475.png"/><Relationship Id="rId476" Type="http://schemas.openxmlformats.org/officeDocument/2006/relationships/image" Target="../media/image-8-476.svg"/><Relationship Id="rId477" Type="http://schemas.openxmlformats.org/officeDocument/2006/relationships/image" Target="../media/image-8-477.png"/><Relationship Id="rId478" Type="http://schemas.openxmlformats.org/officeDocument/2006/relationships/image" Target="../media/image-8-478.svg"/><Relationship Id="rId479" Type="http://schemas.openxmlformats.org/officeDocument/2006/relationships/image" Target="../media/image-8-479.png"/><Relationship Id="rId480" Type="http://schemas.openxmlformats.org/officeDocument/2006/relationships/image" Target="../media/image-8-480.svg"/><Relationship Id="rId481" Type="http://schemas.openxmlformats.org/officeDocument/2006/relationships/image" Target="../media/image-8-481.png"/><Relationship Id="rId482" Type="http://schemas.openxmlformats.org/officeDocument/2006/relationships/image" Target="../media/image-8-482.svg"/><Relationship Id="rId483" Type="http://schemas.openxmlformats.org/officeDocument/2006/relationships/image" Target="../media/image-8-483.png"/><Relationship Id="rId484" Type="http://schemas.openxmlformats.org/officeDocument/2006/relationships/image" Target="../media/image-8-484.svg"/><Relationship Id="rId485" Type="http://schemas.openxmlformats.org/officeDocument/2006/relationships/image" Target="../media/image-8-485.png"/><Relationship Id="rId486" Type="http://schemas.openxmlformats.org/officeDocument/2006/relationships/image" Target="../media/image-8-486.svg"/><Relationship Id="rId487" Type="http://schemas.openxmlformats.org/officeDocument/2006/relationships/image" Target="../media/image-8-487.png"/><Relationship Id="rId488" Type="http://schemas.openxmlformats.org/officeDocument/2006/relationships/image" Target="../media/image-8-488.svg"/><Relationship Id="rId489" Type="http://schemas.openxmlformats.org/officeDocument/2006/relationships/image" Target="../media/image-8-489.png"/><Relationship Id="rId490" Type="http://schemas.openxmlformats.org/officeDocument/2006/relationships/image" Target="../media/image-8-490.svg"/><Relationship Id="rId491" Type="http://schemas.openxmlformats.org/officeDocument/2006/relationships/image" Target="../media/image-8-491.png"/><Relationship Id="rId492" Type="http://schemas.openxmlformats.org/officeDocument/2006/relationships/image" Target="../media/image-8-492.svg"/><Relationship Id="rId493" Type="http://schemas.openxmlformats.org/officeDocument/2006/relationships/image" Target="../media/image-8-493.png"/><Relationship Id="rId494" Type="http://schemas.openxmlformats.org/officeDocument/2006/relationships/image" Target="../media/image-8-494.svg"/><Relationship Id="rId495" Type="http://schemas.openxmlformats.org/officeDocument/2006/relationships/image" Target="../media/image-8-495.png"/><Relationship Id="rId496" Type="http://schemas.openxmlformats.org/officeDocument/2006/relationships/image" Target="../media/image-8-496.svg"/><Relationship Id="rId497" Type="http://schemas.openxmlformats.org/officeDocument/2006/relationships/image" Target="../media/image-8-497.png"/><Relationship Id="rId498" Type="http://schemas.openxmlformats.org/officeDocument/2006/relationships/image" Target="../media/image-8-498.svg"/><Relationship Id="rId499" Type="http://schemas.openxmlformats.org/officeDocument/2006/relationships/image" Target="../media/image-8-499.png"/><Relationship Id="rId500" Type="http://schemas.openxmlformats.org/officeDocument/2006/relationships/image" Target="../media/image-8-500.svg"/><Relationship Id="rId501" Type="http://schemas.openxmlformats.org/officeDocument/2006/relationships/image" Target="../media/image-8-501.png"/><Relationship Id="rId502" Type="http://schemas.openxmlformats.org/officeDocument/2006/relationships/image" Target="../media/image-8-502.svg"/><Relationship Id="rId503" Type="http://schemas.openxmlformats.org/officeDocument/2006/relationships/image" Target="../media/image-8-503.png"/><Relationship Id="rId504" Type="http://schemas.openxmlformats.org/officeDocument/2006/relationships/image" Target="../media/image-8-504.svg"/><Relationship Id="rId505" Type="http://schemas.openxmlformats.org/officeDocument/2006/relationships/image" Target="../media/image-8-505.png"/><Relationship Id="rId506" Type="http://schemas.openxmlformats.org/officeDocument/2006/relationships/image" Target="../media/image-8-506.svg"/><Relationship Id="rId507" Type="http://schemas.openxmlformats.org/officeDocument/2006/relationships/image" Target="../media/image-8-507.png"/><Relationship Id="rId508" Type="http://schemas.openxmlformats.org/officeDocument/2006/relationships/image" Target="../media/image-8-508.svg"/><Relationship Id="rId509" Type="http://schemas.openxmlformats.org/officeDocument/2006/relationships/image" Target="../media/image-8-509.png"/><Relationship Id="rId510" Type="http://schemas.openxmlformats.org/officeDocument/2006/relationships/image" Target="../media/image-8-510.svg"/><Relationship Id="rId511" Type="http://schemas.openxmlformats.org/officeDocument/2006/relationships/image" Target="../media/image-8-511.png"/><Relationship Id="rId512" Type="http://schemas.openxmlformats.org/officeDocument/2006/relationships/image" Target="../media/image-8-512.svg"/><Relationship Id="rId513" Type="http://schemas.openxmlformats.org/officeDocument/2006/relationships/image" Target="../media/image-8-513.png"/><Relationship Id="rId514" Type="http://schemas.openxmlformats.org/officeDocument/2006/relationships/image" Target="../media/image-8-514.svg"/><Relationship Id="rId515" Type="http://schemas.openxmlformats.org/officeDocument/2006/relationships/image" Target="../media/image-8-515.png"/><Relationship Id="rId516" Type="http://schemas.openxmlformats.org/officeDocument/2006/relationships/image" Target="../media/image-8-516.svg"/><Relationship Id="rId517" Type="http://schemas.openxmlformats.org/officeDocument/2006/relationships/image" Target="../media/image-8-517.png"/><Relationship Id="rId518" Type="http://schemas.openxmlformats.org/officeDocument/2006/relationships/image" Target="../media/image-8-518.svg"/><Relationship Id="rId519" Type="http://schemas.openxmlformats.org/officeDocument/2006/relationships/image" Target="../media/image-8-519.png"/><Relationship Id="rId520" Type="http://schemas.openxmlformats.org/officeDocument/2006/relationships/image" Target="../media/image-8-520.svg"/><Relationship Id="rId521" Type="http://schemas.openxmlformats.org/officeDocument/2006/relationships/image" Target="../media/image-8-521.png"/><Relationship Id="rId522" Type="http://schemas.openxmlformats.org/officeDocument/2006/relationships/image" Target="../media/image-8-522.svg"/><Relationship Id="rId523" Type="http://schemas.openxmlformats.org/officeDocument/2006/relationships/image" Target="../media/image-8-523.png"/><Relationship Id="rId524" Type="http://schemas.openxmlformats.org/officeDocument/2006/relationships/image" Target="../media/image-8-524.svg"/><Relationship Id="rId525" Type="http://schemas.openxmlformats.org/officeDocument/2006/relationships/image" Target="../media/image-8-525.png"/><Relationship Id="rId526" Type="http://schemas.openxmlformats.org/officeDocument/2006/relationships/image" Target="../media/image-8-526.svg"/><Relationship Id="rId527" Type="http://schemas.openxmlformats.org/officeDocument/2006/relationships/image" Target="../media/image-8-527.png"/><Relationship Id="rId528" Type="http://schemas.openxmlformats.org/officeDocument/2006/relationships/image" Target="../media/image-8-528.svg"/><Relationship Id="rId529" Type="http://schemas.openxmlformats.org/officeDocument/2006/relationships/image" Target="../media/image-8-529.png"/><Relationship Id="rId530" Type="http://schemas.openxmlformats.org/officeDocument/2006/relationships/image" Target="../media/image-8-530.svg"/><Relationship Id="rId531" Type="http://schemas.openxmlformats.org/officeDocument/2006/relationships/image" Target="../media/image-8-531.png"/><Relationship Id="rId532" Type="http://schemas.openxmlformats.org/officeDocument/2006/relationships/image" Target="../media/image-8-532.svg"/><Relationship Id="rId533" Type="http://schemas.openxmlformats.org/officeDocument/2006/relationships/image" Target="../media/image-8-533.png"/><Relationship Id="rId534" Type="http://schemas.openxmlformats.org/officeDocument/2006/relationships/image" Target="../media/image-8-534.svg"/><Relationship Id="rId535" Type="http://schemas.openxmlformats.org/officeDocument/2006/relationships/image" Target="../media/image-8-535.png"/><Relationship Id="rId536" Type="http://schemas.openxmlformats.org/officeDocument/2006/relationships/image" Target="../media/image-8-536.svg"/><Relationship Id="rId537" Type="http://schemas.openxmlformats.org/officeDocument/2006/relationships/image" Target="../media/image-8-537.png"/><Relationship Id="rId538" Type="http://schemas.openxmlformats.org/officeDocument/2006/relationships/image" Target="../media/image-8-538.svg"/><Relationship Id="rId539" Type="http://schemas.openxmlformats.org/officeDocument/2006/relationships/image" Target="../media/image-8-539.png"/><Relationship Id="rId540" Type="http://schemas.openxmlformats.org/officeDocument/2006/relationships/image" Target="../media/image-8-540.svg"/><Relationship Id="rId541" Type="http://schemas.openxmlformats.org/officeDocument/2006/relationships/image" Target="../media/image-8-541.png"/><Relationship Id="rId542" Type="http://schemas.openxmlformats.org/officeDocument/2006/relationships/image" Target="../media/image-8-542.svg"/><Relationship Id="rId543" Type="http://schemas.openxmlformats.org/officeDocument/2006/relationships/image" Target="../media/image-8-543.png"/><Relationship Id="rId544" Type="http://schemas.openxmlformats.org/officeDocument/2006/relationships/image" Target="../media/image-8-544.svg"/><Relationship Id="rId545" Type="http://schemas.openxmlformats.org/officeDocument/2006/relationships/image" Target="../media/image-8-545.png"/><Relationship Id="rId546" Type="http://schemas.openxmlformats.org/officeDocument/2006/relationships/image" Target="../media/image-8-546.svg"/><Relationship Id="rId547" Type="http://schemas.openxmlformats.org/officeDocument/2006/relationships/image" Target="../media/image-8-547.png"/><Relationship Id="rId548" Type="http://schemas.openxmlformats.org/officeDocument/2006/relationships/image" Target="../media/image-8-548.svg"/><Relationship Id="rId549" Type="http://schemas.openxmlformats.org/officeDocument/2006/relationships/image" Target="../media/image-8-549.png"/><Relationship Id="rId550" Type="http://schemas.openxmlformats.org/officeDocument/2006/relationships/image" Target="../media/image-8-550.svg"/><Relationship Id="rId551" Type="http://schemas.openxmlformats.org/officeDocument/2006/relationships/image" Target="../media/image-8-551.png"/><Relationship Id="rId552" Type="http://schemas.openxmlformats.org/officeDocument/2006/relationships/image" Target="../media/image-8-552.svg"/><Relationship Id="rId553" Type="http://schemas.openxmlformats.org/officeDocument/2006/relationships/image" Target="../media/image-8-553.png"/><Relationship Id="rId554" Type="http://schemas.openxmlformats.org/officeDocument/2006/relationships/image" Target="../media/image-8-554.svg"/><Relationship Id="rId555" Type="http://schemas.openxmlformats.org/officeDocument/2006/relationships/image" Target="../media/image-8-555.png"/><Relationship Id="rId556" Type="http://schemas.openxmlformats.org/officeDocument/2006/relationships/image" Target="../media/image-8-556.svg"/><Relationship Id="rId557" Type="http://schemas.openxmlformats.org/officeDocument/2006/relationships/image" Target="../media/image-8-557.png"/><Relationship Id="rId558" Type="http://schemas.openxmlformats.org/officeDocument/2006/relationships/image" Target="../media/image-8-558.svg"/><Relationship Id="rId559" Type="http://schemas.openxmlformats.org/officeDocument/2006/relationships/image" Target="../media/image-8-559.png"/><Relationship Id="rId560" Type="http://schemas.openxmlformats.org/officeDocument/2006/relationships/image" Target="../media/image-8-560.svg"/><Relationship Id="rId561" Type="http://schemas.openxmlformats.org/officeDocument/2006/relationships/image" Target="../media/image-8-561.png"/><Relationship Id="rId562" Type="http://schemas.openxmlformats.org/officeDocument/2006/relationships/image" Target="../media/image-8-562.svg"/><Relationship Id="rId563" Type="http://schemas.openxmlformats.org/officeDocument/2006/relationships/image" Target="../media/image-8-563.png"/><Relationship Id="rId564" Type="http://schemas.openxmlformats.org/officeDocument/2006/relationships/image" Target="../media/image-8-564.svg"/><Relationship Id="rId565" Type="http://schemas.openxmlformats.org/officeDocument/2006/relationships/image" Target="../media/image-8-565.png"/><Relationship Id="rId566" Type="http://schemas.openxmlformats.org/officeDocument/2006/relationships/image" Target="../media/image-8-566.svg"/><Relationship Id="rId567" Type="http://schemas.openxmlformats.org/officeDocument/2006/relationships/image" Target="../media/image-8-567.png"/><Relationship Id="rId568" Type="http://schemas.openxmlformats.org/officeDocument/2006/relationships/image" Target="../media/image-8-568.svg"/><Relationship Id="rId569" Type="http://schemas.openxmlformats.org/officeDocument/2006/relationships/image" Target="../media/image-8-569.png"/><Relationship Id="rId570" Type="http://schemas.openxmlformats.org/officeDocument/2006/relationships/image" Target="../media/image-8-570.svg"/><Relationship Id="rId571" Type="http://schemas.openxmlformats.org/officeDocument/2006/relationships/image" Target="../media/image-8-571.png"/><Relationship Id="rId572" Type="http://schemas.openxmlformats.org/officeDocument/2006/relationships/image" Target="../media/image-8-572.svg"/><Relationship Id="rId573" Type="http://schemas.openxmlformats.org/officeDocument/2006/relationships/image" Target="../media/image-8-573.png"/><Relationship Id="rId574" Type="http://schemas.openxmlformats.org/officeDocument/2006/relationships/image" Target="../media/image-8-574.svg"/><Relationship Id="rId575" Type="http://schemas.openxmlformats.org/officeDocument/2006/relationships/image" Target="../media/image-8-575.png"/><Relationship Id="rId576" Type="http://schemas.openxmlformats.org/officeDocument/2006/relationships/image" Target="../media/image-8-576.svg"/><Relationship Id="rId577" Type="http://schemas.openxmlformats.org/officeDocument/2006/relationships/image" Target="../media/image-8-577.png"/><Relationship Id="rId578" Type="http://schemas.openxmlformats.org/officeDocument/2006/relationships/image" Target="../media/image-8-578.svg"/><Relationship Id="rId579" Type="http://schemas.openxmlformats.org/officeDocument/2006/relationships/image" Target="../media/image-8-579.png"/><Relationship Id="rId580" Type="http://schemas.openxmlformats.org/officeDocument/2006/relationships/image" Target="../media/image-8-580.svg"/><Relationship Id="rId581" Type="http://schemas.openxmlformats.org/officeDocument/2006/relationships/image" Target="../media/image-8-581.png"/><Relationship Id="rId582" Type="http://schemas.openxmlformats.org/officeDocument/2006/relationships/image" Target="../media/image-8-582.svg"/><Relationship Id="rId583" Type="http://schemas.openxmlformats.org/officeDocument/2006/relationships/image" Target="../media/image-8-583.png"/><Relationship Id="rId584" Type="http://schemas.openxmlformats.org/officeDocument/2006/relationships/image" Target="../media/image-8-584.svg"/><Relationship Id="rId585" Type="http://schemas.openxmlformats.org/officeDocument/2006/relationships/image" Target="../media/image-8-585.png"/><Relationship Id="rId586" Type="http://schemas.openxmlformats.org/officeDocument/2006/relationships/image" Target="../media/image-8-586.svg"/><Relationship Id="rId587" Type="http://schemas.openxmlformats.org/officeDocument/2006/relationships/image" Target="../media/image-8-587.png"/><Relationship Id="rId588" Type="http://schemas.openxmlformats.org/officeDocument/2006/relationships/image" Target="../media/image-8-588.svg"/><Relationship Id="rId589" Type="http://schemas.openxmlformats.org/officeDocument/2006/relationships/image" Target="../media/image-8-589.png"/><Relationship Id="rId590" Type="http://schemas.openxmlformats.org/officeDocument/2006/relationships/image" Target="../media/image-8-590.svg"/><Relationship Id="rId591" Type="http://schemas.openxmlformats.org/officeDocument/2006/relationships/image" Target="../media/image-8-591.png"/><Relationship Id="rId592" Type="http://schemas.openxmlformats.org/officeDocument/2006/relationships/image" Target="../media/image-8-592.svg"/><Relationship Id="rId593" Type="http://schemas.openxmlformats.org/officeDocument/2006/relationships/image" Target="../media/image-8-593.png"/><Relationship Id="rId594" Type="http://schemas.openxmlformats.org/officeDocument/2006/relationships/image" Target="../media/image-8-594.svg"/><Relationship Id="rId595" Type="http://schemas.openxmlformats.org/officeDocument/2006/relationships/image" Target="../media/image-8-595.png"/><Relationship Id="rId596" Type="http://schemas.openxmlformats.org/officeDocument/2006/relationships/image" Target="../media/image-8-596.svg"/><Relationship Id="rId597" Type="http://schemas.openxmlformats.org/officeDocument/2006/relationships/image" Target="../media/image-8-597.png"/><Relationship Id="rId598" Type="http://schemas.openxmlformats.org/officeDocument/2006/relationships/image" Target="../media/image-8-598.svg"/><Relationship Id="rId599" Type="http://schemas.openxmlformats.org/officeDocument/2006/relationships/image" Target="../media/image-8-599.png"/><Relationship Id="rId600" Type="http://schemas.openxmlformats.org/officeDocument/2006/relationships/image" Target="../media/image-8-600.svg"/><Relationship Id="rId601" Type="http://schemas.openxmlformats.org/officeDocument/2006/relationships/image" Target="../media/image-8-601.png"/><Relationship Id="rId602" Type="http://schemas.openxmlformats.org/officeDocument/2006/relationships/image" Target="../media/image-8-602.svg"/><Relationship Id="rId603" Type="http://schemas.openxmlformats.org/officeDocument/2006/relationships/image" Target="../media/image-8-603.png"/><Relationship Id="rId604" Type="http://schemas.openxmlformats.org/officeDocument/2006/relationships/image" Target="../media/image-8-604.svg"/><Relationship Id="rId605" Type="http://schemas.openxmlformats.org/officeDocument/2006/relationships/image" Target="../media/image-8-605.png"/><Relationship Id="rId606" Type="http://schemas.openxmlformats.org/officeDocument/2006/relationships/image" Target="../media/image-8-606.svg"/><Relationship Id="rId607" Type="http://schemas.openxmlformats.org/officeDocument/2006/relationships/image" Target="../media/image-8-607.png"/><Relationship Id="rId608" Type="http://schemas.openxmlformats.org/officeDocument/2006/relationships/image" Target="../media/image-8-608.svg"/><Relationship Id="rId609" Type="http://schemas.openxmlformats.org/officeDocument/2006/relationships/image" Target="../media/image-8-609.png"/><Relationship Id="rId610" Type="http://schemas.openxmlformats.org/officeDocument/2006/relationships/image" Target="../media/image-8-610.svg"/><Relationship Id="rId611" Type="http://schemas.openxmlformats.org/officeDocument/2006/relationships/image" Target="../media/image-8-611.png"/><Relationship Id="rId612" Type="http://schemas.openxmlformats.org/officeDocument/2006/relationships/image" Target="../media/image-8-612.svg"/><Relationship Id="rId613" Type="http://schemas.openxmlformats.org/officeDocument/2006/relationships/image" Target="../media/image-8-613.png"/><Relationship Id="rId614" Type="http://schemas.openxmlformats.org/officeDocument/2006/relationships/image" Target="../media/image-8-614.svg"/><Relationship Id="rId615" Type="http://schemas.openxmlformats.org/officeDocument/2006/relationships/image" Target="../media/image-8-615.png"/><Relationship Id="rId616" Type="http://schemas.openxmlformats.org/officeDocument/2006/relationships/image" Target="../media/image-8-616.svg"/><Relationship Id="rId617" Type="http://schemas.openxmlformats.org/officeDocument/2006/relationships/image" Target="../media/image-8-617.png"/><Relationship Id="rId618" Type="http://schemas.openxmlformats.org/officeDocument/2006/relationships/image" Target="../media/image-8-618.svg"/><Relationship Id="rId619" Type="http://schemas.openxmlformats.org/officeDocument/2006/relationships/image" Target="../media/image-8-619.png"/><Relationship Id="rId620" Type="http://schemas.openxmlformats.org/officeDocument/2006/relationships/image" Target="../media/image-8-620.svg"/><Relationship Id="rId621" Type="http://schemas.openxmlformats.org/officeDocument/2006/relationships/image" Target="../media/image-8-621.png"/><Relationship Id="rId622" Type="http://schemas.openxmlformats.org/officeDocument/2006/relationships/image" Target="../media/image-8-622.svg"/><Relationship Id="rId623" Type="http://schemas.openxmlformats.org/officeDocument/2006/relationships/image" Target="../media/image-8-623.png"/><Relationship Id="rId624" Type="http://schemas.openxmlformats.org/officeDocument/2006/relationships/image" Target="../media/image-8-624.svg"/><Relationship Id="rId625" Type="http://schemas.openxmlformats.org/officeDocument/2006/relationships/image" Target="../media/image-8-625.png"/><Relationship Id="rId626" Type="http://schemas.openxmlformats.org/officeDocument/2006/relationships/image" Target="../media/image-8-626.svg"/><Relationship Id="rId627" Type="http://schemas.openxmlformats.org/officeDocument/2006/relationships/image" Target="../media/image-8-627.png"/><Relationship Id="rId628" Type="http://schemas.openxmlformats.org/officeDocument/2006/relationships/image" Target="../media/image-8-628.svg"/><Relationship Id="rId629" Type="http://schemas.openxmlformats.org/officeDocument/2006/relationships/image" Target="../media/image-8-629.png"/><Relationship Id="rId630" Type="http://schemas.openxmlformats.org/officeDocument/2006/relationships/image" Target="../media/image-8-630.svg"/><Relationship Id="rId631" Type="http://schemas.openxmlformats.org/officeDocument/2006/relationships/image" Target="../media/image-8-631.png"/><Relationship Id="rId632" Type="http://schemas.openxmlformats.org/officeDocument/2006/relationships/image" Target="../media/image-8-632.svg"/><Relationship Id="rId633" Type="http://schemas.openxmlformats.org/officeDocument/2006/relationships/image" Target="../media/image-8-633.png"/><Relationship Id="rId634" Type="http://schemas.openxmlformats.org/officeDocument/2006/relationships/image" Target="../media/image-8-634.svg"/><Relationship Id="rId635" Type="http://schemas.openxmlformats.org/officeDocument/2006/relationships/image" Target="../media/image-8-635.png"/><Relationship Id="rId636" Type="http://schemas.openxmlformats.org/officeDocument/2006/relationships/image" Target="../media/image-8-636.svg"/><Relationship Id="rId637" Type="http://schemas.openxmlformats.org/officeDocument/2006/relationships/image" Target="../media/image-8-637.png"/><Relationship Id="rId638" Type="http://schemas.openxmlformats.org/officeDocument/2006/relationships/image" Target="../media/image-8-638.svg"/><Relationship Id="rId639" Type="http://schemas.openxmlformats.org/officeDocument/2006/relationships/image" Target="../media/image-8-639.png"/><Relationship Id="rId640" Type="http://schemas.openxmlformats.org/officeDocument/2006/relationships/image" Target="../media/image-8-640.svg"/><Relationship Id="rId641" Type="http://schemas.openxmlformats.org/officeDocument/2006/relationships/image" Target="../media/image-8-641.png"/><Relationship Id="rId642" Type="http://schemas.openxmlformats.org/officeDocument/2006/relationships/image" Target="../media/image-8-642.svg"/><Relationship Id="rId643" Type="http://schemas.openxmlformats.org/officeDocument/2006/relationships/image" Target="../media/image-8-643.png"/><Relationship Id="rId644" Type="http://schemas.openxmlformats.org/officeDocument/2006/relationships/image" Target="../media/image-8-644.svg"/><Relationship Id="rId645" Type="http://schemas.openxmlformats.org/officeDocument/2006/relationships/image" Target="../media/image-8-645.png"/><Relationship Id="rId646" Type="http://schemas.openxmlformats.org/officeDocument/2006/relationships/image" Target="../media/image-8-646.svg"/><Relationship Id="rId647" Type="http://schemas.openxmlformats.org/officeDocument/2006/relationships/image" Target="../media/image-8-647.png"/><Relationship Id="rId648" Type="http://schemas.openxmlformats.org/officeDocument/2006/relationships/image" Target="../media/image-8-648.svg"/><Relationship Id="rId649" Type="http://schemas.openxmlformats.org/officeDocument/2006/relationships/image" Target="../media/image-8-649.png"/><Relationship Id="rId650" Type="http://schemas.openxmlformats.org/officeDocument/2006/relationships/image" Target="../media/image-8-650.svg"/><Relationship Id="rId651" Type="http://schemas.openxmlformats.org/officeDocument/2006/relationships/image" Target="../media/image-8-651.png"/><Relationship Id="rId652" Type="http://schemas.openxmlformats.org/officeDocument/2006/relationships/image" Target="../media/image-8-652.svg"/><Relationship Id="rId653" Type="http://schemas.openxmlformats.org/officeDocument/2006/relationships/image" Target="../media/image-8-653.png"/><Relationship Id="rId654" Type="http://schemas.openxmlformats.org/officeDocument/2006/relationships/image" Target="../media/image-8-654.svg"/><Relationship Id="rId655" Type="http://schemas.openxmlformats.org/officeDocument/2006/relationships/image" Target="../media/image-8-655.png"/><Relationship Id="rId656" Type="http://schemas.openxmlformats.org/officeDocument/2006/relationships/image" Target="../media/image-8-656.svg"/><Relationship Id="rId657" Type="http://schemas.openxmlformats.org/officeDocument/2006/relationships/image" Target="../media/image-8-657.png"/><Relationship Id="rId658" Type="http://schemas.openxmlformats.org/officeDocument/2006/relationships/image" Target="../media/image-8-658.svg"/><Relationship Id="rId659" Type="http://schemas.openxmlformats.org/officeDocument/2006/relationships/image" Target="../media/image-8-659.png"/><Relationship Id="rId660" Type="http://schemas.openxmlformats.org/officeDocument/2006/relationships/image" Target="../media/image-8-660.svg"/><Relationship Id="rId661" Type="http://schemas.openxmlformats.org/officeDocument/2006/relationships/image" Target="../media/image-8-661.png"/><Relationship Id="rId662" Type="http://schemas.openxmlformats.org/officeDocument/2006/relationships/image" Target="../media/image-8-662.svg"/><Relationship Id="rId663" Type="http://schemas.openxmlformats.org/officeDocument/2006/relationships/image" Target="../media/image-8-663.png"/><Relationship Id="rId664" Type="http://schemas.openxmlformats.org/officeDocument/2006/relationships/image" Target="../media/image-8-664.svg"/><Relationship Id="rId665" Type="http://schemas.openxmlformats.org/officeDocument/2006/relationships/image" Target="../media/image-8-665.png"/><Relationship Id="rId666" Type="http://schemas.openxmlformats.org/officeDocument/2006/relationships/image" Target="../media/image-8-666.svg"/><Relationship Id="rId667" Type="http://schemas.openxmlformats.org/officeDocument/2006/relationships/image" Target="../media/image-8-667.png"/><Relationship Id="rId668" Type="http://schemas.openxmlformats.org/officeDocument/2006/relationships/image" Target="../media/image-8-668.svg"/><Relationship Id="rId669" Type="http://schemas.openxmlformats.org/officeDocument/2006/relationships/image" Target="../media/image-8-669.png"/><Relationship Id="rId670" Type="http://schemas.openxmlformats.org/officeDocument/2006/relationships/image" Target="../media/image-8-670.svg"/><Relationship Id="rId671" Type="http://schemas.openxmlformats.org/officeDocument/2006/relationships/image" Target="../media/image-8-671.png"/><Relationship Id="rId672" Type="http://schemas.openxmlformats.org/officeDocument/2006/relationships/image" Target="../media/image-8-672.svg"/><Relationship Id="rId673" Type="http://schemas.openxmlformats.org/officeDocument/2006/relationships/image" Target="../media/image-8-673.png"/><Relationship Id="rId674" Type="http://schemas.openxmlformats.org/officeDocument/2006/relationships/image" Target="../media/image-8-674.svg"/><Relationship Id="rId675" Type="http://schemas.openxmlformats.org/officeDocument/2006/relationships/image" Target="../media/image-8-675.png"/><Relationship Id="rId676" Type="http://schemas.openxmlformats.org/officeDocument/2006/relationships/image" Target="../media/image-8-676.svg"/><Relationship Id="rId677" Type="http://schemas.openxmlformats.org/officeDocument/2006/relationships/image" Target="../media/image-8-677.png"/><Relationship Id="rId678" Type="http://schemas.openxmlformats.org/officeDocument/2006/relationships/image" Target="../media/image-8-678.svg"/><Relationship Id="rId679" Type="http://schemas.openxmlformats.org/officeDocument/2006/relationships/image" Target="../media/image-8-679.png"/><Relationship Id="rId680" Type="http://schemas.openxmlformats.org/officeDocument/2006/relationships/image" Target="../media/image-8-680.svg"/><Relationship Id="rId681" Type="http://schemas.openxmlformats.org/officeDocument/2006/relationships/image" Target="../media/image-8-681.png"/><Relationship Id="rId682" Type="http://schemas.openxmlformats.org/officeDocument/2006/relationships/image" Target="../media/image-8-682.svg"/><Relationship Id="rId683" Type="http://schemas.openxmlformats.org/officeDocument/2006/relationships/image" Target="../media/image-8-683.png"/><Relationship Id="rId684" Type="http://schemas.openxmlformats.org/officeDocument/2006/relationships/image" Target="../media/image-8-684.svg"/><Relationship Id="rId685" Type="http://schemas.openxmlformats.org/officeDocument/2006/relationships/image" Target="../media/image-8-685.png"/><Relationship Id="rId686" Type="http://schemas.openxmlformats.org/officeDocument/2006/relationships/image" Target="../media/image-8-686.svg"/><Relationship Id="rId687" Type="http://schemas.openxmlformats.org/officeDocument/2006/relationships/image" Target="../media/image-8-687.png"/><Relationship Id="rId688" Type="http://schemas.openxmlformats.org/officeDocument/2006/relationships/image" Target="../media/image-8-688.svg"/><Relationship Id="rId689" Type="http://schemas.openxmlformats.org/officeDocument/2006/relationships/image" Target="../media/image-8-689.png"/><Relationship Id="rId690" Type="http://schemas.openxmlformats.org/officeDocument/2006/relationships/image" Target="../media/image-8-690.svg"/><Relationship Id="rId691" Type="http://schemas.openxmlformats.org/officeDocument/2006/relationships/image" Target="../media/image-8-691.png"/><Relationship Id="rId692" Type="http://schemas.openxmlformats.org/officeDocument/2006/relationships/image" Target="../media/image-8-692.svg"/><Relationship Id="rId693" Type="http://schemas.openxmlformats.org/officeDocument/2006/relationships/image" Target="../media/image-8-693.png"/><Relationship Id="rId694" Type="http://schemas.openxmlformats.org/officeDocument/2006/relationships/image" Target="../media/image-8-694.svg"/><Relationship Id="rId695" Type="http://schemas.openxmlformats.org/officeDocument/2006/relationships/image" Target="../media/image-8-695.png"/><Relationship Id="rId696" Type="http://schemas.openxmlformats.org/officeDocument/2006/relationships/image" Target="../media/image-8-696.svg"/><Relationship Id="rId697" Type="http://schemas.openxmlformats.org/officeDocument/2006/relationships/image" Target="../media/image-8-697.png"/><Relationship Id="rId698" Type="http://schemas.openxmlformats.org/officeDocument/2006/relationships/image" Target="../media/image-8-698.svg"/><Relationship Id="rId699" Type="http://schemas.openxmlformats.org/officeDocument/2006/relationships/image" Target="../media/image-8-699.png"/><Relationship Id="rId700" Type="http://schemas.openxmlformats.org/officeDocument/2006/relationships/image" Target="../media/image-8-700.svg"/><Relationship Id="rId701" Type="http://schemas.openxmlformats.org/officeDocument/2006/relationships/image" Target="../media/image-8-701.png"/><Relationship Id="rId702" Type="http://schemas.openxmlformats.org/officeDocument/2006/relationships/image" Target="../media/image-8-702.svg"/><Relationship Id="rId703" Type="http://schemas.openxmlformats.org/officeDocument/2006/relationships/image" Target="../media/image-8-703.png"/><Relationship Id="rId704" Type="http://schemas.openxmlformats.org/officeDocument/2006/relationships/image" Target="../media/image-8-704.svg"/><Relationship Id="rId705" Type="http://schemas.openxmlformats.org/officeDocument/2006/relationships/image" Target="../media/image-8-705.png"/><Relationship Id="rId706" Type="http://schemas.openxmlformats.org/officeDocument/2006/relationships/image" Target="../media/image-8-706.svg"/><Relationship Id="rId707" Type="http://schemas.openxmlformats.org/officeDocument/2006/relationships/image" Target="../media/image-8-707.png"/><Relationship Id="rId708" Type="http://schemas.openxmlformats.org/officeDocument/2006/relationships/image" Target="../media/image-8-708.svg"/><Relationship Id="rId709" Type="http://schemas.openxmlformats.org/officeDocument/2006/relationships/image" Target="../media/image-8-709.png"/><Relationship Id="rId710" Type="http://schemas.openxmlformats.org/officeDocument/2006/relationships/image" Target="../media/image-8-710.svg"/><Relationship Id="rId711" Type="http://schemas.openxmlformats.org/officeDocument/2006/relationships/image" Target="../media/image-8-711.png"/><Relationship Id="rId712" Type="http://schemas.openxmlformats.org/officeDocument/2006/relationships/image" Target="../media/image-8-712.svg"/><Relationship Id="rId713" Type="http://schemas.openxmlformats.org/officeDocument/2006/relationships/image" Target="../media/image-8-713.png"/><Relationship Id="rId714" Type="http://schemas.openxmlformats.org/officeDocument/2006/relationships/image" Target="../media/image-8-714.svg"/><Relationship Id="rId715" Type="http://schemas.openxmlformats.org/officeDocument/2006/relationships/image" Target="../media/image-8-715.png"/><Relationship Id="rId716" Type="http://schemas.openxmlformats.org/officeDocument/2006/relationships/image" Target="../media/image-8-716.svg"/><Relationship Id="rId717" Type="http://schemas.openxmlformats.org/officeDocument/2006/relationships/image" Target="../media/image-8-717.png"/><Relationship Id="rId718" Type="http://schemas.openxmlformats.org/officeDocument/2006/relationships/image" Target="../media/image-8-718.svg"/><Relationship Id="rId719" Type="http://schemas.openxmlformats.org/officeDocument/2006/relationships/image" Target="../media/image-8-719.png"/><Relationship Id="rId720" Type="http://schemas.openxmlformats.org/officeDocument/2006/relationships/image" Target="../media/image-8-720.svg"/><Relationship Id="rId721" Type="http://schemas.openxmlformats.org/officeDocument/2006/relationships/image" Target="../media/image-8-721.png"/><Relationship Id="rId722" Type="http://schemas.openxmlformats.org/officeDocument/2006/relationships/image" Target="../media/image-8-722.svg"/><Relationship Id="rId723" Type="http://schemas.openxmlformats.org/officeDocument/2006/relationships/image" Target="../media/image-8-723.png"/><Relationship Id="rId724" Type="http://schemas.openxmlformats.org/officeDocument/2006/relationships/image" Target="../media/image-8-724.svg"/><Relationship Id="rId725" Type="http://schemas.openxmlformats.org/officeDocument/2006/relationships/image" Target="../media/image-8-725.png"/><Relationship Id="rId726" Type="http://schemas.openxmlformats.org/officeDocument/2006/relationships/image" Target="../media/image-8-726.svg"/><Relationship Id="rId727" Type="http://schemas.openxmlformats.org/officeDocument/2006/relationships/image" Target="../media/image-8-727.png"/><Relationship Id="rId728" Type="http://schemas.openxmlformats.org/officeDocument/2006/relationships/image" Target="../media/image-8-728.svg"/><Relationship Id="rId729" Type="http://schemas.openxmlformats.org/officeDocument/2006/relationships/image" Target="../media/image-8-729.png"/><Relationship Id="rId730" Type="http://schemas.openxmlformats.org/officeDocument/2006/relationships/image" Target="../media/image-8-730.svg"/><Relationship Id="rId731" Type="http://schemas.openxmlformats.org/officeDocument/2006/relationships/image" Target="../media/image-8-731.png"/><Relationship Id="rId732" Type="http://schemas.openxmlformats.org/officeDocument/2006/relationships/image" Target="../media/image-8-732.svg"/><Relationship Id="rId733" Type="http://schemas.openxmlformats.org/officeDocument/2006/relationships/image" Target="../media/image-8-733.png"/><Relationship Id="rId734" Type="http://schemas.openxmlformats.org/officeDocument/2006/relationships/image" Target="../media/image-8-734.svg"/><Relationship Id="rId735" Type="http://schemas.openxmlformats.org/officeDocument/2006/relationships/image" Target="../media/image-8-735.png"/><Relationship Id="rId736" Type="http://schemas.openxmlformats.org/officeDocument/2006/relationships/image" Target="../media/image-8-736.svg"/><Relationship Id="rId737" Type="http://schemas.openxmlformats.org/officeDocument/2006/relationships/image" Target="../media/image-8-737.png"/><Relationship Id="rId738" Type="http://schemas.openxmlformats.org/officeDocument/2006/relationships/image" Target="../media/image-8-738.svg"/><Relationship Id="rId739" Type="http://schemas.openxmlformats.org/officeDocument/2006/relationships/image" Target="../media/image-8-739.png"/><Relationship Id="rId740" Type="http://schemas.openxmlformats.org/officeDocument/2006/relationships/image" Target="../media/image-8-740.svg"/><Relationship Id="rId741" Type="http://schemas.openxmlformats.org/officeDocument/2006/relationships/image" Target="../media/image-8-741.png"/><Relationship Id="rId742" Type="http://schemas.openxmlformats.org/officeDocument/2006/relationships/image" Target="../media/image-8-742.svg"/><Relationship Id="rId743" Type="http://schemas.openxmlformats.org/officeDocument/2006/relationships/image" Target="../media/image-8-743.png"/><Relationship Id="rId744" Type="http://schemas.openxmlformats.org/officeDocument/2006/relationships/image" Target="../media/image-8-744.svg"/><Relationship Id="rId745" Type="http://schemas.openxmlformats.org/officeDocument/2006/relationships/image" Target="../media/image-8-745.png"/><Relationship Id="rId746" Type="http://schemas.openxmlformats.org/officeDocument/2006/relationships/image" Target="../media/image-8-746.svg"/><Relationship Id="rId747" Type="http://schemas.openxmlformats.org/officeDocument/2006/relationships/image" Target="../media/image-8-747.png"/><Relationship Id="rId748" Type="http://schemas.openxmlformats.org/officeDocument/2006/relationships/image" Target="../media/image-8-748.svg"/><Relationship Id="rId749" Type="http://schemas.openxmlformats.org/officeDocument/2006/relationships/image" Target="../media/image-8-749.png"/><Relationship Id="rId750" Type="http://schemas.openxmlformats.org/officeDocument/2006/relationships/image" Target="../media/image-8-750.svg"/><Relationship Id="rId751" Type="http://schemas.openxmlformats.org/officeDocument/2006/relationships/image" Target="../media/image-8-751.png"/><Relationship Id="rId752" Type="http://schemas.openxmlformats.org/officeDocument/2006/relationships/image" Target="../media/image-8-752.svg"/><Relationship Id="rId753" Type="http://schemas.openxmlformats.org/officeDocument/2006/relationships/image" Target="../media/image-8-753.png"/><Relationship Id="rId754" Type="http://schemas.openxmlformats.org/officeDocument/2006/relationships/image" Target="../media/image-8-754.svg"/><Relationship Id="rId755" Type="http://schemas.openxmlformats.org/officeDocument/2006/relationships/image" Target="../media/image-8-755.png"/><Relationship Id="rId756" Type="http://schemas.openxmlformats.org/officeDocument/2006/relationships/image" Target="../media/image-8-756.svg"/><Relationship Id="rId757" Type="http://schemas.openxmlformats.org/officeDocument/2006/relationships/image" Target="../media/image-8-757.png"/><Relationship Id="rId758" Type="http://schemas.openxmlformats.org/officeDocument/2006/relationships/image" Target="../media/image-8-758.svg"/><Relationship Id="rId759" Type="http://schemas.openxmlformats.org/officeDocument/2006/relationships/image" Target="../media/image-8-759.png"/><Relationship Id="rId760" Type="http://schemas.openxmlformats.org/officeDocument/2006/relationships/image" Target="../media/image-8-760.svg"/><Relationship Id="rId761" Type="http://schemas.openxmlformats.org/officeDocument/2006/relationships/image" Target="../media/image-8-761.png"/><Relationship Id="rId762" Type="http://schemas.openxmlformats.org/officeDocument/2006/relationships/image" Target="../media/image-8-762.svg"/><Relationship Id="rId763" Type="http://schemas.openxmlformats.org/officeDocument/2006/relationships/image" Target="../media/image-8-763.png"/><Relationship Id="rId764" Type="http://schemas.openxmlformats.org/officeDocument/2006/relationships/image" Target="../media/image-8-764.svg"/><Relationship Id="rId765" Type="http://schemas.openxmlformats.org/officeDocument/2006/relationships/image" Target="../media/image-8-765.png"/><Relationship Id="rId766" Type="http://schemas.openxmlformats.org/officeDocument/2006/relationships/image" Target="../media/image-8-766.svg"/><Relationship Id="rId767" Type="http://schemas.openxmlformats.org/officeDocument/2006/relationships/image" Target="../media/image-8-767.png"/><Relationship Id="rId768" Type="http://schemas.openxmlformats.org/officeDocument/2006/relationships/image" Target="../media/image-8-768.svg"/><Relationship Id="rId769" Type="http://schemas.openxmlformats.org/officeDocument/2006/relationships/image" Target="../media/image-8-769.png"/><Relationship Id="rId770" Type="http://schemas.openxmlformats.org/officeDocument/2006/relationships/image" Target="../media/image-8-770.svg"/><Relationship Id="rId771" Type="http://schemas.openxmlformats.org/officeDocument/2006/relationships/image" Target="../media/image-8-771.png"/><Relationship Id="rId772" Type="http://schemas.openxmlformats.org/officeDocument/2006/relationships/image" Target="../media/image-8-772.svg"/><Relationship Id="rId773" Type="http://schemas.openxmlformats.org/officeDocument/2006/relationships/image" Target="../media/image-8-773.png"/><Relationship Id="rId774" Type="http://schemas.openxmlformats.org/officeDocument/2006/relationships/image" Target="../media/image-8-774.svg"/><Relationship Id="rId775" Type="http://schemas.openxmlformats.org/officeDocument/2006/relationships/image" Target="../media/image-8-775.png"/><Relationship Id="rId776" Type="http://schemas.openxmlformats.org/officeDocument/2006/relationships/image" Target="../media/image-8-776.svg"/><Relationship Id="rId777" Type="http://schemas.openxmlformats.org/officeDocument/2006/relationships/image" Target="../media/image-8-777.png"/><Relationship Id="rId778" Type="http://schemas.openxmlformats.org/officeDocument/2006/relationships/image" Target="../media/image-8-778.svg"/><Relationship Id="rId779" Type="http://schemas.openxmlformats.org/officeDocument/2006/relationships/image" Target="../media/image-8-779.png"/><Relationship Id="rId780" Type="http://schemas.openxmlformats.org/officeDocument/2006/relationships/image" Target="../media/image-8-780.svg"/><Relationship Id="rId781" Type="http://schemas.openxmlformats.org/officeDocument/2006/relationships/image" Target="../media/image-8-781.png"/><Relationship Id="rId782" Type="http://schemas.openxmlformats.org/officeDocument/2006/relationships/image" Target="../media/image-8-782.svg"/><Relationship Id="rId783" Type="http://schemas.openxmlformats.org/officeDocument/2006/relationships/image" Target="../media/image-8-783.png"/><Relationship Id="rId784" Type="http://schemas.openxmlformats.org/officeDocument/2006/relationships/image" Target="../media/image-8-784.svg"/><Relationship Id="rId785" Type="http://schemas.openxmlformats.org/officeDocument/2006/relationships/image" Target="../media/image-8-785.png"/><Relationship Id="rId786" Type="http://schemas.openxmlformats.org/officeDocument/2006/relationships/image" Target="../media/image-8-786.svg"/><Relationship Id="rId787" Type="http://schemas.openxmlformats.org/officeDocument/2006/relationships/image" Target="../media/image-8-787.png"/><Relationship Id="rId788" Type="http://schemas.openxmlformats.org/officeDocument/2006/relationships/image" Target="../media/image-8-788.svg"/><Relationship Id="rId789" Type="http://schemas.openxmlformats.org/officeDocument/2006/relationships/image" Target="../media/image-8-789.png"/><Relationship Id="rId790" Type="http://schemas.openxmlformats.org/officeDocument/2006/relationships/image" Target="../media/image-8-790.svg"/><Relationship Id="rId791" Type="http://schemas.openxmlformats.org/officeDocument/2006/relationships/image" Target="../media/image-8-791.png"/><Relationship Id="rId792" Type="http://schemas.openxmlformats.org/officeDocument/2006/relationships/image" Target="../media/image-8-792.svg"/><Relationship Id="rId793" Type="http://schemas.openxmlformats.org/officeDocument/2006/relationships/image" Target="../media/image-8-793.png"/><Relationship Id="rId794" Type="http://schemas.openxmlformats.org/officeDocument/2006/relationships/image" Target="../media/image-8-794.svg"/><Relationship Id="rId795" Type="http://schemas.openxmlformats.org/officeDocument/2006/relationships/image" Target="../media/image-8-795.png"/><Relationship Id="rId796" Type="http://schemas.openxmlformats.org/officeDocument/2006/relationships/image" Target="../media/image-8-796.svg"/><Relationship Id="rId797" Type="http://schemas.openxmlformats.org/officeDocument/2006/relationships/image" Target="../media/image-8-797.png"/><Relationship Id="rId798" Type="http://schemas.openxmlformats.org/officeDocument/2006/relationships/image" Target="../media/image-8-798.svg"/><Relationship Id="rId799" Type="http://schemas.openxmlformats.org/officeDocument/2006/relationships/image" Target="../media/image-8-799.png"/><Relationship Id="rId800" Type="http://schemas.openxmlformats.org/officeDocument/2006/relationships/image" Target="../media/image-8-800.svg"/><Relationship Id="rId801" Type="http://schemas.openxmlformats.org/officeDocument/2006/relationships/image" Target="../media/image-8-801.png"/><Relationship Id="rId802" Type="http://schemas.openxmlformats.org/officeDocument/2006/relationships/image" Target="../media/image-8-802.svg"/><Relationship Id="rId803" Type="http://schemas.openxmlformats.org/officeDocument/2006/relationships/image" Target="../media/image-8-803.png"/><Relationship Id="rId804" Type="http://schemas.openxmlformats.org/officeDocument/2006/relationships/image" Target="../media/image-8-804.svg"/><Relationship Id="rId805" Type="http://schemas.openxmlformats.org/officeDocument/2006/relationships/image" Target="../media/image-8-805.png"/><Relationship Id="rId806" Type="http://schemas.openxmlformats.org/officeDocument/2006/relationships/image" Target="../media/image-8-806.svg"/><Relationship Id="rId807" Type="http://schemas.openxmlformats.org/officeDocument/2006/relationships/image" Target="../media/image-8-807.png"/><Relationship Id="rId808" Type="http://schemas.openxmlformats.org/officeDocument/2006/relationships/image" Target="../media/image-8-808.svg"/><Relationship Id="rId809" Type="http://schemas.openxmlformats.org/officeDocument/2006/relationships/image" Target="../media/image-8-809.png"/><Relationship Id="rId810" Type="http://schemas.openxmlformats.org/officeDocument/2006/relationships/image" Target="../media/image-8-810.svg"/><Relationship Id="rId811" Type="http://schemas.openxmlformats.org/officeDocument/2006/relationships/image" Target="../media/image-8-811.png"/><Relationship Id="rId812" Type="http://schemas.openxmlformats.org/officeDocument/2006/relationships/image" Target="../media/image-8-812.svg"/><Relationship Id="rId813" Type="http://schemas.openxmlformats.org/officeDocument/2006/relationships/image" Target="../media/image-8-813.png"/><Relationship Id="rId814" Type="http://schemas.openxmlformats.org/officeDocument/2006/relationships/image" Target="../media/image-8-814.svg"/><Relationship Id="rId815" Type="http://schemas.openxmlformats.org/officeDocument/2006/relationships/image" Target="../media/image-8-815.png"/><Relationship Id="rId816" Type="http://schemas.openxmlformats.org/officeDocument/2006/relationships/image" Target="../media/image-8-816.svg"/><Relationship Id="rId817" Type="http://schemas.openxmlformats.org/officeDocument/2006/relationships/image" Target="../media/image-8-817.png"/><Relationship Id="rId818" Type="http://schemas.openxmlformats.org/officeDocument/2006/relationships/image" Target="../media/image-8-818.svg"/><Relationship Id="rId819" Type="http://schemas.openxmlformats.org/officeDocument/2006/relationships/image" Target="../media/image-8-819.png"/><Relationship Id="rId820" Type="http://schemas.openxmlformats.org/officeDocument/2006/relationships/image" Target="../media/image-8-820.svg"/><Relationship Id="rId821" Type="http://schemas.openxmlformats.org/officeDocument/2006/relationships/image" Target="../media/image-8-821.png"/><Relationship Id="rId822" Type="http://schemas.openxmlformats.org/officeDocument/2006/relationships/image" Target="../media/image-8-822.svg"/><Relationship Id="rId823" Type="http://schemas.openxmlformats.org/officeDocument/2006/relationships/image" Target="../media/image-8-823.png"/><Relationship Id="rId824" Type="http://schemas.openxmlformats.org/officeDocument/2006/relationships/image" Target="../media/image-8-824.svg"/><Relationship Id="rId825" Type="http://schemas.openxmlformats.org/officeDocument/2006/relationships/image" Target="../media/image-8-825.png"/><Relationship Id="rId826" Type="http://schemas.openxmlformats.org/officeDocument/2006/relationships/image" Target="../media/image-8-826.svg"/><Relationship Id="rId827" Type="http://schemas.openxmlformats.org/officeDocument/2006/relationships/image" Target="../media/image-8-827.png"/><Relationship Id="rId828" Type="http://schemas.openxmlformats.org/officeDocument/2006/relationships/image" Target="../media/image-8-828.svg"/><Relationship Id="rId829" Type="http://schemas.openxmlformats.org/officeDocument/2006/relationships/image" Target="../media/image-8-829.png"/><Relationship Id="rId830" Type="http://schemas.openxmlformats.org/officeDocument/2006/relationships/image" Target="../media/image-8-830.svg"/><Relationship Id="rId831" Type="http://schemas.openxmlformats.org/officeDocument/2006/relationships/image" Target="../media/image-8-831.png"/><Relationship Id="rId832" Type="http://schemas.openxmlformats.org/officeDocument/2006/relationships/image" Target="../media/image-8-832.svg"/><Relationship Id="rId833" Type="http://schemas.openxmlformats.org/officeDocument/2006/relationships/image" Target="../media/image-8-833.png"/><Relationship Id="rId834" Type="http://schemas.openxmlformats.org/officeDocument/2006/relationships/image" Target="../media/image-8-834.svg"/><Relationship Id="rId835" Type="http://schemas.openxmlformats.org/officeDocument/2006/relationships/image" Target="../media/image-8-835.png"/><Relationship Id="rId836" Type="http://schemas.openxmlformats.org/officeDocument/2006/relationships/image" Target="../media/image-8-836.svg"/><Relationship Id="rId837" Type="http://schemas.openxmlformats.org/officeDocument/2006/relationships/image" Target="../media/image-8-837.png"/><Relationship Id="rId838" Type="http://schemas.openxmlformats.org/officeDocument/2006/relationships/image" Target="../media/image-8-838.svg"/><Relationship Id="rId839" Type="http://schemas.openxmlformats.org/officeDocument/2006/relationships/image" Target="../media/image-8-839.png"/><Relationship Id="rId840" Type="http://schemas.openxmlformats.org/officeDocument/2006/relationships/image" Target="../media/image-8-840.svg"/><Relationship Id="rId841" Type="http://schemas.openxmlformats.org/officeDocument/2006/relationships/image" Target="../media/image-8-841.png"/><Relationship Id="rId842" Type="http://schemas.openxmlformats.org/officeDocument/2006/relationships/image" Target="../media/image-8-842.svg"/><Relationship Id="rId843" Type="http://schemas.openxmlformats.org/officeDocument/2006/relationships/image" Target="../media/image-8-843.png"/><Relationship Id="rId844" Type="http://schemas.openxmlformats.org/officeDocument/2006/relationships/image" Target="../media/image-8-844.svg"/><Relationship Id="rId845" Type="http://schemas.openxmlformats.org/officeDocument/2006/relationships/image" Target="../media/image-8-845.png"/><Relationship Id="rId846" Type="http://schemas.openxmlformats.org/officeDocument/2006/relationships/image" Target="../media/image-8-846.svg"/><Relationship Id="rId847" Type="http://schemas.openxmlformats.org/officeDocument/2006/relationships/image" Target="../media/image-8-847.png"/><Relationship Id="rId848" Type="http://schemas.openxmlformats.org/officeDocument/2006/relationships/image" Target="../media/image-8-848.svg"/><Relationship Id="rId849" Type="http://schemas.openxmlformats.org/officeDocument/2006/relationships/image" Target="../media/image-8-849.png"/><Relationship Id="rId850" Type="http://schemas.openxmlformats.org/officeDocument/2006/relationships/image" Target="../media/image-8-850.svg"/><Relationship Id="rId851" Type="http://schemas.openxmlformats.org/officeDocument/2006/relationships/image" Target="../media/image-8-851.png"/><Relationship Id="rId852" Type="http://schemas.openxmlformats.org/officeDocument/2006/relationships/image" Target="../media/image-8-852.svg"/><Relationship Id="rId853" Type="http://schemas.openxmlformats.org/officeDocument/2006/relationships/image" Target="../media/image-8-853.png"/><Relationship Id="rId854" Type="http://schemas.openxmlformats.org/officeDocument/2006/relationships/image" Target="../media/image-8-854.svg"/><Relationship Id="rId855" Type="http://schemas.openxmlformats.org/officeDocument/2006/relationships/image" Target="../media/image-8-855.png"/><Relationship Id="rId856" Type="http://schemas.openxmlformats.org/officeDocument/2006/relationships/image" Target="../media/image-8-856.svg"/><Relationship Id="rId857" Type="http://schemas.openxmlformats.org/officeDocument/2006/relationships/image" Target="../media/image-8-857.png"/><Relationship Id="rId858" Type="http://schemas.openxmlformats.org/officeDocument/2006/relationships/image" Target="../media/image-8-858.svg"/><Relationship Id="rId859" Type="http://schemas.openxmlformats.org/officeDocument/2006/relationships/image" Target="../media/image-8-859.png"/><Relationship Id="rId860" Type="http://schemas.openxmlformats.org/officeDocument/2006/relationships/image" Target="../media/image-8-860.svg"/><Relationship Id="rId861" Type="http://schemas.openxmlformats.org/officeDocument/2006/relationships/image" Target="../media/image-8-861.png"/><Relationship Id="rId862" Type="http://schemas.openxmlformats.org/officeDocument/2006/relationships/image" Target="../media/image-8-862.svg"/><Relationship Id="rId863" Type="http://schemas.openxmlformats.org/officeDocument/2006/relationships/image" Target="../media/image-8-863.png"/><Relationship Id="rId864" Type="http://schemas.openxmlformats.org/officeDocument/2006/relationships/image" Target="../media/image-8-864.svg"/><Relationship Id="rId865" Type="http://schemas.openxmlformats.org/officeDocument/2006/relationships/image" Target="../media/image-8-865.png"/><Relationship Id="rId866" Type="http://schemas.openxmlformats.org/officeDocument/2006/relationships/image" Target="../media/image-8-866.svg"/><Relationship Id="rId867" Type="http://schemas.openxmlformats.org/officeDocument/2006/relationships/image" Target="../media/image-8-867.png"/><Relationship Id="rId868" Type="http://schemas.openxmlformats.org/officeDocument/2006/relationships/image" Target="../media/image-8-868.svg"/><Relationship Id="rId869" Type="http://schemas.openxmlformats.org/officeDocument/2006/relationships/image" Target="../media/image-8-869.png"/><Relationship Id="rId870" Type="http://schemas.openxmlformats.org/officeDocument/2006/relationships/image" Target="../media/image-8-870.svg"/><Relationship Id="rId871" Type="http://schemas.openxmlformats.org/officeDocument/2006/relationships/image" Target="../media/image-8-871.png"/><Relationship Id="rId872" Type="http://schemas.openxmlformats.org/officeDocument/2006/relationships/image" Target="../media/image-8-872.svg"/><Relationship Id="rId873" Type="http://schemas.openxmlformats.org/officeDocument/2006/relationships/image" Target="../media/image-8-873.png"/><Relationship Id="rId874" Type="http://schemas.openxmlformats.org/officeDocument/2006/relationships/image" Target="../media/image-8-874.svg"/><Relationship Id="rId875" Type="http://schemas.openxmlformats.org/officeDocument/2006/relationships/image" Target="../media/image-8-875.png"/><Relationship Id="rId876" Type="http://schemas.openxmlformats.org/officeDocument/2006/relationships/image" Target="../media/image-8-876.svg"/><Relationship Id="rId877" Type="http://schemas.openxmlformats.org/officeDocument/2006/relationships/image" Target="../media/image-8-877.png"/><Relationship Id="rId878" Type="http://schemas.openxmlformats.org/officeDocument/2006/relationships/image" Target="../media/image-8-878.svg"/><Relationship Id="rId879" Type="http://schemas.openxmlformats.org/officeDocument/2006/relationships/image" Target="../media/image-8-879.png"/><Relationship Id="rId880" Type="http://schemas.openxmlformats.org/officeDocument/2006/relationships/image" Target="../media/image-8-880.svg"/><Relationship Id="rId881" Type="http://schemas.openxmlformats.org/officeDocument/2006/relationships/image" Target="../media/image-8-881.png"/><Relationship Id="rId882" Type="http://schemas.openxmlformats.org/officeDocument/2006/relationships/image" Target="../media/image-8-882.svg"/><Relationship Id="rId883" Type="http://schemas.openxmlformats.org/officeDocument/2006/relationships/image" Target="../media/image-8-883.png"/><Relationship Id="rId884" Type="http://schemas.openxmlformats.org/officeDocument/2006/relationships/image" Target="../media/image-8-884.svg"/><Relationship Id="rId885" Type="http://schemas.openxmlformats.org/officeDocument/2006/relationships/image" Target="../media/image-8-885.png"/><Relationship Id="rId886" Type="http://schemas.openxmlformats.org/officeDocument/2006/relationships/image" Target="../media/image-8-886.svg"/><Relationship Id="rId887" Type="http://schemas.openxmlformats.org/officeDocument/2006/relationships/image" Target="../media/image-8-887.png"/><Relationship Id="rId888" Type="http://schemas.openxmlformats.org/officeDocument/2006/relationships/image" Target="../media/image-8-888.svg"/><Relationship Id="rId889" Type="http://schemas.openxmlformats.org/officeDocument/2006/relationships/image" Target="../media/image-8-889.png"/><Relationship Id="rId890" Type="http://schemas.openxmlformats.org/officeDocument/2006/relationships/image" Target="../media/image-8-890.svg"/><Relationship Id="rId891" Type="http://schemas.openxmlformats.org/officeDocument/2006/relationships/image" Target="../media/image-8-891.png"/><Relationship Id="rId892" Type="http://schemas.openxmlformats.org/officeDocument/2006/relationships/image" Target="../media/image-8-892.svg"/><Relationship Id="rId893" Type="http://schemas.openxmlformats.org/officeDocument/2006/relationships/image" Target="../media/image-8-893.png"/><Relationship Id="rId894" Type="http://schemas.openxmlformats.org/officeDocument/2006/relationships/image" Target="../media/image-8-894.svg"/><Relationship Id="rId895" Type="http://schemas.openxmlformats.org/officeDocument/2006/relationships/image" Target="../media/image-8-895.png"/><Relationship Id="rId896" Type="http://schemas.openxmlformats.org/officeDocument/2006/relationships/image" Target="../media/image-8-896.svg"/><Relationship Id="rId897" Type="http://schemas.openxmlformats.org/officeDocument/2006/relationships/image" Target="../media/image-8-897.png"/><Relationship Id="rId898" Type="http://schemas.openxmlformats.org/officeDocument/2006/relationships/image" Target="../media/image-8-898.svg"/><Relationship Id="rId899" Type="http://schemas.openxmlformats.org/officeDocument/2006/relationships/image" Target="../media/image-8-899.png"/><Relationship Id="rId900" Type="http://schemas.openxmlformats.org/officeDocument/2006/relationships/image" Target="../media/image-8-900.svg"/><Relationship Id="rId901" Type="http://schemas.openxmlformats.org/officeDocument/2006/relationships/image" Target="../media/image-8-901.png"/><Relationship Id="rId902" Type="http://schemas.openxmlformats.org/officeDocument/2006/relationships/image" Target="../media/image-8-902.svg"/><Relationship Id="rId903" Type="http://schemas.openxmlformats.org/officeDocument/2006/relationships/image" Target="../media/image-8-903.png"/><Relationship Id="rId904" Type="http://schemas.openxmlformats.org/officeDocument/2006/relationships/image" Target="../media/image-8-904.svg"/><Relationship Id="rId905" Type="http://schemas.openxmlformats.org/officeDocument/2006/relationships/image" Target="../media/image-8-905.png"/><Relationship Id="rId906" Type="http://schemas.openxmlformats.org/officeDocument/2006/relationships/image" Target="../media/image-8-906.svg"/><Relationship Id="rId907" Type="http://schemas.openxmlformats.org/officeDocument/2006/relationships/image" Target="../media/image-8-907.png"/><Relationship Id="rId908" Type="http://schemas.openxmlformats.org/officeDocument/2006/relationships/image" Target="../media/image-8-908.svg"/><Relationship Id="rId909" Type="http://schemas.openxmlformats.org/officeDocument/2006/relationships/image" Target="../media/image-8-909.png"/><Relationship Id="rId910" Type="http://schemas.openxmlformats.org/officeDocument/2006/relationships/image" Target="../media/image-8-910.svg"/><Relationship Id="rId911" Type="http://schemas.openxmlformats.org/officeDocument/2006/relationships/image" Target="../media/image-8-911.png"/><Relationship Id="rId912" Type="http://schemas.openxmlformats.org/officeDocument/2006/relationships/image" Target="../media/image-8-912.svg"/><Relationship Id="rId913" Type="http://schemas.openxmlformats.org/officeDocument/2006/relationships/image" Target="../media/image-8-913.png"/><Relationship Id="rId914" Type="http://schemas.openxmlformats.org/officeDocument/2006/relationships/image" Target="../media/image-8-914.svg"/><Relationship Id="rId915" Type="http://schemas.openxmlformats.org/officeDocument/2006/relationships/image" Target="../media/image-8-915.png"/><Relationship Id="rId916" Type="http://schemas.openxmlformats.org/officeDocument/2006/relationships/image" Target="../media/image-8-916.svg"/><Relationship Id="rId917" Type="http://schemas.openxmlformats.org/officeDocument/2006/relationships/image" Target="../media/image-8-917.png"/><Relationship Id="rId918" Type="http://schemas.openxmlformats.org/officeDocument/2006/relationships/image" Target="../media/image-8-918.svg"/><Relationship Id="rId919" Type="http://schemas.openxmlformats.org/officeDocument/2006/relationships/image" Target="../media/image-8-919.png"/><Relationship Id="rId920" Type="http://schemas.openxmlformats.org/officeDocument/2006/relationships/image" Target="../media/image-8-920.svg"/><Relationship Id="rId921" Type="http://schemas.openxmlformats.org/officeDocument/2006/relationships/image" Target="../media/image-8-921.png"/><Relationship Id="rId922" Type="http://schemas.openxmlformats.org/officeDocument/2006/relationships/image" Target="../media/image-8-922.svg"/><Relationship Id="rId923" Type="http://schemas.openxmlformats.org/officeDocument/2006/relationships/image" Target="../media/image-8-923.png"/><Relationship Id="rId924" Type="http://schemas.openxmlformats.org/officeDocument/2006/relationships/image" Target="../media/image-8-924.svg"/><Relationship Id="rId925" Type="http://schemas.openxmlformats.org/officeDocument/2006/relationships/image" Target="../media/image-8-925.png"/><Relationship Id="rId926" Type="http://schemas.openxmlformats.org/officeDocument/2006/relationships/image" Target="../media/image-8-926.svg"/><Relationship Id="rId927" Type="http://schemas.openxmlformats.org/officeDocument/2006/relationships/image" Target="../media/image-8-927.png"/><Relationship Id="rId928" Type="http://schemas.openxmlformats.org/officeDocument/2006/relationships/image" Target="../media/image-8-928.svg"/><Relationship Id="rId929" Type="http://schemas.openxmlformats.org/officeDocument/2006/relationships/image" Target="../media/image-8-929.png"/><Relationship Id="rId930" Type="http://schemas.openxmlformats.org/officeDocument/2006/relationships/image" Target="../media/image-8-930.svg"/><Relationship Id="rId931" Type="http://schemas.openxmlformats.org/officeDocument/2006/relationships/image" Target="../media/image-8-931.png"/><Relationship Id="rId932" Type="http://schemas.openxmlformats.org/officeDocument/2006/relationships/image" Target="../media/image-8-932.svg"/><Relationship Id="rId933" Type="http://schemas.openxmlformats.org/officeDocument/2006/relationships/image" Target="../media/image-8-933.png"/><Relationship Id="rId934" Type="http://schemas.openxmlformats.org/officeDocument/2006/relationships/image" Target="../media/image-8-934.svg"/><Relationship Id="rId935" Type="http://schemas.openxmlformats.org/officeDocument/2006/relationships/image" Target="../media/image-8-935.png"/><Relationship Id="rId936" Type="http://schemas.openxmlformats.org/officeDocument/2006/relationships/image" Target="../media/image-8-936.svg"/><Relationship Id="rId937" Type="http://schemas.openxmlformats.org/officeDocument/2006/relationships/image" Target="../media/image-8-937.png"/><Relationship Id="rId938" Type="http://schemas.openxmlformats.org/officeDocument/2006/relationships/image" Target="../media/image-8-938.svg"/><Relationship Id="rId939" Type="http://schemas.openxmlformats.org/officeDocument/2006/relationships/image" Target="../media/image-8-939.png"/><Relationship Id="rId940" Type="http://schemas.openxmlformats.org/officeDocument/2006/relationships/image" Target="../media/image-8-940.svg"/><Relationship Id="rId941" Type="http://schemas.openxmlformats.org/officeDocument/2006/relationships/image" Target="../media/image-8-941.png"/><Relationship Id="rId942" Type="http://schemas.openxmlformats.org/officeDocument/2006/relationships/image" Target="../media/image-8-942.svg"/><Relationship Id="rId943" Type="http://schemas.openxmlformats.org/officeDocument/2006/relationships/image" Target="../media/image-8-943.png"/><Relationship Id="rId944" Type="http://schemas.openxmlformats.org/officeDocument/2006/relationships/image" Target="../media/image-8-944.svg"/><Relationship Id="rId945" Type="http://schemas.openxmlformats.org/officeDocument/2006/relationships/image" Target="../media/image-8-945.png"/><Relationship Id="rId946" Type="http://schemas.openxmlformats.org/officeDocument/2006/relationships/image" Target="../media/image-8-946.svg"/><Relationship Id="rId947" Type="http://schemas.openxmlformats.org/officeDocument/2006/relationships/image" Target="../media/image-8-947.png"/><Relationship Id="rId948" Type="http://schemas.openxmlformats.org/officeDocument/2006/relationships/image" Target="../media/image-8-948.svg"/><Relationship Id="rId949" Type="http://schemas.openxmlformats.org/officeDocument/2006/relationships/image" Target="../media/image-8-949.png"/><Relationship Id="rId950" Type="http://schemas.openxmlformats.org/officeDocument/2006/relationships/image" Target="../media/image-8-950.svg"/><Relationship Id="rId951" Type="http://schemas.openxmlformats.org/officeDocument/2006/relationships/image" Target="../media/image-8-951.png"/><Relationship Id="rId952" Type="http://schemas.openxmlformats.org/officeDocument/2006/relationships/image" Target="../media/image-8-952.svg"/><Relationship Id="rId953" Type="http://schemas.openxmlformats.org/officeDocument/2006/relationships/image" Target="../media/image-8-953.png"/><Relationship Id="rId954" Type="http://schemas.openxmlformats.org/officeDocument/2006/relationships/image" Target="../media/image-8-954.svg"/><Relationship Id="rId955" Type="http://schemas.openxmlformats.org/officeDocument/2006/relationships/image" Target="../media/image-8-955.png"/><Relationship Id="rId956" Type="http://schemas.openxmlformats.org/officeDocument/2006/relationships/image" Target="../media/image-8-956.svg"/><Relationship Id="rId957" Type="http://schemas.openxmlformats.org/officeDocument/2006/relationships/image" Target="../media/image-8-957.png"/><Relationship Id="rId958" Type="http://schemas.openxmlformats.org/officeDocument/2006/relationships/image" Target="../media/image-8-958.svg"/><Relationship Id="rId959" Type="http://schemas.openxmlformats.org/officeDocument/2006/relationships/image" Target="../media/image-8-959.png"/><Relationship Id="rId960" Type="http://schemas.openxmlformats.org/officeDocument/2006/relationships/image" Target="../media/image-8-960.svg"/><Relationship Id="rId961" Type="http://schemas.openxmlformats.org/officeDocument/2006/relationships/image" Target="../media/image-8-961.png"/><Relationship Id="rId962" Type="http://schemas.openxmlformats.org/officeDocument/2006/relationships/image" Target="../media/image-8-962.svg"/><Relationship Id="rId963" Type="http://schemas.openxmlformats.org/officeDocument/2006/relationships/image" Target="../media/image-8-963.png"/><Relationship Id="rId964" Type="http://schemas.openxmlformats.org/officeDocument/2006/relationships/image" Target="../media/image-8-964.svg"/><Relationship Id="rId965" Type="http://schemas.openxmlformats.org/officeDocument/2006/relationships/image" Target="../media/image-8-965.png"/><Relationship Id="rId966" Type="http://schemas.openxmlformats.org/officeDocument/2006/relationships/image" Target="../media/image-8-966.svg"/><Relationship Id="rId967" Type="http://schemas.openxmlformats.org/officeDocument/2006/relationships/image" Target="../media/image-8-967.png"/><Relationship Id="rId968" Type="http://schemas.openxmlformats.org/officeDocument/2006/relationships/image" Target="../media/image-8-968.svg"/><Relationship Id="rId969" Type="http://schemas.openxmlformats.org/officeDocument/2006/relationships/image" Target="../media/image-8-969.png"/><Relationship Id="rId970" Type="http://schemas.openxmlformats.org/officeDocument/2006/relationships/image" Target="../media/image-8-970.svg"/><Relationship Id="rId971" Type="http://schemas.openxmlformats.org/officeDocument/2006/relationships/image" Target="../media/image-8-971.png"/><Relationship Id="rId972" Type="http://schemas.openxmlformats.org/officeDocument/2006/relationships/image" Target="../media/image-8-972.svg"/><Relationship Id="rId973" Type="http://schemas.openxmlformats.org/officeDocument/2006/relationships/image" Target="../media/image-8-973.png"/><Relationship Id="rId974" Type="http://schemas.openxmlformats.org/officeDocument/2006/relationships/image" Target="../media/image-8-974.svg"/><Relationship Id="rId975" Type="http://schemas.openxmlformats.org/officeDocument/2006/relationships/image" Target="../media/image-8-975.png"/><Relationship Id="rId976" Type="http://schemas.openxmlformats.org/officeDocument/2006/relationships/image" Target="../media/image-8-976.svg"/><Relationship Id="rId977" Type="http://schemas.openxmlformats.org/officeDocument/2006/relationships/image" Target="../media/image-8-977.png"/><Relationship Id="rId978" Type="http://schemas.openxmlformats.org/officeDocument/2006/relationships/image" Target="../media/image-8-978.svg"/><Relationship Id="rId979" Type="http://schemas.openxmlformats.org/officeDocument/2006/relationships/image" Target="../media/image-8-979.png"/><Relationship Id="rId980" Type="http://schemas.openxmlformats.org/officeDocument/2006/relationships/image" Target="../media/image-8-980.svg"/><Relationship Id="rId981" Type="http://schemas.openxmlformats.org/officeDocument/2006/relationships/image" Target="../media/image-8-981.png"/><Relationship Id="rId982" Type="http://schemas.openxmlformats.org/officeDocument/2006/relationships/image" Target="../media/image-8-982.svg"/><Relationship Id="rId983" Type="http://schemas.openxmlformats.org/officeDocument/2006/relationships/image" Target="../media/image-8-983.png"/><Relationship Id="rId984" Type="http://schemas.openxmlformats.org/officeDocument/2006/relationships/image" Target="../media/image-8-984.svg"/><Relationship Id="rId985" Type="http://schemas.openxmlformats.org/officeDocument/2006/relationships/image" Target="../media/image-8-985.png"/><Relationship Id="rId986" Type="http://schemas.openxmlformats.org/officeDocument/2006/relationships/image" Target="../media/image-8-986.svg"/><Relationship Id="rId987" Type="http://schemas.openxmlformats.org/officeDocument/2006/relationships/image" Target="../media/image-8-987.png"/><Relationship Id="rId988" Type="http://schemas.openxmlformats.org/officeDocument/2006/relationships/image" Target="../media/image-8-988.svg"/><Relationship Id="rId989" Type="http://schemas.openxmlformats.org/officeDocument/2006/relationships/image" Target="../media/image-8-989.png"/><Relationship Id="rId990" Type="http://schemas.openxmlformats.org/officeDocument/2006/relationships/image" Target="../media/image-8-990.svg"/><Relationship Id="rId991" Type="http://schemas.openxmlformats.org/officeDocument/2006/relationships/image" Target="../media/image-8-991.png"/><Relationship Id="rId992" Type="http://schemas.openxmlformats.org/officeDocument/2006/relationships/image" Target="../media/image-8-992.svg"/><Relationship Id="rId993" Type="http://schemas.openxmlformats.org/officeDocument/2006/relationships/image" Target="../media/image-8-993.png"/><Relationship Id="rId994" Type="http://schemas.openxmlformats.org/officeDocument/2006/relationships/image" Target="../media/image-8-994.svg"/><Relationship Id="rId995" Type="http://schemas.openxmlformats.org/officeDocument/2006/relationships/image" Target="../media/image-8-995.png"/><Relationship Id="rId996" Type="http://schemas.openxmlformats.org/officeDocument/2006/relationships/image" Target="../media/image-8-996.svg"/><Relationship Id="rId997" Type="http://schemas.openxmlformats.org/officeDocument/2006/relationships/image" Target="../media/image-8-997.png"/><Relationship Id="rId998" Type="http://schemas.openxmlformats.org/officeDocument/2006/relationships/image" Target="../media/image-8-998.svg"/><Relationship Id="rId999" Type="http://schemas.openxmlformats.org/officeDocument/2006/relationships/image" Target="../media/image-8-999.png"/><Relationship Id="rId1000" Type="http://schemas.openxmlformats.org/officeDocument/2006/relationships/image" Target="../media/image-8-1000.svg"/><Relationship Id="rId1001" Type="http://schemas.openxmlformats.org/officeDocument/2006/relationships/image" Target="../media/image-8-1001.png"/><Relationship Id="rId1002" Type="http://schemas.openxmlformats.org/officeDocument/2006/relationships/image" Target="../media/image-8-1002.svg"/><Relationship Id="rId1003" Type="http://schemas.openxmlformats.org/officeDocument/2006/relationships/image" Target="../media/image-8-1003.png"/><Relationship Id="rId1004" Type="http://schemas.openxmlformats.org/officeDocument/2006/relationships/image" Target="../media/image-8-1004.svg"/><Relationship Id="rId1005" Type="http://schemas.openxmlformats.org/officeDocument/2006/relationships/image" Target="../media/image-8-1005.png"/><Relationship Id="rId1006" Type="http://schemas.openxmlformats.org/officeDocument/2006/relationships/image" Target="../media/image-8-1006.svg"/><Relationship Id="rId1007" Type="http://schemas.openxmlformats.org/officeDocument/2006/relationships/image" Target="../media/image-8-1007.png"/><Relationship Id="rId1008" Type="http://schemas.openxmlformats.org/officeDocument/2006/relationships/image" Target="../media/image-8-1008.svg"/><Relationship Id="rId1009" Type="http://schemas.openxmlformats.org/officeDocument/2006/relationships/image" Target="../media/image-8-1009.png"/><Relationship Id="rId1010" Type="http://schemas.openxmlformats.org/officeDocument/2006/relationships/image" Target="../media/image-8-1010.svg"/><Relationship Id="rId1011" Type="http://schemas.openxmlformats.org/officeDocument/2006/relationships/image" Target="../media/image-8-1011.png"/><Relationship Id="rId1012" Type="http://schemas.openxmlformats.org/officeDocument/2006/relationships/image" Target="../media/image-8-1012.svg"/><Relationship Id="rId1013" Type="http://schemas.openxmlformats.org/officeDocument/2006/relationships/image" Target="../media/image-8-1013.png"/><Relationship Id="rId1014" Type="http://schemas.openxmlformats.org/officeDocument/2006/relationships/image" Target="../media/image-8-1014.svg"/><Relationship Id="rId1015" Type="http://schemas.openxmlformats.org/officeDocument/2006/relationships/image" Target="../media/image-8-1015.png"/><Relationship Id="rId1016" Type="http://schemas.openxmlformats.org/officeDocument/2006/relationships/image" Target="../media/image-8-1016.svg"/><Relationship Id="rId1017" Type="http://schemas.openxmlformats.org/officeDocument/2006/relationships/image" Target="../media/image-8-1017.png"/><Relationship Id="rId1018" Type="http://schemas.openxmlformats.org/officeDocument/2006/relationships/image" Target="../media/image-8-1018.svg"/><Relationship Id="rId1019" Type="http://schemas.openxmlformats.org/officeDocument/2006/relationships/image" Target="../media/image-8-1019.png"/><Relationship Id="rId1020" Type="http://schemas.openxmlformats.org/officeDocument/2006/relationships/image" Target="../media/image-8-1020.svg"/><Relationship Id="rId1021" Type="http://schemas.openxmlformats.org/officeDocument/2006/relationships/image" Target="../media/image-8-1021.png"/><Relationship Id="rId1022" Type="http://schemas.openxmlformats.org/officeDocument/2006/relationships/image" Target="../media/image-8-1022.svg"/><Relationship Id="rId1023" Type="http://schemas.openxmlformats.org/officeDocument/2006/relationships/image" Target="../media/image-8-1023.png"/><Relationship Id="rId1024" Type="http://schemas.openxmlformats.org/officeDocument/2006/relationships/image" Target="../media/image-8-1024.svg"/><Relationship Id="rId1025" Type="http://schemas.openxmlformats.org/officeDocument/2006/relationships/image" Target="../media/image-8-1025.png"/><Relationship Id="rId1026" Type="http://schemas.openxmlformats.org/officeDocument/2006/relationships/image" Target="../media/image-8-1026.svg"/><Relationship Id="rId1027" Type="http://schemas.openxmlformats.org/officeDocument/2006/relationships/image" Target="../media/image-8-1027.png"/><Relationship Id="rId1028" Type="http://schemas.openxmlformats.org/officeDocument/2006/relationships/image" Target="../media/image-8-1028.svg"/><Relationship Id="rId1029" Type="http://schemas.openxmlformats.org/officeDocument/2006/relationships/image" Target="../media/image-8-1029.png"/><Relationship Id="rId1030" Type="http://schemas.openxmlformats.org/officeDocument/2006/relationships/image" Target="../media/image-8-1030.svg"/><Relationship Id="rId1031" Type="http://schemas.openxmlformats.org/officeDocument/2006/relationships/image" Target="../media/image-8-1031.png"/><Relationship Id="rId1032" Type="http://schemas.openxmlformats.org/officeDocument/2006/relationships/image" Target="../media/image-8-1032.svg"/><Relationship Id="rId1033" Type="http://schemas.openxmlformats.org/officeDocument/2006/relationships/image" Target="../media/image-8-1033.png"/><Relationship Id="rId1034" Type="http://schemas.openxmlformats.org/officeDocument/2006/relationships/image" Target="../media/image-8-1034.svg"/><Relationship Id="rId1035" Type="http://schemas.openxmlformats.org/officeDocument/2006/relationships/image" Target="../media/image-8-1035.png"/><Relationship Id="rId1036" Type="http://schemas.openxmlformats.org/officeDocument/2006/relationships/image" Target="../media/image-8-1036.svg"/><Relationship Id="rId1037" Type="http://schemas.openxmlformats.org/officeDocument/2006/relationships/image" Target="../media/image-8-1037.png"/><Relationship Id="rId1038" Type="http://schemas.openxmlformats.org/officeDocument/2006/relationships/image" Target="../media/image-8-1038.svg"/><Relationship Id="rId1039" Type="http://schemas.openxmlformats.org/officeDocument/2006/relationships/image" Target="../media/image-8-1039.png"/><Relationship Id="rId1040" Type="http://schemas.openxmlformats.org/officeDocument/2006/relationships/image" Target="../media/image-8-1040.svg"/><Relationship Id="rId1041" Type="http://schemas.openxmlformats.org/officeDocument/2006/relationships/image" Target="../media/image-8-1041.png"/><Relationship Id="rId1042" Type="http://schemas.openxmlformats.org/officeDocument/2006/relationships/image" Target="../media/image-8-1042.svg"/><Relationship Id="rId1043" Type="http://schemas.openxmlformats.org/officeDocument/2006/relationships/image" Target="../media/image-8-1043.png"/><Relationship Id="rId1044" Type="http://schemas.openxmlformats.org/officeDocument/2006/relationships/image" Target="../media/image-8-1044.svg"/><Relationship Id="rId1045" Type="http://schemas.openxmlformats.org/officeDocument/2006/relationships/image" Target="../media/image-8-1045.png"/><Relationship Id="rId1046" Type="http://schemas.openxmlformats.org/officeDocument/2006/relationships/image" Target="../media/image-8-1046.svg"/><Relationship Id="rId1047" Type="http://schemas.openxmlformats.org/officeDocument/2006/relationships/image" Target="../media/image-8-1047.png"/><Relationship Id="rId1048" Type="http://schemas.openxmlformats.org/officeDocument/2006/relationships/image" Target="../media/image-8-1048.svg"/><Relationship Id="rId1049" Type="http://schemas.openxmlformats.org/officeDocument/2006/relationships/image" Target="../media/image-8-1049.png"/><Relationship Id="rId1050" Type="http://schemas.openxmlformats.org/officeDocument/2006/relationships/image" Target="../media/image-8-1050.svg"/><Relationship Id="rId1051" Type="http://schemas.openxmlformats.org/officeDocument/2006/relationships/image" Target="../media/image-8-1051.png"/><Relationship Id="rId1052" Type="http://schemas.openxmlformats.org/officeDocument/2006/relationships/image" Target="../media/image-8-1052.svg"/><Relationship Id="rId1053" Type="http://schemas.openxmlformats.org/officeDocument/2006/relationships/image" Target="../media/image-8-1053.png"/><Relationship Id="rId1054" Type="http://schemas.openxmlformats.org/officeDocument/2006/relationships/image" Target="../media/image-8-1054.svg"/><Relationship Id="rId1055" Type="http://schemas.openxmlformats.org/officeDocument/2006/relationships/image" Target="../media/image-8-1055.png"/><Relationship Id="rId1056" Type="http://schemas.openxmlformats.org/officeDocument/2006/relationships/image" Target="../media/image-8-1056.svg"/><Relationship Id="rId1057" Type="http://schemas.openxmlformats.org/officeDocument/2006/relationships/image" Target="../media/image-8-1057.png"/><Relationship Id="rId1058" Type="http://schemas.openxmlformats.org/officeDocument/2006/relationships/image" Target="../media/image-8-1058.svg"/><Relationship Id="rId1059" Type="http://schemas.openxmlformats.org/officeDocument/2006/relationships/image" Target="../media/image-8-1059.png"/><Relationship Id="rId1060" Type="http://schemas.openxmlformats.org/officeDocument/2006/relationships/image" Target="../media/image-8-1060.svg"/><Relationship Id="rId1061" Type="http://schemas.openxmlformats.org/officeDocument/2006/relationships/image" Target="../media/image-8-1061.png"/><Relationship Id="rId1062" Type="http://schemas.openxmlformats.org/officeDocument/2006/relationships/image" Target="../media/image-8-1062.svg"/><Relationship Id="rId1063" Type="http://schemas.openxmlformats.org/officeDocument/2006/relationships/image" Target="../media/image-8-1063.png"/><Relationship Id="rId1064" Type="http://schemas.openxmlformats.org/officeDocument/2006/relationships/image" Target="../media/image-8-1064.svg"/><Relationship Id="rId1065" Type="http://schemas.openxmlformats.org/officeDocument/2006/relationships/image" Target="../media/image-8-1065.png"/><Relationship Id="rId1066" Type="http://schemas.openxmlformats.org/officeDocument/2006/relationships/image" Target="../media/image-8-1066.svg"/><Relationship Id="rId1067" Type="http://schemas.openxmlformats.org/officeDocument/2006/relationships/image" Target="../media/image-8-1067.png"/><Relationship Id="rId1068" Type="http://schemas.openxmlformats.org/officeDocument/2006/relationships/image" Target="../media/image-8-1068.svg"/><Relationship Id="rId1069" Type="http://schemas.openxmlformats.org/officeDocument/2006/relationships/image" Target="../media/image-8-1069.png"/><Relationship Id="rId1070" Type="http://schemas.openxmlformats.org/officeDocument/2006/relationships/image" Target="../media/image-8-1070.svg"/><Relationship Id="rId1071" Type="http://schemas.openxmlformats.org/officeDocument/2006/relationships/image" Target="../media/image-8-1071.png"/><Relationship Id="rId1072" Type="http://schemas.openxmlformats.org/officeDocument/2006/relationships/image" Target="../media/image-8-1072.svg"/><Relationship Id="rId1073" Type="http://schemas.openxmlformats.org/officeDocument/2006/relationships/image" Target="../media/image-8-1073.png"/><Relationship Id="rId1074" Type="http://schemas.openxmlformats.org/officeDocument/2006/relationships/image" Target="../media/image-8-1074.svg"/><Relationship Id="rId1075" Type="http://schemas.openxmlformats.org/officeDocument/2006/relationships/image" Target="../media/image-8-1075.png"/><Relationship Id="rId1076" Type="http://schemas.openxmlformats.org/officeDocument/2006/relationships/image" Target="../media/image-8-1076.svg"/><Relationship Id="rId1077" Type="http://schemas.openxmlformats.org/officeDocument/2006/relationships/image" Target="../media/image-8-1077.png"/><Relationship Id="rId1078" Type="http://schemas.openxmlformats.org/officeDocument/2006/relationships/image" Target="../media/image-8-1078.svg"/><Relationship Id="rId1079" Type="http://schemas.openxmlformats.org/officeDocument/2006/relationships/image" Target="../media/image-8-1079.png"/><Relationship Id="rId1080" Type="http://schemas.openxmlformats.org/officeDocument/2006/relationships/image" Target="../media/image-8-1080.svg"/><Relationship Id="rId1081" Type="http://schemas.openxmlformats.org/officeDocument/2006/relationships/image" Target="../media/image-8-1081.png"/><Relationship Id="rId1082" Type="http://schemas.openxmlformats.org/officeDocument/2006/relationships/image" Target="../media/image-8-1082.svg"/><Relationship Id="rId1083" Type="http://schemas.openxmlformats.org/officeDocument/2006/relationships/image" Target="../media/image-8-1083.png"/><Relationship Id="rId1084" Type="http://schemas.openxmlformats.org/officeDocument/2006/relationships/image" Target="../media/image-8-1084.svg"/><Relationship Id="rId1085" Type="http://schemas.openxmlformats.org/officeDocument/2006/relationships/image" Target="../media/image-8-1085.png"/><Relationship Id="rId1086" Type="http://schemas.openxmlformats.org/officeDocument/2006/relationships/image" Target="../media/image-8-1086.svg"/><Relationship Id="rId1087" Type="http://schemas.openxmlformats.org/officeDocument/2006/relationships/image" Target="../media/image-8-1087.png"/><Relationship Id="rId1088" Type="http://schemas.openxmlformats.org/officeDocument/2006/relationships/image" Target="../media/image-8-1088.svg"/><Relationship Id="rId1089" Type="http://schemas.openxmlformats.org/officeDocument/2006/relationships/image" Target="../media/image-8-1089.png"/><Relationship Id="rId1090" Type="http://schemas.openxmlformats.org/officeDocument/2006/relationships/image" Target="../media/image-8-1090.svg"/><Relationship Id="rId1091" Type="http://schemas.openxmlformats.org/officeDocument/2006/relationships/image" Target="../media/image-8-1091.png"/><Relationship Id="rId1092" Type="http://schemas.openxmlformats.org/officeDocument/2006/relationships/image" Target="../media/image-8-1092.svg"/><Relationship Id="rId1093" Type="http://schemas.openxmlformats.org/officeDocument/2006/relationships/image" Target="../media/image-8-1093.png"/><Relationship Id="rId1094" Type="http://schemas.openxmlformats.org/officeDocument/2006/relationships/image" Target="../media/image-8-1094.svg"/><Relationship Id="rId1095" Type="http://schemas.openxmlformats.org/officeDocument/2006/relationships/image" Target="../media/image-8-1095.png"/><Relationship Id="rId1096" Type="http://schemas.openxmlformats.org/officeDocument/2006/relationships/image" Target="../media/image-8-1096.svg"/><Relationship Id="rId1097" Type="http://schemas.openxmlformats.org/officeDocument/2006/relationships/image" Target="../media/image-8-1097.png"/><Relationship Id="rId1098" Type="http://schemas.openxmlformats.org/officeDocument/2006/relationships/image" Target="../media/image-8-1098.svg"/><Relationship Id="rId1099" Type="http://schemas.openxmlformats.org/officeDocument/2006/relationships/image" Target="../media/image-8-1099.png"/><Relationship Id="rId1100" Type="http://schemas.openxmlformats.org/officeDocument/2006/relationships/image" Target="../media/image-8-1100.svg"/><Relationship Id="rId1101" Type="http://schemas.openxmlformats.org/officeDocument/2006/relationships/image" Target="../media/image-8-1101.png"/><Relationship Id="rId1102" Type="http://schemas.openxmlformats.org/officeDocument/2006/relationships/image" Target="../media/image-8-1102.svg"/><Relationship Id="rId1103" Type="http://schemas.openxmlformats.org/officeDocument/2006/relationships/image" Target="../media/image-8-1103.png"/><Relationship Id="rId1104" Type="http://schemas.openxmlformats.org/officeDocument/2006/relationships/image" Target="../media/image-8-1104.svg"/><Relationship Id="rId1105" Type="http://schemas.openxmlformats.org/officeDocument/2006/relationships/image" Target="../media/image-8-1105.png"/><Relationship Id="rId1106" Type="http://schemas.openxmlformats.org/officeDocument/2006/relationships/image" Target="../media/image-8-1106.svg"/><Relationship Id="rId1107" Type="http://schemas.openxmlformats.org/officeDocument/2006/relationships/image" Target="../media/image-8-1107.png"/><Relationship Id="rId1108" Type="http://schemas.openxmlformats.org/officeDocument/2006/relationships/image" Target="../media/image-8-1108.svg"/><Relationship Id="rId1109" Type="http://schemas.openxmlformats.org/officeDocument/2006/relationships/image" Target="../media/image-8-1109.png"/><Relationship Id="rId1110" Type="http://schemas.openxmlformats.org/officeDocument/2006/relationships/image" Target="../media/image-8-1110.svg"/><Relationship Id="rId1111" Type="http://schemas.openxmlformats.org/officeDocument/2006/relationships/image" Target="../media/image-8-1111.png"/><Relationship Id="rId1112" Type="http://schemas.openxmlformats.org/officeDocument/2006/relationships/image" Target="../media/image-8-1112.svg"/><Relationship Id="rId1113" Type="http://schemas.openxmlformats.org/officeDocument/2006/relationships/image" Target="../media/image-8-1113.png"/><Relationship Id="rId1114" Type="http://schemas.openxmlformats.org/officeDocument/2006/relationships/image" Target="../media/image-8-1114.svg"/><Relationship Id="rId1115" Type="http://schemas.openxmlformats.org/officeDocument/2006/relationships/image" Target="../media/image-8-1115.png"/><Relationship Id="rId1116" Type="http://schemas.openxmlformats.org/officeDocument/2006/relationships/image" Target="../media/image-8-1116.svg"/><Relationship Id="rId1117" Type="http://schemas.openxmlformats.org/officeDocument/2006/relationships/image" Target="../media/image-8-1117.png"/><Relationship Id="rId1118" Type="http://schemas.openxmlformats.org/officeDocument/2006/relationships/image" Target="../media/image-8-1118.svg"/><Relationship Id="rId1119" Type="http://schemas.openxmlformats.org/officeDocument/2006/relationships/image" Target="../media/image-8-1119.png"/><Relationship Id="rId1120" Type="http://schemas.openxmlformats.org/officeDocument/2006/relationships/image" Target="../media/image-8-1120.svg"/><Relationship Id="rId1121" Type="http://schemas.openxmlformats.org/officeDocument/2006/relationships/image" Target="../media/image-8-1121.png"/><Relationship Id="rId1122" Type="http://schemas.openxmlformats.org/officeDocument/2006/relationships/image" Target="../media/image-8-1122.svg"/><Relationship Id="rId1123" Type="http://schemas.openxmlformats.org/officeDocument/2006/relationships/image" Target="../media/image-8-1123.png"/><Relationship Id="rId1124" Type="http://schemas.openxmlformats.org/officeDocument/2006/relationships/image" Target="../media/image-8-1124.svg"/><Relationship Id="rId1125" Type="http://schemas.openxmlformats.org/officeDocument/2006/relationships/image" Target="../media/image-8-1125.png"/><Relationship Id="rId1126" Type="http://schemas.openxmlformats.org/officeDocument/2006/relationships/image" Target="../media/image-8-1126.svg"/><Relationship Id="rId1127" Type="http://schemas.openxmlformats.org/officeDocument/2006/relationships/image" Target="../media/image-8-1127.png"/><Relationship Id="rId1128" Type="http://schemas.openxmlformats.org/officeDocument/2006/relationships/image" Target="../media/image-8-1128.svg"/><Relationship Id="rId1129" Type="http://schemas.openxmlformats.org/officeDocument/2006/relationships/image" Target="../media/image-8-1129.png"/><Relationship Id="rId1130" Type="http://schemas.openxmlformats.org/officeDocument/2006/relationships/image" Target="../media/image-8-1130.svg"/><Relationship Id="rId1131" Type="http://schemas.openxmlformats.org/officeDocument/2006/relationships/image" Target="../media/image-8-1131.png"/><Relationship Id="rId1132" Type="http://schemas.openxmlformats.org/officeDocument/2006/relationships/image" Target="../media/image-8-1132.svg"/><Relationship Id="rId1133" Type="http://schemas.openxmlformats.org/officeDocument/2006/relationships/image" Target="../media/image-8-1133.png"/><Relationship Id="rId1134" Type="http://schemas.openxmlformats.org/officeDocument/2006/relationships/image" Target="../media/image-8-1134.svg"/><Relationship Id="rId1135" Type="http://schemas.openxmlformats.org/officeDocument/2006/relationships/image" Target="../media/image-8-1135.png"/><Relationship Id="rId1136" Type="http://schemas.openxmlformats.org/officeDocument/2006/relationships/image" Target="../media/image-8-1136.svg"/><Relationship Id="rId1137" Type="http://schemas.openxmlformats.org/officeDocument/2006/relationships/image" Target="../media/image-8-1137.png"/><Relationship Id="rId1138" Type="http://schemas.openxmlformats.org/officeDocument/2006/relationships/image" Target="../media/image-8-1138.svg"/><Relationship Id="rId1139" Type="http://schemas.openxmlformats.org/officeDocument/2006/relationships/image" Target="../media/image-8-1139.png"/><Relationship Id="rId1140" Type="http://schemas.openxmlformats.org/officeDocument/2006/relationships/slideLayout" Target="../slideLayouts/slideLayout1.xml"/><Relationship Id="rId1141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45156" y="5283200"/>
            <a:ext cx="7057849" cy="2167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8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Git/GitHub</a:t>
            </a:r>
            <a:endParaRPr lang="en-US" sz="12800" dirty="0"/>
          </a:p>
        </p:txBody>
      </p:sp>
      <p:sp>
        <p:nvSpPr>
          <p:cNvPr id="3" name="Text 1"/>
          <p:cNvSpPr/>
          <p:nvPr/>
        </p:nvSpPr>
        <p:spPr>
          <a:xfrm>
            <a:off x="2908664" y="6667500"/>
            <a:ext cx="5838496" cy="541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Versionamento? Repositorio? Branch?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8063" y="508000"/>
            <a:ext cx="5106038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10/05/2024 -&gt; 17:00 - 18:20</a:t>
            </a:r>
            <a:endParaRPr lang="en-US" sz="3600" dirty="0"/>
          </a:p>
        </p:txBody>
      </p:sp>
      <p:pic>
        <p:nvPicPr>
          <p:cNvPr id="5" name="Image 0" descr=" 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12344400"/>
            <a:ext cx="24387048" cy="1371600"/>
          </a:xfrm>
          <a:prstGeom prst="rect">
            <a:avLst/>
          </a:prstGeom>
        </p:spPr>
      </p:pic>
      <p:pic>
        <p:nvPicPr>
          <p:cNvPr id="6" name="Image 1" descr=" 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7902" y="12344400"/>
            <a:ext cx="3569146" cy="1371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138867" y="12763500"/>
            <a:ext cx="2108464" cy="71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200" dirty="0">
                <a:ln w="25400">
                  <a:solidFill>
                    <a:srgbClr val="0D0D0D"/>
                  </a:solidFill>
                </a:ln>
                <a:solidFill>
                  <a:srgbClr val="F4F4F4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@darkwesy</a:t>
            </a:r>
            <a:endParaRPr lang="en-US" sz="4200" dirty="0"/>
          </a:p>
        </p:txBody>
      </p:sp>
      <p:pic>
        <p:nvPicPr>
          <p:cNvPr id="8" name="Image 2" descr=" 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8667" y="12687300"/>
            <a:ext cx="673184" cy="673100"/>
          </a:xfrm>
          <a:prstGeom prst="rect">
            <a:avLst/>
          </a:prstGeom>
        </p:spPr>
      </p:pic>
      <p:pic>
        <p:nvPicPr>
          <p:cNvPr id="9" name="Image 3" descr=" 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94766" y="12743391"/>
            <a:ext cx="560987" cy="547328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08063" y="12700000"/>
            <a:ext cx="5584465" cy="85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9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Todos os códigos de exemplos e slides</a:t>
            </a:r>
            <a:endParaRPr lang="en-US" sz="2900" dirty="0"/>
          </a:p>
          <a:p>
            <a:pPr algn="l" indent="0" marL="0">
              <a:buNone/>
            </a:pPr>
            <a:r>
              <a:rPr lang="en-US" sz="29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estarão no repositorio do github.</a:t>
            </a:r>
            <a:endParaRPr lang="en-US" sz="2900" dirty="0"/>
          </a:p>
        </p:txBody>
      </p:sp>
      <p:sp>
        <p:nvSpPr>
          <p:cNvPr id="11" name="Shape 5"/>
          <p:cNvSpPr/>
          <p:nvPr/>
        </p:nvSpPr>
        <p:spPr>
          <a:xfrm>
            <a:off x="14873559" y="4330700"/>
            <a:ext cx="7087486" cy="3543300"/>
          </a:xfrm>
          <a:prstGeom prst="roundRect">
            <a:avLst>
              <a:gd name="adj" fmla="val 10839"/>
            </a:avLst>
          </a:prstGeom>
          <a:solidFill>
            <a:srgbClr val="FFFFFF">
              <a:alpha val="100000"/>
            </a:srgbClr>
          </a:solidFill>
          <a:ln w="25400">
            <a:solidFill>
              <a:srgbClr val="000000"/>
            </a:solidFill>
            <a:prstDash val="solid"/>
          </a:ln>
          <a:effectLst>
            <a:outerShdw sx="100000" sy="100000" kx="0" ky="0" algn="bl" rotWithShape="0" blurRad="101600" dist="245538" dir="2700000">
              <a:srgbClr val="000000">
                <a:alpha val="100000"/>
              </a:srgbClr>
            </a:outerShdw>
          </a:effectLst>
        </p:spPr>
      </p:sp>
      <p:sp>
        <p:nvSpPr>
          <p:cNvPr id="12" name="Text 6"/>
          <p:cNvSpPr/>
          <p:nvPr/>
        </p:nvSpPr>
        <p:spPr>
          <a:xfrm>
            <a:off x="18874559" y="4953000"/>
            <a:ext cx="2489694" cy="2463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604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                                                                                                          /%@@@@@@@@@@@@@@@@@@&amp;(,                                                    /@@@@@@@@@@@@@@@@@@@@@@@@@@@@@@@@&amp;                                           (@@@@@@@@@@@@@@@@@@@@@@@@@@@@@@@@@@@@@@@@@.                                   %@@@@@@@@@@@@@@@@@@@@@@@@@@@@@@@@@@@@@@@@@@@@@@@,                             *@@@@@@@@@@@@@@@@@@@@@@@@@@@@@@@@@@@@@@@@@@@@@@@@@@@@@                         (@@@@@@@@@@@@@@@@@@@@@@@@@@@@@@@@@@@@@@@@@@@@@@@@@@@@@@@@@                     ,@@@@@@@@@@*       *%&amp;@@@@@@@@@@@@@@@@@@@&amp;(.       &amp;@@@@@@@@@&amp;                  @@@@@@@@@@@                                          .@@@@@@@@@@,               @@@@@@@@@@@,                                           @@@@@@@@@@@#            .@@@@@@@@@@@@                                            #@@@@@@@@@@@#           @@@@@@@@@@@@/                                             @@@@@@@@@@@@(         %@@@@@@@@@@@#                                               @@@@@@@@@@@@        .@@@@@@@@@@@&amp;                                                ,@@@@@@@@@@@&amp;       (@@@@@@@@@@@*                                                 &amp;@@@@@@@@@@@       %@@@@@@@@@@@,                                                 &amp;@@@@@@@@@@@       &amp;@@@@@@@@@@@*                                                 @@@@@@@@@@@@       (@@@@@@@@@@@%                                                .@@@@@@@@@@@@       .@@@@@@@@@@@@*                                               &amp;@@@@@@@@@@@@        &amp;@@@@@@@@@@@@,                                             &amp;@@@@@@@@@@@@.        .@@@@@@@@@@@@@@                                          *@@@@@@@@@@@@@#          ,@@@@@@@@@@@@@@@*                                     %@@@@@@@@@@@@@@&amp;            .@@@@#      /@@@@@@/.                           ,&amp;@@@@@@@@@@@@@@@@@%               @@@@@@.     *@@@@@@@@@                      #@@@@@@@@@@@@@@@@@@@/                 /@@@@@@.     *@@@@@@@.                    @@@@@@@@@@@@@@@@@@@@                     %@@@@@.                                ,@@@@@@@@@@@@@@@@@@.                        (@@@@@                               *@@@@@@@@@@@@@@@@                              &amp;@@@@&amp;*                           *@@@@@@@@@@@@@/                                   &amp;@@@@@@@@                      *@@@@@@@@@@*                                         .%@@@@@@                    *@@@@@@*                                                   .                      ,                               </a:t>
            </a:r>
            <a:endParaRPr lang="en-US" sz="604" dirty="0"/>
          </a:p>
        </p:txBody>
      </p:sp>
      <p:sp>
        <p:nvSpPr>
          <p:cNvPr id="13" name="Text 7"/>
          <p:cNvSpPr/>
          <p:nvPr/>
        </p:nvSpPr>
        <p:spPr>
          <a:xfrm>
            <a:off x="15648356" y="4953000"/>
            <a:ext cx="2489652" cy="23877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603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                                                                                                                ,@@@@@@@@@.                                                                     *@@@@@@@@@@@@(                                                                    ,@@@@@@@@@@@@@@.                                                                    .*%@@@@@@@@@@@(                                                                          &amp;@@@@@@@@                                                 %@@@@@&amp;                  @@@@@@@@@(                                           ,@@@@@@@@@@,                 @@@@@@@@@@@                                       &amp;@@@@@@@@@@@@@                  @@@@@@@@@@@@(                                 ,@@@@@@@@@@@@@@@@&amp;                  %@@@@@@@@@@@@@                             &amp;@@@@@@@@@@@@@@@@@@@@                   #@@@@@@@@@@@@@(                       *@@@@@@@@@@@@@@@@@@@@@@@@.                   .@@@@@@@@@@@@@@.                  @@@@@@@@@@@@@@@@@@@@@@@@@@@%                          *&amp;@@@@@@@@#             *@@@@@@@@@@@@@@@@@@@@@@@@@@@@@%                              @@@@@@@@@.        .@@@@@@@@@@@@@@@@@@@@@@@@@@@@@@@%         *@@@@                 (@@@@@@@@@       @@@@@@@@@@@@@@@@@@@@@@@@@@@@@@@@%         @@@@@@                 @@@@@@@@@#      /@@@@@@@@@@@@@@@@@@@@@@@@@@@@@@@(         @@@@@@,               .@@@@@@@@@         &amp;@@@@@@@@@@@@@@@@@@@@@@@@@@@@@          @@@@@@@*             /@@@@@@@@%            /@@@@@@@@@@@@@@@@@@@@@@@@@@           /@@@@@@@@&amp;        .&amp;@@@@@@@@.                 &amp;@@@@@@@@@@@@@@@@@@@@@@              @@@@@@@@@@@@@@@@@@@@@@@%                      /@@@@@@@@@@@@@@@@@@@.               &amp;@@@@@@@@@@@@@@@@@@@,                           @@@@@@@@@@@@@@@@@                 @@@@@@@@@@@@@@@@%                                /@@@@@@@@@@@@@@                ,@@@@@@@@@@@@@@,                                     @@@@@@@@@@@@@.             *@@@@@@@@@@@@&amp;                                          /@@@@@@@@@@@@(         #@@@@@@@@@@@@,                                               @@@@@@@@@@@@@@@@@@@@@@@@@@@@@@%                                                    /@@@@@@@@@@@@@@@@@@@@@@@@@.                                                         @@@@@@@@@@@@@@@@@@@@%                                                              /@@@@@@@@@@@@@@@.                                                                   &amp;@@@@@@@@@#                                                                          /(/</a:t>
            </a:r>
            <a:endParaRPr lang="en-US" sz="603" dirty="0"/>
          </a:p>
        </p:txBody>
      </p:sp>
      <p:pic>
        <p:nvPicPr>
          <p:cNvPr id="14" name="Image 4" descr=" 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93524" y="0"/>
            <a:ext cx="12193524" cy="12344400"/>
          </a:xfrm>
          <a:prstGeom prst="rect">
            <a:avLst/>
          </a:prstGeom>
        </p:spPr>
      </p:pic>
      <p:pic>
        <p:nvPicPr>
          <p:cNvPr id="15" name="Image 5" descr=" 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2193524" cy="12344400"/>
          </a:xfrm>
          <a:prstGeom prst="rect">
            <a:avLst/>
          </a:prstGeom>
        </p:spPr>
      </p:pic>
      <p:pic>
        <p:nvPicPr>
          <p:cNvPr id="16" name="Image 6" descr=" 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12193524" cy="1234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63" y="508000"/>
            <a:ext cx="5106038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10/05/2024 -&gt; 17:00 - 18:20</a:t>
            </a:r>
            <a:endParaRPr lang="en-US" sz="3600" dirty="0"/>
          </a:p>
        </p:txBody>
      </p:sp>
      <p:pic>
        <p:nvPicPr>
          <p:cNvPr id="3" name="Image 0" descr=" 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12344400"/>
            <a:ext cx="24387048" cy="1371600"/>
          </a:xfrm>
          <a:prstGeom prst="rect">
            <a:avLst/>
          </a:prstGeom>
        </p:spPr>
      </p:pic>
      <p:pic>
        <p:nvPicPr>
          <p:cNvPr id="4" name="Image 1" descr=" 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7902" y="12344400"/>
            <a:ext cx="3569146" cy="1371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138867" y="12763500"/>
            <a:ext cx="2108464" cy="71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200" dirty="0">
                <a:ln w="25400">
                  <a:solidFill>
                    <a:srgbClr val="0D0D0D"/>
                  </a:solidFill>
                </a:ln>
                <a:solidFill>
                  <a:srgbClr val="F4F4F4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@darkwesy</a:t>
            </a:r>
            <a:endParaRPr lang="en-US" sz="4200" dirty="0"/>
          </a:p>
        </p:txBody>
      </p:sp>
      <p:pic>
        <p:nvPicPr>
          <p:cNvPr id="6" name="Image 2" descr=" 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8667" y="12687300"/>
            <a:ext cx="673184" cy="673100"/>
          </a:xfrm>
          <a:prstGeom prst="rect">
            <a:avLst/>
          </a:prstGeom>
        </p:spPr>
      </p:pic>
      <p:pic>
        <p:nvPicPr>
          <p:cNvPr id="7" name="Image 3" descr=" 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94765" y="12743391"/>
            <a:ext cx="560986" cy="547328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508063" y="12700000"/>
            <a:ext cx="5584465" cy="85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9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Todos os códigos de exemplos e slides</a:t>
            </a:r>
            <a:endParaRPr lang="en-US" sz="2900" dirty="0"/>
          </a:p>
          <a:p>
            <a:pPr algn="l" indent="0" marL="0">
              <a:buNone/>
            </a:pPr>
            <a:r>
              <a:rPr lang="en-US" sz="29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estarão no repositorio do github.</a:t>
            </a:r>
            <a:endParaRPr lang="en-US" sz="2900" dirty="0"/>
          </a:p>
        </p:txBody>
      </p:sp>
      <p:sp>
        <p:nvSpPr>
          <p:cNvPr id="9" name="Text 3"/>
          <p:cNvSpPr/>
          <p:nvPr/>
        </p:nvSpPr>
        <p:spPr>
          <a:xfrm>
            <a:off x="7620953" y="3200400"/>
            <a:ext cx="9525344" cy="6095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898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{ </a:t>
            </a:r>
            <a:endParaRPr lang="en-US" sz="8980" dirty="0"/>
          </a:p>
          <a:p>
            <a:pPr algn="l" indent="0" marL="0">
              <a:buNone/>
            </a:pPr>
            <a:r>
              <a:rPr lang="en-US" sz="898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‘Oque é Git?’</a:t>
            </a:r>
            <a:endParaRPr lang="en-US" sz="8980" dirty="0"/>
          </a:p>
          <a:p>
            <a:pPr algn="l" indent="0" marL="0">
              <a:buNone/>
            </a:pPr>
            <a:r>
              <a:rPr lang="en-US" sz="898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‘Github?’</a:t>
            </a:r>
            <a:endParaRPr lang="en-US" sz="8980" dirty="0"/>
          </a:p>
          <a:p>
            <a:pPr algn="l" indent="0" marL="0">
              <a:buNone/>
            </a:pPr>
            <a:r>
              <a:rPr lang="en-US" sz="898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‘Versionamento?’  </a:t>
            </a:r>
            <a:endParaRPr lang="en-US" sz="8980" dirty="0"/>
          </a:p>
          <a:p>
            <a:pPr algn="l" indent="0" marL="0">
              <a:buNone/>
            </a:pPr>
            <a:r>
              <a:rPr lang="en-US" sz="898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}</a:t>
            </a:r>
            <a:endParaRPr lang="en-US" sz="8980" dirty="0"/>
          </a:p>
        </p:txBody>
      </p:sp>
      <p:sp>
        <p:nvSpPr>
          <p:cNvPr id="10" name="Text 4"/>
          <p:cNvSpPr/>
          <p:nvPr/>
        </p:nvSpPr>
        <p:spPr>
          <a:xfrm>
            <a:off x="10809051" y="9474200"/>
            <a:ext cx="2883920" cy="457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716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‘HELP ME LEON, HELP’</a:t>
            </a:r>
            <a:endParaRPr lang="en-US" sz="271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63" y="508000"/>
            <a:ext cx="5106038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10/05/2024 -&gt; 17:00 - 18:20</a:t>
            </a:r>
            <a:endParaRPr lang="en-US" sz="3600" dirty="0"/>
          </a:p>
        </p:txBody>
      </p:sp>
      <p:pic>
        <p:nvPicPr>
          <p:cNvPr id="3" name="Image 0" descr=" 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12344400"/>
            <a:ext cx="24387048" cy="1371600"/>
          </a:xfrm>
          <a:prstGeom prst="rect">
            <a:avLst/>
          </a:prstGeom>
        </p:spPr>
      </p:pic>
      <p:pic>
        <p:nvPicPr>
          <p:cNvPr id="4" name="Image 1" descr=" 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7902" y="12344400"/>
            <a:ext cx="3569146" cy="1371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138867" y="12763500"/>
            <a:ext cx="2108464" cy="71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200" dirty="0">
                <a:ln w="25400">
                  <a:solidFill>
                    <a:srgbClr val="0D0D0D"/>
                  </a:solidFill>
                </a:ln>
                <a:solidFill>
                  <a:srgbClr val="F4F4F4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@darkwesy</a:t>
            </a:r>
            <a:endParaRPr lang="en-US" sz="4200" dirty="0"/>
          </a:p>
        </p:txBody>
      </p:sp>
      <p:pic>
        <p:nvPicPr>
          <p:cNvPr id="6" name="Image 2" descr=" 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8667" y="12687300"/>
            <a:ext cx="673184" cy="673100"/>
          </a:xfrm>
          <a:prstGeom prst="rect">
            <a:avLst/>
          </a:prstGeom>
        </p:spPr>
      </p:pic>
      <p:pic>
        <p:nvPicPr>
          <p:cNvPr id="7" name="Image 3" descr=" 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94766" y="12743392"/>
            <a:ext cx="560987" cy="547328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508063" y="12700000"/>
            <a:ext cx="5584465" cy="85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9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Todos os códigos de exemplos e slides</a:t>
            </a:r>
            <a:endParaRPr lang="en-US" sz="2900" dirty="0"/>
          </a:p>
          <a:p>
            <a:pPr algn="l" indent="0" marL="0">
              <a:buNone/>
            </a:pPr>
            <a:r>
              <a:rPr lang="en-US" sz="29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estarão no repositorio do github.</a:t>
            </a:r>
            <a:endParaRPr lang="en-US" sz="2900" dirty="0"/>
          </a:p>
        </p:txBody>
      </p:sp>
      <p:sp>
        <p:nvSpPr>
          <p:cNvPr id="9" name="Text 3"/>
          <p:cNvSpPr/>
          <p:nvPr/>
        </p:nvSpPr>
        <p:spPr>
          <a:xfrm>
            <a:off x="3238905" y="4191000"/>
            <a:ext cx="10655785" cy="41520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{</a:t>
            </a:r>
            <a:endParaRPr lang="en-US" sz="4800" dirty="0"/>
          </a:p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git: </a:t>
            </a:r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‘Ferramenta de controle de versão de código</a:t>
            </a:r>
            <a:endParaRPr lang="en-US" sz="4800" dirty="0"/>
          </a:p>
          <a:p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criada por Linus Torvalds, criador do linux,</a:t>
            </a:r>
            <a:endParaRPr lang="en-US" sz="4800" dirty="0"/>
          </a:p>
          <a:p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com intuito de facilidar o desenvolvimento da</a:t>
            </a:r>
            <a:endParaRPr lang="en-US" sz="4800" dirty="0"/>
          </a:p>
          <a:p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kernel do linux’,</a:t>
            </a:r>
            <a:endParaRPr lang="en-US" sz="4800" dirty="0"/>
          </a:p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data_de_criacao: </a:t>
            </a:r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‘7 de Abril de 2005’</a:t>
            </a:r>
            <a:endParaRPr lang="en-US" sz="4800" dirty="0"/>
          </a:p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}</a:t>
            </a:r>
            <a:endParaRPr lang="en-US" sz="4800" dirty="0"/>
          </a:p>
        </p:txBody>
      </p:sp>
      <p:sp>
        <p:nvSpPr>
          <p:cNvPr id="10" name="Text 4"/>
          <p:cNvSpPr/>
          <p:nvPr/>
        </p:nvSpPr>
        <p:spPr>
          <a:xfrm>
            <a:off x="16744653" y="482600"/>
            <a:ext cx="7134331" cy="6437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buNone/>
            </a:pPr>
            <a:r>
              <a:rPr lang="en-US" sz="3806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printf(‘Pra tudo existe um mótivo’);</a:t>
            </a:r>
            <a:endParaRPr lang="en-US" sz="3806" dirty="0"/>
          </a:p>
        </p:txBody>
      </p:sp>
      <p:sp>
        <p:nvSpPr>
          <p:cNvPr id="11" name="Text 5"/>
          <p:cNvSpPr/>
          <p:nvPr/>
        </p:nvSpPr>
        <p:spPr>
          <a:xfrm>
            <a:off x="14759245" y="2628900"/>
            <a:ext cx="7456381" cy="7163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813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                                                                                                                ,@@@@@@@@@.                                                                     *@@@@@@@@@@@@(                                                                    ,@@@@@@@@@@@@@@.                                                                    .*%@@@@@@@@@@@(                                                                          &amp;@@@@@@@@                                                 %@@@@@&amp;                  @@@@@@@@@(                                           ,@@@@@@@@@@,                 @@@@@@@@@@@                                       &amp;@@@@@@@@@@@@@                  @@@@@@@@@@@@(                                 ,@@@@@@@@@@@@@@@@&amp;                  %@@@@@@@@@@@@@                             &amp;@@@@@@@@@@@@@@@@@@@@                   #@@@@@@@@@@@@@(                       *@@@@@@@@@@@@@@@@@@@@@@@@.                   .@@@@@@@@@@@@@@.                  @@@@@@@@@@@@@@@@@@@@@@@@@@@%                          *&amp;@@@@@@@@#             *@@@@@@@@@@@@@@@@@@@@@@@@@@@@@%                              @@@@@@@@@.        .@@@@@@@@@@@@@@@@@@@@@@@@@@@@@@@%         *@@@@                 (@@@@@@@@@       @@@@@@@@@@@@@@@@@@@@@@@@@@@@@@@@%         @@@@@@                 @@@@@@@@@#      /@@@@@@@@@@@@@@@@@@@@@@@@@@@@@@@(         @@@@@@,               .@@@@@@@@@         &amp;@@@@@@@@@@@@@@@@@@@@@@@@@@@@@          @@@@@@@*             /@@@@@@@@%            /@@@@@@@@@@@@@@@@@@@@@@@@@@           /@@@@@@@@&amp;        .&amp;@@@@@@@@.                 &amp;@@@@@@@@@@@@@@@@@@@@@@              @@@@@@@@@@@@@@@@@@@@@@@%                      /@@@@@@@@@@@@@@@@@@@.               &amp;@@@@@@@@@@@@@@@@@@@,                           @@@@@@@@@@@@@@@@@                 @@@@@@@@@@@@@@@@%                                /@@@@@@@@@@@@@@                ,@@@@@@@@@@@@@@,                                     @@@@@@@@@@@@@.             *@@@@@@@@@@@@&amp;                                          /@@@@@@@@@@@@(         #@@@@@@@@@@@@,                                               @@@@@@@@@@@@@@@@@@@@@@@@@@@@@@%                                                    /@@@@@@@@@@@@@@@@@@@@@@@@@.                                                         @@@@@@@@@@@@@@@@@@@@%                                                              /@@@@@@@@@@@@@@@.                                                                   &amp;@@@@@@@@@#                                                                          /(/</a:t>
            </a:r>
            <a:endParaRPr lang="en-US" sz="1813" dirty="0"/>
          </a:p>
        </p:txBody>
      </p:sp>
      <p:pic>
        <p:nvPicPr>
          <p:cNvPr id="12" name="Image 4" descr=" 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24387048" cy="1234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63" y="508000"/>
            <a:ext cx="5106038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10/05/2024 -&gt; 17:00 - 18:20</a:t>
            </a:r>
            <a:endParaRPr lang="en-US" sz="3600" dirty="0"/>
          </a:p>
        </p:txBody>
      </p:sp>
      <p:pic>
        <p:nvPicPr>
          <p:cNvPr id="3" name="Image 0" descr=" 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12344400"/>
            <a:ext cx="24387048" cy="1371600"/>
          </a:xfrm>
          <a:prstGeom prst="rect">
            <a:avLst/>
          </a:prstGeom>
        </p:spPr>
      </p:pic>
      <p:pic>
        <p:nvPicPr>
          <p:cNvPr id="4" name="Image 1" descr=" 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7902" y="12344400"/>
            <a:ext cx="3569146" cy="1371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138867" y="12763500"/>
            <a:ext cx="2108464" cy="71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200" dirty="0">
                <a:ln w="25400">
                  <a:solidFill>
                    <a:srgbClr val="0D0D0D"/>
                  </a:solidFill>
                </a:ln>
                <a:solidFill>
                  <a:srgbClr val="F4F4F4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@darkwesy</a:t>
            </a:r>
            <a:endParaRPr lang="en-US" sz="4200" dirty="0"/>
          </a:p>
        </p:txBody>
      </p:sp>
      <p:pic>
        <p:nvPicPr>
          <p:cNvPr id="6" name="Image 2" descr=" 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8667" y="12687300"/>
            <a:ext cx="673184" cy="673100"/>
          </a:xfrm>
          <a:prstGeom prst="rect">
            <a:avLst/>
          </a:prstGeom>
        </p:spPr>
      </p:pic>
      <p:pic>
        <p:nvPicPr>
          <p:cNvPr id="7" name="Image 3" descr=" 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94765" y="12743392"/>
            <a:ext cx="560986" cy="547328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508063" y="12700000"/>
            <a:ext cx="5584465" cy="85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9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Todos os códigos de exemplos e slides</a:t>
            </a:r>
            <a:endParaRPr lang="en-US" sz="2900" dirty="0"/>
          </a:p>
          <a:p>
            <a:pPr algn="l" indent="0" marL="0">
              <a:buNone/>
            </a:pPr>
            <a:r>
              <a:rPr lang="en-US" sz="29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estarão no repositorio do github.</a:t>
            </a:r>
            <a:endParaRPr lang="en-US" sz="2900" dirty="0"/>
          </a:p>
        </p:txBody>
      </p:sp>
      <p:sp>
        <p:nvSpPr>
          <p:cNvPr id="9" name="Text 3"/>
          <p:cNvSpPr/>
          <p:nvPr/>
        </p:nvSpPr>
        <p:spPr>
          <a:xfrm>
            <a:off x="3238905" y="3886200"/>
            <a:ext cx="10823707" cy="475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{</a:t>
            </a:r>
            <a:endParaRPr lang="en-US" sz="4800" dirty="0"/>
          </a:p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git_hub: </a:t>
            </a:r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‘Plataforma de hospedagem de código</a:t>
            </a:r>
            <a:endParaRPr lang="en-US" sz="4800" dirty="0"/>
          </a:p>
          <a:p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que utiliza o sistema de controle de versão</a:t>
            </a:r>
            <a:endParaRPr lang="en-US" sz="4800" dirty="0"/>
          </a:p>
          <a:p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do git como a sua base para hospedagem de código’,</a:t>
            </a:r>
            <a:endParaRPr lang="en-US" sz="4800" dirty="0"/>
          </a:p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data_de_criacao: </a:t>
            </a:r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‘10 de Abril de 2008’,</a:t>
            </a:r>
            <a:endParaRPr lang="en-US" sz="4800" dirty="0"/>
          </a:p>
          <a:p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</a:t>
            </a:r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repositorios_mais_famosos:</a:t>
            </a:r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[‘</a:t>
            </a:r>
            <a:pPr algn="l" indent="0" marL="0">
              <a:buNone/>
            </a:pPr>
            <a:r>
              <a:rPr lang="en-US" sz="4000" u="sng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  <a:hlinkClick r:id="rId8" invalidUrl="" action="" tgtFrame="" tooltip="Open https://github.com/freeCodeCamp/freeCodeCamp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freeCodeCamp</a:t>
            </a:r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’, </a:t>
            </a:r>
            <a:endParaRPr lang="en-US" sz="4800" dirty="0"/>
          </a:p>
          <a:p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‘</a:t>
            </a:r>
            <a:pPr algn="l" indent="0" marL="0">
              <a:buNone/>
            </a:pPr>
            <a:r>
              <a:rPr lang="en-US" sz="4000" u="sng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  <a:hlinkClick r:id="rId9" invalidUrl="" action="" tgtFrame="" tooltip="Open https://github.com/EbookFoundation/free-programming-books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free-programming-books</a:t>
            </a:r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’, ‘</a:t>
            </a:r>
            <a:pPr algn="l" indent="0" marL="0">
              <a:buNone/>
            </a:pPr>
            <a:r>
              <a:rPr lang="en-US" sz="4000" u="sng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  <a:hlinkClick r:id="rId10" invalidUrl="" action="" tgtFrame="" tooltip="Open https://github.com/sindresorhus/awesome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awesome’</a:t>
            </a:r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]</a:t>
            </a:r>
            <a:endParaRPr lang="en-US" sz="4800" dirty="0"/>
          </a:p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}</a:t>
            </a:r>
            <a:endParaRPr lang="en-US" sz="4800" dirty="0"/>
          </a:p>
        </p:txBody>
      </p:sp>
      <p:sp>
        <p:nvSpPr>
          <p:cNvPr id="10" name="Text 4"/>
          <p:cNvSpPr/>
          <p:nvPr/>
        </p:nvSpPr>
        <p:spPr>
          <a:xfrm>
            <a:off x="15969856" y="482600"/>
            <a:ext cx="7909128" cy="6437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buNone/>
            </a:pPr>
            <a:r>
              <a:rPr lang="en-US" sz="3806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printf(‘Com o tempo as coisas evoluem’);</a:t>
            </a:r>
            <a:endParaRPr lang="en-US" sz="3806" dirty="0"/>
          </a:p>
        </p:txBody>
      </p:sp>
      <p:sp>
        <p:nvSpPr>
          <p:cNvPr id="11" name="Text 5"/>
          <p:cNvSpPr/>
          <p:nvPr/>
        </p:nvSpPr>
        <p:spPr>
          <a:xfrm>
            <a:off x="14759245" y="2628900"/>
            <a:ext cx="7456381" cy="7391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813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                                                                                                          /%@@@@@@@@@@@@@@@@@@&amp;(,                                                    /@@@@@@@@@@@@@@@@@@@@@@@@@@@@@@@@&amp;                                           (@@@@@@@@@@@@@@@@@@@@@@@@@@@@@@@@@@@@@@@@@.                                   %@@@@@@@@@@@@@@@@@@@@@@@@@@@@@@@@@@@@@@@@@@@@@@@,                             *@@@@@@@@@@@@@@@@@@@@@@@@@@@@@@@@@@@@@@@@@@@@@@@@@@@@@                         (@@@@@@@@@@@@@@@@@@@@@@@@@@@@@@@@@@@@@@@@@@@@@@@@@@@@@@@@@                     ,@@@@@@@@@@*       *%&amp;@@@@@@@@@@@@@@@@@@@&amp;(.       &amp;@@@@@@@@@&amp;                  @@@@@@@@@@@                                          .@@@@@@@@@@,               @@@@@@@@@@@,                                           @@@@@@@@@@@#            .@@@@@@@@@@@@                                            #@@@@@@@@@@@#           @@@@@@@@@@@@/                                             @@@@@@@@@@@@(         %@@@@@@@@@@@#                                               @@@@@@@@@@@@        .@@@@@@@@@@@&amp;                                                ,@@@@@@@@@@@&amp;       (@@@@@@@@@@@*                                                 &amp;@@@@@@@@@@@       %@@@@@@@@@@@,                                                 &amp;@@@@@@@@@@@       &amp;@@@@@@@@@@@*                                                 @@@@@@@@@@@@       (@@@@@@@@@@@%                                                .@@@@@@@@@@@@       .@@@@@@@@@@@@*                                               &amp;@@@@@@@@@@@@        &amp;@@@@@@@@@@@@,                                             &amp;@@@@@@@@@@@@.        .@@@@@@@@@@@@@@                                          *@@@@@@@@@@@@@#          ,@@@@@@@@@@@@@@@*                                     %@@@@@@@@@@@@@@&amp;            .@@@@#      /@@@@@@/.                           ,&amp;@@@@@@@@@@@@@@@@@%               @@@@@@.     *@@@@@@@@@                      #@@@@@@@@@@@@@@@@@@@/                 /@@@@@@.     *@@@@@@@.                    @@@@@@@@@@@@@@@@@@@@                     %@@@@@.                                ,@@@@@@@@@@@@@@@@@@.                        (@@@@@                               *@@@@@@@@@@@@@@@@                              &amp;@@@@&amp;*                           *@@@@@@@@@@@@@/                                   &amp;@@@@@@@@                      *@@@@@@@@@@*                                         .%@@@@@@                    *@@@@@@*                                                   .                      ,                               </a:t>
            </a:r>
            <a:endParaRPr lang="en-US" sz="1813" dirty="0"/>
          </a:p>
        </p:txBody>
      </p:sp>
      <p:pic>
        <p:nvPicPr>
          <p:cNvPr id="12" name="Image 4" descr=" 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24387048" cy="1234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63" y="508000"/>
            <a:ext cx="5106038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10/05/2024 -&gt; 17:00 - 18:20</a:t>
            </a:r>
            <a:endParaRPr lang="en-US" sz="3600" dirty="0"/>
          </a:p>
        </p:txBody>
      </p:sp>
      <p:pic>
        <p:nvPicPr>
          <p:cNvPr id="3" name="Image 0" descr=" 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12344400"/>
            <a:ext cx="24387048" cy="1371600"/>
          </a:xfrm>
          <a:prstGeom prst="rect">
            <a:avLst/>
          </a:prstGeom>
        </p:spPr>
      </p:pic>
      <p:pic>
        <p:nvPicPr>
          <p:cNvPr id="4" name="Image 1" descr=" 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7902" y="12344400"/>
            <a:ext cx="3569146" cy="1371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138867" y="12763500"/>
            <a:ext cx="2108464" cy="71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200" dirty="0">
                <a:ln w="25400">
                  <a:solidFill>
                    <a:srgbClr val="0D0D0D"/>
                  </a:solidFill>
                </a:ln>
                <a:solidFill>
                  <a:srgbClr val="F4F4F4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@darkwesy</a:t>
            </a:r>
            <a:endParaRPr lang="en-US" sz="4200" dirty="0"/>
          </a:p>
        </p:txBody>
      </p:sp>
      <p:pic>
        <p:nvPicPr>
          <p:cNvPr id="6" name="Image 2" descr=" 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8667" y="12687300"/>
            <a:ext cx="673184" cy="673100"/>
          </a:xfrm>
          <a:prstGeom prst="rect">
            <a:avLst/>
          </a:prstGeom>
        </p:spPr>
      </p:pic>
      <p:pic>
        <p:nvPicPr>
          <p:cNvPr id="7" name="Image 3" descr=" 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94766" y="12743391"/>
            <a:ext cx="560987" cy="547328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508063" y="12700000"/>
            <a:ext cx="5584465" cy="85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9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Todos os códigos de exemplos e slides</a:t>
            </a:r>
            <a:endParaRPr lang="en-US" sz="2900" dirty="0"/>
          </a:p>
          <a:p>
            <a:pPr algn="l" indent="0" marL="0">
              <a:buNone/>
            </a:pPr>
            <a:r>
              <a:rPr lang="en-US" sz="29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estarão no repositorio do github.</a:t>
            </a:r>
            <a:endParaRPr lang="en-US" sz="2900" dirty="0"/>
          </a:p>
        </p:txBody>
      </p:sp>
      <p:sp>
        <p:nvSpPr>
          <p:cNvPr id="9" name="Text 3"/>
          <p:cNvSpPr/>
          <p:nvPr/>
        </p:nvSpPr>
        <p:spPr>
          <a:xfrm>
            <a:off x="2743543" y="4241800"/>
            <a:ext cx="10835865" cy="3239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{</a:t>
            </a:r>
            <a:endParaRPr lang="en-US" sz="4800" dirty="0"/>
          </a:p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téoria: ‘Versionamento é a pratica de   </a:t>
            </a:r>
            <a:endParaRPr lang="en-US" sz="4800" dirty="0"/>
          </a:p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registrar todas as modificações e </a:t>
            </a:r>
            <a:endParaRPr lang="en-US" sz="4800" dirty="0"/>
          </a:p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alterações dentro de um código-fonte. </a:t>
            </a:r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’</a:t>
            </a:r>
            <a:endParaRPr lang="en-US" sz="4800" dirty="0"/>
          </a:p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}</a:t>
            </a:r>
            <a:endParaRPr lang="en-US" sz="4800" dirty="0"/>
          </a:p>
        </p:txBody>
      </p:sp>
      <p:pic>
        <p:nvPicPr>
          <p:cNvPr id="10" name="Image 4" descr=" 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87473" y="3784600"/>
            <a:ext cx="8459257" cy="476250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8865818" y="482600"/>
            <a:ext cx="5013166" cy="6437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buNone/>
            </a:pPr>
            <a:r>
              <a:rPr lang="en-US" sz="3806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printf(‘Versionamento?’);</a:t>
            </a:r>
            <a:endParaRPr lang="en-US" sz="3806" dirty="0"/>
          </a:p>
        </p:txBody>
      </p:sp>
      <p:pic>
        <p:nvPicPr>
          <p:cNvPr id="12" name="Image 5" descr=" 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24387048" cy="1234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63" y="508000"/>
            <a:ext cx="5106038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10/05/2024 -&gt; 17:00 - 18:20</a:t>
            </a:r>
            <a:endParaRPr lang="en-US" sz="3600" dirty="0"/>
          </a:p>
        </p:txBody>
      </p:sp>
      <p:pic>
        <p:nvPicPr>
          <p:cNvPr id="3" name="Image 0" descr=" 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12344400"/>
            <a:ext cx="24387048" cy="1371600"/>
          </a:xfrm>
          <a:prstGeom prst="rect">
            <a:avLst/>
          </a:prstGeom>
        </p:spPr>
      </p:pic>
      <p:pic>
        <p:nvPicPr>
          <p:cNvPr id="4" name="Image 1" descr=" 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7902" y="12344400"/>
            <a:ext cx="3569146" cy="1371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138867" y="12763500"/>
            <a:ext cx="2108464" cy="71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200" dirty="0">
                <a:ln w="25400">
                  <a:solidFill>
                    <a:srgbClr val="0D0D0D"/>
                  </a:solidFill>
                </a:ln>
                <a:solidFill>
                  <a:srgbClr val="F4F4F4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@darkwesy</a:t>
            </a:r>
            <a:endParaRPr lang="en-US" sz="4200" dirty="0"/>
          </a:p>
        </p:txBody>
      </p:sp>
      <p:pic>
        <p:nvPicPr>
          <p:cNvPr id="6" name="Image 2" descr=" 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8667" y="12687300"/>
            <a:ext cx="673184" cy="673100"/>
          </a:xfrm>
          <a:prstGeom prst="rect">
            <a:avLst/>
          </a:prstGeom>
        </p:spPr>
      </p:pic>
      <p:pic>
        <p:nvPicPr>
          <p:cNvPr id="7" name="Image 3" descr=" 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94765" y="12743391"/>
            <a:ext cx="560986" cy="547328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508063" y="12700000"/>
            <a:ext cx="5584465" cy="85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9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Todos os códigos de exemplos e slides</a:t>
            </a:r>
            <a:endParaRPr lang="en-US" sz="2900" dirty="0"/>
          </a:p>
          <a:p>
            <a:pPr algn="l" indent="0" marL="0">
              <a:buNone/>
            </a:pPr>
            <a:r>
              <a:rPr lang="en-US" sz="29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estarão no repositorio do github.</a:t>
            </a:r>
            <a:endParaRPr lang="en-US" sz="2900" dirty="0"/>
          </a:p>
        </p:txBody>
      </p:sp>
      <p:sp>
        <p:nvSpPr>
          <p:cNvPr id="9" name="Text 3"/>
          <p:cNvSpPr/>
          <p:nvPr/>
        </p:nvSpPr>
        <p:spPr>
          <a:xfrm>
            <a:off x="18865818" y="482600"/>
            <a:ext cx="5013166" cy="6437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buNone/>
            </a:pPr>
            <a:r>
              <a:rPr lang="en-US" sz="3806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printf(‘Versionamento?’);</a:t>
            </a:r>
            <a:endParaRPr lang="en-US" sz="3806" dirty="0"/>
          </a:p>
        </p:txBody>
      </p:sp>
      <p:pic>
        <p:nvPicPr>
          <p:cNvPr id="10" name="Image 4" descr=" 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24387048" cy="12344400"/>
          </a:xfrm>
          <a:prstGeom prst="rect">
            <a:avLst/>
          </a:prstGeom>
        </p:spPr>
      </p:pic>
      <p:pic>
        <p:nvPicPr>
          <p:cNvPr id="11" name="Image 5" descr=" 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3122" y="2908300"/>
            <a:ext cx="1702480" cy="1702267"/>
          </a:xfrm>
          <a:prstGeom prst="rect">
            <a:avLst/>
          </a:prstGeom>
        </p:spPr>
      </p:pic>
      <p:pic>
        <p:nvPicPr>
          <p:cNvPr id="12" name="Image 6" descr=" 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34700" y="3050157"/>
            <a:ext cx="1539326" cy="1347628"/>
          </a:xfrm>
          <a:prstGeom prst="rect">
            <a:avLst/>
          </a:prstGeom>
        </p:spPr>
      </p:pic>
      <p:pic>
        <p:nvPicPr>
          <p:cNvPr id="13" name="Image 7" descr=" 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1165" y="2942346"/>
            <a:ext cx="1702480" cy="1702267"/>
          </a:xfrm>
          <a:prstGeom prst="rect">
            <a:avLst/>
          </a:prstGeom>
        </p:spPr>
      </p:pic>
      <p:pic>
        <p:nvPicPr>
          <p:cNvPr id="14" name="Image 8" descr=" 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33975" y="3155130"/>
            <a:ext cx="1418733" cy="1205773"/>
          </a:xfrm>
          <a:prstGeom prst="rect">
            <a:avLst/>
          </a:prstGeom>
        </p:spPr>
      </p:pic>
      <p:pic>
        <p:nvPicPr>
          <p:cNvPr id="15" name="Image 9" descr=" 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05934" y="2971824"/>
            <a:ext cx="1560547" cy="1560352"/>
          </a:xfrm>
          <a:prstGeom prst="rect">
            <a:avLst/>
          </a:prstGeom>
        </p:spPr>
      </p:pic>
      <p:pic>
        <p:nvPicPr>
          <p:cNvPr id="16" name="Image 10" descr=" ">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01002" y="3166866"/>
            <a:ext cx="1170410" cy="1170264"/>
          </a:xfrm>
          <a:prstGeom prst="rect">
            <a:avLst/>
          </a:prstGeom>
        </p:spPr>
      </p:pic>
      <p:sp>
        <p:nvSpPr>
          <p:cNvPr id="17" name="Text 4"/>
          <p:cNvSpPr/>
          <p:nvPr/>
        </p:nvSpPr>
        <p:spPr>
          <a:xfrm>
            <a:off x="2502355" y="4602262"/>
            <a:ext cx="1206914" cy="508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006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Dropbox</a:t>
            </a:r>
            <a:endParaRPr lang="en-US" sz="3006" dirty="0"/>
          </a:p>
        </p:txBody>
      </p:sp>
      <p:sp>
        <p:nvSpPr>
          <p:cNvPr id="18" name="Text 5"/>
          <p:cNvSpPr/>
          <p:nvPr/>
        </p:nvSpPr>
        <p:spPr>
          <a:xfrm>
            <a:off x="4323592" y="4602262"/>
            <a:ext cx="1054495" cy="508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006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Winrar</a:t>
            </a:r>
            <a:endParaRPr lang="en-US" sz="3006" dirty="0"/>
          </a:p>
        </p:txBody>
      </p:sp>
      <p:sp>
        <p:nvSpPr>
          <p:cNvPr id="19" name="Text 6"/>
          <p:cNvSpPr/>
          <p:nvPr/>
        </p:nvSpPr>
        <p:spPr>
          <a:xfrm>
            <a:off x="6081191" y="4602262"/>
            <a:ext cx="1054495" cy="889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3006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Google</a:t>
            </a:r>
            <a:endParaRPr lang="en-US" sz="3006" dirty="0"/>
          </a:p>
          <a:p>
            <a:pPr algn="ctr" indent="0" marL="0">
              <a:buNone/>
            </a:pPr>
            <a:r>
              <a:rPr lang="en-US" sz="3006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Drive</a:t>
            </a:r>
            <a:endParaRPr lang="en-US" sz="3006" dirty="0"/>
          </a:p>
        </p:txBody>
      </p:sp>
      <p:pic>
        <p:nvPicPr>
          <p:cNvPr id="20" name="Image 11" descr=" 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351087" y="7694425"/>
            <a:ext cx="1724685" cy="1724470"/>
          </a:xfrm>
          <a:prstGeom prst="rect">
            <a:avLst/>
          </a:prstGeom>
        </p:spPr>
      </p:pic>
      <p:pic>
        <p:nvPicPr>
          <p:cNvPr id="21" name="Image 12" descr=" 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494812" y="7838131"/>
            <a:ext cx="1437237" cy="1402245"/>
          </a:xfrm>
          <a:prstGeom prst="rect">
            <a:avLst/>
          </a:prstGeom>
        </p:spPr>
      </p:pic>
      <p:pic>
        <p:nvPicPr>
          <p:cNvPr id="22" name="Image 13" descr=" 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11423" y="7694425"/>
            <a:ext cx="1724685" cy="1724470"/>
          </a:xfrm>
          <a:prstGeom prst="rect">
            <a:avLst/>
          </a:prstGeom>
        </p:spPr>
      </p:pic>
      <p:pic>
        <p:nvPicPr>
          <p:cNvPr id="23" name="Image 14" descr=" ">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55203" y="7892020"/>
            <a:ext cx="1437125" cy="1329192"/>
          </a:xfrm>
          <a:prstGeom prst="rect">
            <a:avLst/>
          </a:prstGeom>
        </p:spPr>
      </p:pic>
      <p:pic>
        <p:nvPicPr>
          <p:cNvPr id="24" name="Image 15" descr=" 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671758" y="7728914"/>
            <a:ext cx="1724685" cy="1724470"/>
          </a:xfrm>
          <a:prstGeom prst="rect">
            <a:avLst/>
          </a:prstGeom>
        </p:spPr>
      </p:pic>
      <p:pic>
        <p:nvPicPr>
          <p:cNvPr id="25" name="Image 16" descr=" ">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816019" y="7873159"/>
            <a:ext cx="1436159" cy="1435980"/>
          </a:xfrm>
          <a:prstGeom prst="rect">
            <a:avLst/>
          </a:prstGeom>
        </p:spPr>
      </p:pic>
      <p:sp>
        <p:nvSpPr>
          <p:cNvPr id="26" name="Text 7"/>
          <p:cNvSpPr/>
          <p:nvPr/>
        </p:nvSpPr>
        <p:spPr>
          <a:xfrm>
            <a:off x="8290014" y="9457379"/>
            <a:ext cx="645687" cy="556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51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Git</a:t>
            </a:r>
            <a:endParaRPr lang="en-US" sz="3251" dirty="0"/>
          </a:p>
        </p:txBody>
      </p:sp>
      <p:sp>
        <p:nvSpPr>
          <p:cNvPr id="27" name="Text 8"/>
          <p:cNvSpPr/>
          <p:nvPr/>
        </p:nvSpPr>
        <p:spPr>
          <a:xfrm>
            <a:off x="9870001" y="9411588"/>
            <a:ext cx="1141049" cy="556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51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Gitlab</a:t>
            </a:r>
            <a:endParaRPr lang="en-US" sz="3251" dirty="0"/>
          </a:p>
        </p:txBody>
      </p:sp>
      <p:sp>
        <p:nvSpPr>
          <p:cNvPr id="28" name="Text 9"/>
          <p:cNvSpPr/>
          <p:nvPr/>
        </p:nvSpPr>
        <p:spPr>
          <a:xfrm>
            <a:off x="11701871" y="9365797"/>
            <a:ext cx="1141049" cy="556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51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Github</a:t>
            </a:r>
            <a:endParaRPr lang="en-US" sz="3251" dirty="0"/>
          </a:p>
        </p:txBody>
      </p:sp>
      <p:sp>
        <p:nvSpPr>
          <p:cNvPr id="29" name="Text 10"/>
          <p:cNvSpPr/>
          <p:nvPr/>
        </p:nvSpPr>
        <p:spPr>
          <a:xfrm>
            <a:off x="8006925" y="3045961"/>
            <a:ext cx="9126586" cy="2369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462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try {</a:t>
            </a:r>
            <a:endParaRPr lang="en-US" sz="3462" dirty="0"/>
          </a:p>
          <a:p>
            <a:pPr algn="l" indent="0" marL="0">
              <a:buNone/>
            </a:pPr>
            <a:r>
              <a:rPr lang="en-US" sz="3462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message: ‘Quando iniciamos, aplicativos de nuvem</a:t>
            </a:r>
            <a:endParaRPr lang="en-US" sz="3462" dirty="0"/>
          </a:p>
          <a:p>
            <a:pPr algn="l" indent="0" marL="0">
              <a:buNone/>
            </a:pPr>
            <a:r>
              <a:rPr lang="en-US" sz="3462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soam como o local perfeito para envio de arquivos</a:t>
            </a:r>
            <a:endParaRPr lang="en-US" sz="3462" dirty="0"/>
          </a:p>
          <a:p>
            <a:pPr algn="l" indent="0" marL="0">
              <a:buNone/>
            </a:pPr>
            <a:r>
              <a:rPr lang="en-US" sz="3462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e colaboração de código.’</a:t>
            </a:r>
            <a:endParaRPr lang="en-US" sz="3462" dirty="0"/>
          </a:p>
          <a:p>
            <a:pPr algn="l" indent="0" marL="0">
              <a:buNone/>
            </a:pPr>
            <a:r>
              <a:rPr lang="en-US" sz="3462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}</a:t>
            </a:r>
            <a:endParaRPr lang="en-US" sz="3462" dirty="0"/>
          </a:p>
        </p:txBody>
      </p:sp>
      <p:sp>
        <p:nvSpPr>
          <p:cNvPr id="30" name="Text 11"/>
          <p:cNvSpPr/>
          <p:nvPr/>
        </p:nvSpPr>
        <p:spPr>
          <a:xfrm>
            <a:off x="13768521" y="6858000"/>
            <a:ext cx="9875190" cy="3917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743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try {</a:t>
            </a:r>
            <a:endParaRPr lang="en-US" sz="3743" dirty="0"/>
          </a:p>
          <a:p>
            <a:pPr algn="l" indent="0" marL="0">
              <a:buNone/>
            </a:pPr>
            <a:r>
              <a:rPr lang="en-US" sz="3743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message: ‘Com o tempo percebemos que essas</a:t>
            </a:r>
            <a:endParaRPr lang="en-US" sz="3743" dirty="0"/>
          </a:p>
          <a:p>
            <a:pPr algn="l" indent="0" marL="0">
              <a:buNone/>
            </a:pPr>
            <a:r>
              <a:rPr lang="en-US" sz="3743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ferramentas não foram feitas pra isto e </a:t>
            </a:r>
            <a:endParaRPr lang="en-US" sz="3743" dirty="0"/>
          </a:p>
          <a:p>
            <a:pPr algn="l" indent="0" marL="0">
              <a:buNone/>
            </a:pPr>
            <a:r>
              <a:rPr lang="en-US" sz="3743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existem ferramentas especificas pra isto...’</a:t>
            </a:r>
            <a:endParaRPr lang="en-US" sz="3743" dirty="0"/>
          </a:p>
          <a:p>
            <a:pPr algn="l" indent="0" marL="0">
              <a:buNone/>
            </a:pPr>
            <a:r>
              <a:rPr lang="en-US" sz="3743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} catch {</a:t>
            </a:r>
            <a:endParaRPr lang="en-US" sz="3743" dirty="0"/>
          </a:p>
          <a:p>
            <a:pPr algn="l" indent="0" marL="0">
              <a:buNone/>
            </a:pPr>
            <a:r>
              <a:rPr lang="en-US" sz="3743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error: ‘você so percebe isto quando o drive</a:t>
            </a:r>
            <a:endParaRPr lang="en-US" sz="3743" dirty="0"/>
          </a:p>
          <a:p>
            <a:pPr algn="l" indent="0" marL="0">
              <a:buNone/>
            </a:pPr>
            <a:r>
              <a:rPr lang="en-US" sz="3743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buga o teu código todo e você tem que refazer...’</a:t>
            </a:r>
            <a:endParaRPr lang="en-US" sz="3743" dirty="0"/>
          </a:p>
          <a:p>
            <a:pPr algn="l" indent="0" marL="0">
              <a:buNone/>
            </a:pPr>
            <a:r>
              <a:rPr lang="en-US" sz="3743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}</a:t>
            </a:r>
            <a:endParaRPr lang="en-US" sz="374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63" y="508000"/>
            <a:ext cx="5106038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10/05/2024 -&gt; 17:00 - 18:20</a:t>
            </a:r>
            <a:endParaRPr lang="en-US" sz="3600" dirty="0"/>
          </a:p>
        </p:txBody>
      </p:sp>
      <p:pic>
        <p:nvPicPr>
          <p:cNvPr id="3" name="Image 0" descr=" 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12344400"/>
            <a:ext cx="24387048" cy="1371600"/>
          </a:xfrm>
          <a:prstGeom prst="rect">
            <a:avLst/>
          </a:prstGeom>
        </p:spPr>
      </p:pic>
      <p:pic>
        <p:nvPicPr>
          <p:cNvPr id="4" name="Image 1" descr=" 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7902" y="12344400"/>
            <a:ext cx="3569146" cy="1371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138867" y="12763500"/>
            <a:ext cx="2108464" cy="71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200" dirty="0">
                <a:ln w="25400">
                  <a:solidFill>
                    <a:srgbClr val="0D0D0D"/>
                  </a:solidFill>
                </a:ln>
                <a:solidFill>
                  <a:srgbClr val="F4F4F4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@darkwesy</a:t>
            </a:r>
            <a:endParaRPr lang="en-US" sz="4200" dirty="0"/>
          </a:p>
        </p:txBody>
      </p:sp>
      <p:pic>
        <p:nvPicPr>
          <p:cNvPr id="6" name="Image 2" descr=" 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8667" y="12687300"/>
            <a:ext cx="673184" cy="673100"/>
          </a:xfrm>
          <a:prstGeom prst="rect">
            <a:avLst/>
          </a:prstGeom>
        </p:spPr>
      </p:pic>
      <p:pic>
        <p:nvPicPr>
          <p:cNvPr id="7" name="Image 3" descr=" 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94766" y="12743393"/>
            <a:ext cx="560987" cy="547328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508063" y="12700000"/>
            <a:ext cx="5584465" cy="85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9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Todos os códigos de exemplos e slides</a:t>
            </a:r>
            <a:endParaRPr lang="en-US" sz="2900" dirty="0"/>
          </a:p>
          <a:p>
            <a:pPr algn="l" indent="0" marL="0">
              <a:buNone/>
            </a:pPr>
            <a:r>
              <a:rPr lang="en-US" sz="2900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estarão no repositorio do github.</a:t>
            </a:r>
            <a:endParaRPr lang="en-US" sz="2900" dirty="0"/>
          </a:p>
        </p:txBody>
      </p:sp>
      <p:sp>
        <p:nvSpPr>
          <p:cNvPr id="9" name="Text 3"/>
          <p:cNvSpPr/>
          <p:nvPr/>
        </p:nvSpPr>
        <p:spPr>
          <a:xfrm>
            <a:off x="6871559" y="4241800"/>
            <a:ext cx="10835865" cy="40527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{</a:t>
            </a:r>
            <a:endParaRPr lang="en-US" sz="4800" dirty="0"/>
          </a:p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message: </a:t>
            </a:r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‘Utilizar GitHub e Git se torna simples</a:t>
            </a:r>
            <a:endParaRPr lang="en-US" sz="4800" dirty="0"/>
          </a:p>
          <a:p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quando você sabe configurar e entende as suas</a:t>
            </a:r>
            <a:endParaRPr lang="en-US" sz="4800" dirty="0"/>
          </a:p>
          <a:p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funcionalidades basicas, vamo ver agora como </a:t>
            </a:r>
            <a:endParaRPr lang="en-US" sz="4800" dirty="0"/>
          </a:p>
          <a:p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configurar o GIT e utilizar suas funcionalidades </a:t>
            </a:r>
            <a:endParaRPr lang="en-US" sz="4800" dirty="0"/>
          </a:p>
          <a:p>
            <a:pPr algn="l" indent="0" marL="0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basicas.’</a:t>
            </a:r>
            <a:endParaRPr lang="en-US" sz="4800" dirty="0"/>
          </a:p>
          <a:p>
            <a:pPr algn="l" indent="0" marL="0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}</a:t>
            </a:r>
            <a:endParaRPr lang="en-US" sz="4800" dirty="0"/>
          </a:p>
        </p:txBody>
      </p:sp>
      <p:sp>
        <p:nvSpPr>
          <p:cNvPr id="10" name="Text 4"/>
          <p:cNvSpPr/>
          <p:nvPr/>
        </p:nvSpPr>
        <p:spPr>
          <a:xfrm>
            <a:off x="18865818" y="482600"/>
            <a:ext cx="5013166" cy="6437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buNone/>
            </a:pPr>
            <a:r>
              <a:rPr lang="en-US" sz="3806" dirty="0">
                <a:solidFill>
                  <a:srgbClr val="0D0D0D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printf(‘Como utilizar?’);</a:t>
            </a:r>
            <a:endParaRPr lang="en-US" sz="3806" dirty="0"/>
          </a:p>
        </p:txBody>
      </p:sp>
      <p:pic>
        <p:nvPicPr>
          <p:cNvPr id="11" name="Image 4" descr=" 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24387048" cy="1234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12344400"/>
            <a:ext cx="24387048" cy="1371600"/>
          </a:xfrm>
          <a:prstGeom prst="rect">
            <a:avLst/>
          </a:prstGeom>
        </p:spPr>
      </p:pic>
      <p:pic>
        <p:nvPicPr>
          <p:cNvPr id="3" name="Image 1" descr=" 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7902" y="12344400"/>
            <a:ext cx="3569146" cy="1371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2215077" y="12827000"/>
            <a:ext cx="1752819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400" dirty="0">
                <a:ln w="12700">
                  <a:solidFill>
                    <a:srgbClr val="161616"/>
                  </a:solidFill>
                </a:ln>
                <a:solidFill>
                  <a:srgbClr val="F4F4F4">
                    <a:alpha val="100000"/>
                  </a:srgbClr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@darkwesy</a:t>
            </a:r>
            <a:endParaRPr lang="en-US" sz="2400" dirty="0"/>
          </a:p>
        </p:txBody>
      </p:sp>
      <p:pic>
        <p:nvPicPr>
          <p:cNvPr id="5" name="Image 2" descr=" 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8667" y="12687300"/>
            <a:ext cx="673184" cy="673100"/>
          </a:xfrm>
          <a:prstGeom prst="rect">
            <a:avLst/>
          </a:prstGeom>
        </p:spPr>
      </p:pic>
      <p:pic>
        <p:nvPicPr>
          <p:cNvPr id="6" name="Image 3" descr=" 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94765" y="12743393"/>
            <a:ext cx="560986" cy="547328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508063" y="12623800"/>
            <a:ext cx="6134867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400" dirty="0">
                <a:solidFill>
                  <a:srgbClr val="0D0D0D">
                    <a:alpha val="100000"/>
                  </a:srgbClr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Todos os códigos de exemplos</a:t>
            </a:r>
            <a:endParaRPr lang="en-US" sz="2400" dirty="0"/>
          </a:p>
          <a:p>
            <a:pPr algn="l" indent="0" marL="0">
              <a:buNone/>
            </a:pPr>
            <a:r>
              <a:rPr lang="en-US" sz="2400" dirty="0">
                <a:solidFill>
                  <a:srgbClr val="0D0D0D">
                    <a:alpha val="100000"/>
                  </a:srgbClr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estarão no repositorio do github.</a:t>
            </a:r>
            <a:endParaRPr lang="en-US" sz="2400" dirty="0"/>
          </a:p>
        </p:txBody>
      </p:sp>
      <p:pic>
        <p:nvPicPr>
          <p:cNvPr id="8" name="Image 4" descr=" 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800" y="1790700"/>
            <a:ext cx="9055596" cy="9054464"/>
          </a:xfrm>
          <a:prstGeom prst="rect">
            <a:avLst/>
          </a:prstGeom>
        </p:spPr>
      </p:pic>
      <p:pic>
        <p:nvPicPr>
          <p:cNvPr id="9" name="Image 5" descr=" 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2481" y="2573844"/>
            <a:ext cx="1356196" cy="1359757"/>
          </a:xfrm>
          <a:prstGeom prst="rect">
            <a:avLst/>
          </a:prstGeom>
        </p:spPr>
      </p:pic>
      <p:pic>
        <p:nvPicPr>
          <p:cNvPr id="10" name="Image 6" descr=" 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48084" y="8299934"/>
            <a:ext cx="1356544" cy="1356830"/>
          </a:xfrm>
          <a:prstGeom prst="rect">
            <a:avLst/>
          </a:prstGeom>
        </p:spPr>
      </p:pic>
      <p:pic>
        <p:nvPicPr>
          <p:cNvPr id="11" name="Image 7" descr=" 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49478" y="2576223"/>
            <a:ext cx="1354630" cy="1356900"/>
          </a:xfrm>
          <a:prstGeom prst="rect">
            <a:avLst/>
          </a:prstGeom>
        </p:spPr>
      </p:pic>
      <p:pic>
        <p:nvPicPr>
          <p:cNvPr id="12" name="Image 8" descr=" 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26172" y="5277630"/>
            <a:ext cx="1517649" cy="1679156"/>
          </a:xfrm>
          <a:prstGeom prst="rect">
            <a:avLst/>
          </a:prstGeom>
        </p:spPr>
      </p:pic>
      <p:pic>
        <p:nvPicPr>
          <p:cNvPr id="13" name="Image 9" descr=" 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51923" y="8505445"/>
            <a:ext cx="946769" cy="946010"/>
          </a:xfrm>
          <a:prstGeom prst="rect">
            <a:avLst/>
          </a:prstGeom>
        </p:spPr>
      </p:pic>
      <p:pic>
        <p:nvPicPr>
          <p:cNvPr id="14" name="Image 10" descr=" 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53239" y="2776395"/>
            <a:ext cx="947983" cy="948094"/>
          </a:xfrm>
          <a:prstGeom prst="rect">
            <a:avLst/>
          </a:prstGeom>
        </p:spPr>
      </p:pic>
      <p:pic>
        <p:nvPicPr>
          <p:cNvPr id="15" name="Image 11" descr=" 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80810" y="2776730"/>
            <a:ext cx="943649" cy="946562"/>
          </a:xfrm>
          <a:prstGeom prst="rect">
            <a:avLst/>
          </a:prstGeom>
        </p:spPr>
      </p:pic>
      <p:pic>
        <p:nvPicPr>
          <p:cNvPr id="16" name="Image 12" descr=" 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059888" y="2965267"/>
            <a:ext cx="579211" cy="576849"/>
          </a:xfrm>
          <a:prstGeom prst="rect">
            <a:avLst/>
          </a:prstGeom>
        </p:spPr>
      </p:pic>
      <p:pic>
        <p:nvPicPr>
          <p:cNvPr id="17" name="Image 13" descr=" ">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34266" y="2964321"/>
            <a:ext cx="575420" cy="576204"/>
          </a:xfrm>
          <a:prstGeom prst="rect">
            <a:avLst/>
          </a:prstGeom>
        </p:spPr>
      </p:pic>
      <p:pic>
        <p:nvPicPr>
          <p:cNvPr id="18" name="Image 14" descr=" ">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337225" y="8688716"/>
            <a:ext cx="575700" cy="576819"/>
          </a:xfrm>
          <a:prstGeom prst="rect">
            <a:avLst/>
          </a:prstGeom>
        </p:spPr>
      </p:pic>
      <p:pic>
        <p:nvPicPr>
          <p:cNvPr id="19" name="Image 15" descr=" ">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978520" y="6792215"/>
            <a:ext cx="153170" cy="369325"/>
          </a:xfrm>
          <a:prstGeom prst="rect">
            <a:avLst/>
          </a:prstGeom>
        </p:spPr>
      </p:pic>
      <p:pic>
        <p:nvPicPr>
          <p:cNvPr id="20" name="Image 16" descr=" ">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451690" y="5074162"/>
            <a:ext cx="162769" cy="171097"/>
          </a:xfrm>
          <a:prstGeom prst="rect">
            <a:avLst/>
          </a:prstGeom>
        </p:spPr>
      </p:pic>
      <p:pic>
        <p:nvPicPr>
          <p:cNvPr id="21" name="Image 17" descr=" ">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930933" y="7561390"/>
            <a:ext cx="165416" cy="165832"/>
          </a:xfrm>
          <a:prstGeom prst="rect">
            <a:avLst/>
          </a:prstGeom>
        </p:spPr>
      </p:pic>
      <p:pic>
        <p:nvPicPr>
          <p:cNvPr id="22" name="Image 18" descr=" ">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358735" y="5645060"/>
            <a:ext cx="165040" cy="168900"/>
          </a:xfrm>
          <a:prstGeom prst="rect">
            <a:avLst/>
          </a:prstGeom>
        </p:spPr>
      </p:pic>
      <p:pic>
        <p:nvPicPr>
          <p:cNvPr id="23" name="Image 19" descr=" ">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8936165" y="5074529"/>
            <a:ext cx="171337" cy="168729"/>
          </a:xfrm>
          <a:prstGeom prst="rect">
            <a:avLst/>
          </a:prstGeom>
        </p:spPr>
      </p:pic>
      <p:pic>
        <p:nvPicPr>
          <p:cNvPr id="24" name="Image 20" descr=" ">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449550" y="2786574"/>
            <a:ext cx="168752" cy="164821"/>
          </a:xfrm>
          <a:prstGeom prst="rect">
            <a:avLst/>
          </a:prstGeom>
        </p:spPr>
      </p:pic>
      <p:pic>
        <p:nvPicPr>
          <p:cNvPr id="25" name="Image 21" descr=" ">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940239" y="2981227"/>
            <a:ext cx="166584" cy="164522"/>
          </a:xfrm>
          <a:prstGeom prst="rect">
            <a:avLst/>
          </a:prstGeom>
        </p:spPr>
      </p:pic>
      <p:pic>
        <p:nvPicPr>
          <p:cNvPr id="26" name="Image 22" descr=" ">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512931" y="9278147"/>
            <a:ext cx="165198" cy="168777"/>
          </a:xfrm>
          <a:prstGeom prst="rect">
            <a:avLst/>
          </a:prstGeom>
        </p:spPr>
      </p:pic>
      <p:pic>
        <p:nvPicPr>
          <p:cNvPr id="27" name="Image 23" descr=" ">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9512596" y="9081593"/>
            <a:ext cx="164265" cy="164934"/>
          </a:xfrm>
          <a:prstGeom prst="rect">
            <a:avLst/>
          </a:prstGeom>
        </p:spPr>
      </p:pic>
      <p:pic>
        <p:nvPicPr>
          <p:cNvPr id="28" name="Image 24" descr=" ">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0458429" y="5649295"/>
            <a:ext cx="164802" cy="178188"/>
          </a:xfrm>
          <a:prstGeom prst="rect">
            <a:avLst/>
          </a:prstGeom>
        </p:spPr>
      </p:pic>
      <p:pic>
        <p:nvPicPr>
          <p:cNvPr id="29" name="Image 25" descr=" ">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0456252" y="4504750"/>
            <a:ext cx="167348" cy="164781"/>
          </a:xfrm>
          <a:prstGeom prst="rect">
            <a:avLst/>
          </a:prstGeom>
        </p:spPr>
      </p:pic>
      <p:pic>
        <p:nvPicPr>
          <p:cNvPr id="30" name="Image 26" descr=" ">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083921" y="9279889"/>
            <a:ext cx="164190" cy="165329"/>
          </a:xfrm>
          <a:prstGeom prst="rect">
            <a:avLst/>
          </a:prstGeom>
        </p:spPr>
      </p:pic>
      <p:pic>
        <p:nvPicPr>
          <p:cNvPr id="31" name="Image 27" descr=" ">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0078634" y="5841808"/>
            <a:ext cx="170440" cy="169937"/>
          </a:xfrm>
          <a:prstGeom prst="rect">
            <a:avLst/>
          </a:prstGeom>
        </p:spPr>
      </p:pic>
      <p:pic>
        <p:nvPicPr>
          <p:cNvPr id="32" name="Image 28" descr=" ">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7789780" y="8133318"/>
            <a:ext cx="169050" cy="169756"/>
          </a:xfrm>
          <a:prstGeom prst="rect">
            <a:avLst/>
          </a:prstGeom>
        </p:spPr>
      </p:pic>
      <p:pic>
        <p:nvPicPr>
          <p:cNvPr id="33" name="Image 29" descr=" ">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6451461" y="7366378"/>
            <a:ext cx="167464" cy="164328"/>
          </a:xfrm>
          <a:prstGeom prst="rect">
            <a:avLst/>
          </a:prstGeom>
        </p:spPr>
      </p:pic>
      <p:pic>
        <p:nvPicPr>
          <p:cNvPr id="34" name="Image 30" descr=" ">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5879747" y="5648613"/>
            <a:ext cx="161810" cy="169568"/>
          </a:xfrm>
          <a:prstGeom prst="rect">
            <a:avLst/>
          </a:prstGeom>
        </p:spPr>
      </p:pic>
      <p:pic>
        <p:nvPicPr>
          <p:cNvPr id="35" name="Image 31" descr=" ">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511211" y="5076949"/>
            <a:ext cx="164694" cy="166413"/>
          </a:xfrm>
          <a:prstGeom prst="rect">
            <a:avLst/>
          </a:prstGeom>
        </p:spPr>
      </p:pic>
      <p:pic>
        <p:nvPicPr>
          <p:cNvPr id="36" name="Image 32" descr=" ">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7022748" y="7364195"/>
            <a:ext cx="168322" cy="167627"/>
          </a:xfrm>
          <a:prstGeom prst="rect">
            <a:avLst/>
          </a:prstGeom>
        </p:spPr>
      </p:pic>
      <p:pic>
        <p:nvPicPr>
          <p:cNvPr id="37" name="Image 33" descr=" ">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4160262" y="5649685"/>
            <a:ext cx="163286" cy="166729"/>
          </a:xfrm>
          <a:prstGeom prst="rect">
            <a:avLst/>
          </a:prstGeom>
        </p:spPr>
      </p:pic>
      <p:pic>
        <p:nvPicPr>
          <p:cNvPr id="38" name="Image 34" descr=" ">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0084353" y="8705580"/>
            <a:ext cx="164181" cy="163891"/>
          </a:xfrm>
          <a:prstGeom prst="rect">
            <a:avLst/>
          </a:prstGeom>
        </p:spPr>
      </p:pic>
      <p:pic>
        <p:nvPicPr>
          <p:cNvPr id="39" name="Image 35" descr=" ">    </p:cNvPr>
          <p:cNvPicPr>
            <a:picLocks noChangeAspect="1"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0655637" y="7561179"/>
            <a:ext cx="164797" cy="166515"/>
          </a:xfrm>
          <a:prstGeom prst="rect">
            <a:avLst/>
          </a:prstGeom>
        </p:spPr>
      </p:pic>
      <p:pic>
        <p:nvPicPr>
          <p:cNvPr id="40" name="Image 36" descr=" ">    </p:cNvPr>
          <p:cNvPicPr>
            <a:picLocks noChangeAspect="1"/>
          </p:cNvPicPr>
          <p:nvPr/>
        </p:nvPicPr>
        <p:blipFill>
          <a:blip r:embed="rId71">
            <a:extLs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7026266" y="7560444"/>
            <a:ext cx="162194" cy="165627"/>
          </a:xfrm>
          <a:prstGeom prst="rect">
            <a:avLst/>
          </a:prstGeom>
        </p:spPr>
      </p:pic>
      <p:pic>
        <p:nvPicPr>
          <p:cNvPr id="41" name="Image 37" descr=" ">    </p:cNvPr>
          <p:cNvPicPr>
            <a:picLocks noChangeAspect="1"/>
          </p:cNvPicPr>
          <p:nvPr/>
        </p:nvPicPr>
        <p:blipFill>
          <a:blip r:embed="rId73">
            <a:extLs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9507377" y="6415903"/>
            <a:ext cx="167292" cy="168921"/>
          </a:xfrm>
          <a:prstGeom prst="rect">
            <a:avLst/>
          </a:prstGeom>
        </p:spPr>
      </p:pic>
      <p:pic>
        <p:nvPicPr>
          <p:cNvPr id="42" name="Image 38" descr=" ">    </p:cNvPr>
          <p:cNvPicPr>
            <a:picLocks noChangeAspect="1"/>
          </p:cNvPicPr>
          <p:nvPr/>
        </p:nvPicPr>
        <p:blipFill>
          <a:blip r:embed="rId75">
            <a:extLs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5879382" y="5075721"/>
            <a:ext cx="163014" cy="165852"/>
          </a:xfrm>
          <a:prstGeom prst="rect">
            <a:avLst/>
          </a:prstGeom>
        </p:spPr>
      </p:pic>
      <p:pic>
        <p:nvPicPr>
          <p:cNvPr id="43" name="Image 39" descr=" ">    </p:cNvPr>
          <p:cNvPicPr>
            <a:picLocks noChangeAspect="1"/>
          </p:cNvPicPr>
          <p:nvPr/>
        </p:nvPicPr>
        <p:blipFill>
          <a:blip r:embed="rId77">
            <a:extLs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4358168" y="5075805"/>
            <a:ext cx="166259" cy="166799"/>
          </a:xfrm>
          <a:prstGeom prst="rect">
            <a:avLst/>
          </a:prstGeom>
        </p:spPr>
      </p:pic>
      <p:pic>
        <p:nvPicPr>
          <p:cNvPr id="44" name="Image 40" descr=" ">    </p:cNvPr>
          <p:cNvPicPr>
            <a:picLocks noChangeAspect="1"/>
          </p:cNvPicPr>
          <p:nvPr/>
        </p:nvPicPr>
        <p:blipFill>
          <a:blip r:embed="rId79">
            <a:extLs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7022849" y="3358859"/>
            <a:ext cx="167222" cy="166622"/>
          </a:xfrm>
          <a:prstGeom prst="rect">
            <a:avLst/>
          </a:prstGeom>
        </p:spPr>
      </p:pic>
      <p:pic>
        <p:nvPicPr>
          <p:cNvPr id="45" name="Image 41" descr=" ">    </p:cNvPr>
          <p:cNvPicPr>
            <a:picLocks noChangeAspect="1"/>
          </p:cNvPicPr>
          <p:nvPr/>
        </p:nvPicPr>
        <p:blipFill>
          <a:blip r:embed="rId81">
            <a:extLs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9507431" y="8708876"/>
            <a:ext cx="170494" cy="164359"/>
          </a:xfrm>
          <a:prstGeom prst="rect">
            <a:avLst/>
          </a:prstGeom>
        </p:spPr>
      </p:pic>
      <p:pic>
        <p:nvPicPr>
          <p:cNvPr id="46" name="Image 42" descr=" ">    </p:cNvPr>
          <p:cNvPicPr>
            <a:picLocks noChangeAspect="1"/>
          </p:cNvPicPr>
          <p:nvPr/>
        </p:nvPicPr>
        <p:blipFill>
          <a:blip r:embed="rId83">
            <a:extLs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7795755" y="7559436"/>
            <a:ext cx="165011" cy="169208"/>
          </a:xfrm>
          <a:prstGeom prst="rect">
            <a:avLst/>
          </a:prstGeom>
        </p:spPr>
      </p:pic>
      <p:pic>
        <p:nvPicPr>
          <p:cNvPr id="47" name="Image 43" descr=" ">    </p:cNvPr>
          <p:cNvPicPr>
            <a:picLocks noChangeAspect="1"/>
          </p:cNvPicPr>
          <p:nvPr/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6077775" y="5843924"/>
            <a:ext cx="165166" cy="164700"/>
          </a:xfrm>
          <a:prstGeom prst="rect">
            <a:avLst/>
          </a:prstGeom>
        </p:spPr>
      </p:pic>
      <p:pic>
        <p:nvPicPr>
          <p:cNvPr id="48" name="Image 44" descr=" ">    </p:cNvPr>
          <p:cNvPicPr>
            <a:picLocks noChangeAspect="1"/>
          </p:cNvPicPr>
          <p:nvPr/>
        </p:nvPicPr>
        <p:blipFill>
          <a:blip r:embed="rId87">
            <a:extLs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5502858" y="5644686"/>
            <a:ext cx="164298" cy="173163"/>
          </a:xfrm>
          <a:prstGeom prst="rect">
            <a:avLst/>
          </a:prstGeom>
        </p:spPr>
      </p:pic>
      <p:pic>
        <p:nvPicPr>
          <p:cNvPr id="49" name="Image 45" descr=" ">    </p:cNvPr>
          <p:cNvPicPr>
            <a:picLocks noChangeAspect="1"/>
          </p:cNvPicPr>
          <p:nvPr/>
        </p:nvPicPr>
        <p:blipFill>
          <a:blip r:embed="rId89">
            <a:extLst>
              <a:ext uri="{96DAC541-7B7A-43D3-8B79-37D633B846F1}">
                <asvg:svgBlip xmlns:asvg="http://schemas.microsoft.com/office/drawing/2016/SVG/main" r:embed="rId90"/>
              </a:ext>
            </a:extLst>
          </a:blip>
          <a:stretch>
            <a:fillRect/>
          </a:stretch>
        </p:blipFill>
        <p:spPr>
          <a:xfrm>
            <a:off x="10082212" y="5075248"/>
            <a:ext cx="165400" cy="167477"/>
          </a:xfrm>
          <a:prstGeom prst="rect">
            <a:avLst/>
          </a:prstGeom>
        </p:spPr>
      </p:pic>
      <p:pic>
        <p:nvPicPr>
          <p:cNvPr id="50" name="Image 46" descr=" ">    </p:cNvPr>
          <p:cNvPicPr>
            <a:picLocks noChangeAspect="1"/>
          </p:cNvPicPr>
          <p:nvPr/>
        </p:nvPicPr>
        <p:blipFill>
          <a:blip r:embed="rId91">
            <a:extLst>
              <a:ext uri="{96DAC541-7B7A-43D3-8B79-37D633B846F1}">
                <asvg:svgBlip xmlns:asvg="http://schemas.microsoft.com/office/drawing/2016/SVG/main" r:embed="rId92"/>
              </a:ext>
            </a:extLst>
          </a:blip>
          <a:stretch>
            <a:fillRect/>
          </a:stretch>
        </p:blipFill>
        <p:spPr>
          <a:xfrm>
            <a:off x="10655713" y="8133076"/>
            <a:ext cx="164145" cy="165370"/>
          </a:xfrm>
          <a:prstGeom prst="rect">
            <a:avLst/>
          </a:prstGeom>
        </p:spPr>
      </p:pic>
      <p:pic>
        <p:nvPicPr>
          <p:cNvPr id="51" name="Image 47" descr=" ">    </p:cNvPr>
          <p:cNvPicPr>
            <a:picLocks noChangeAspect="1"/>
          </p:cNvPicPr>
          <p:nvPr/>
        </p:nvPicPr>
        <p:blipFill>
          <a:blip r:embed="rId93">
            <a:extLs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4358084" y="6216929"/>
            <a:ext cx="164583" cy="168004"/>
          </a:xfrm>
          <a:prstGeom prst="rect">
            <a:avLst/>
          </a:prstGeom>
        </p:spPr>
      </p:pic>
      <p:pic>
        <p:nvPicPr>
          <p:cNvPr id="52" name="Image 48" descr=" ">    </p:cNvPr>
          <p:cNvPicPr>
            <a:picLocks noChangeAspect="1"/>
          </p:cNvPicPr>
          <p:nvPr/>
        </p:nvPicPr>
        <p:blipFill>
          <a:blip r:embed="rId95">
            <a:extLst>
              <a:ext uri="{96DAC541-7B7A-43D3-8B79-37D633B846F1}">
                <asvg:svgBlip xmlns:asvg="http://schemas.microsoft.com/office/drawing/2016/SVG/main" r:embed="rId96"/>
              </a:ext>
            </a:extLst>
          </a:blip>
          <a:stretch>
            <a:fillRect/>
          </a:stretch>
        </p:blipFill>
        <p:spPr>
          <a:xfrm>
            <a:off x="10083863" y="5648068"/>
            <a:ext cx="165183" cy="169444"/>
          </a:xfrm>
          <a:prstGeom prst="rect">
            <a:avLst/>
          </a:prstGeom>
        </p:spPr>
      </p:pic>
      <p:pic>
        <p:nvPicPr>
          <p:cNvPr id="53" name="Image 49" descr=" ">    </p:cNvPr>
          <p:cNvPicPr>
            <a:picLocks noChangeAspect="1"/>
          </p:cNvPicPr>
          <p:nvPr/>
        </p:nvPicPr>
        <p:blipFill>
          <a:blip r:embed="rId97">
            <a:extLst>
              <a:ext uri="{96DAC541-7B7A-43D3-8B79-37D633B846F1}">
                <asvg:svgBlip xmlns:asvg="http://schemas.microsoft.com/office/drawing/2016/SVG/main" r:embed="rId98"/>
              </a:ext>
            </a:extLst>
          </a:blip>
          <a:stretch>
            <a:fillRect/>
          </a:stretch>
        </p:blipFill>
        <p:spPr>
          <a:xfrm>
            <a:off x="9515561" y="5271624"/>
            <a:ext cx="167375" cy="165436"/>
          </a:xfrm>
          <a:prstGeom prst="rect">
            <a:avLst/>
          </a:prstGeom>
        </p:spPr>
      </p:pic>
      <p:pic>
        <p:nvPicPr>
          <p:cNvPr id="54" name="Image 50" descr=" ">    </p:cNvPr>
          <p:cNvPicPr>
            <a:picLocks noChangeAspect="1"/>
          </p:cNvPicPr>
          <p:nvPr/>
        </p:nvPicPr>
        <p:blipFill>
          <a:blip r:embed="rId99">
            <a:extLst>
              <a:ext uri="{96DAC541-7B7A-43D3-8B79-37D633B846F1}">
                <asvg:svgBlip xmlns:asvg="http://schemas.microsoft.com/office/drawing/2016/SVG/main" r:embed="rId100"/>
              </a:ext>
            </a:extLst>
          </a:blip>
          <a:stretch>
            <a:fillRect/>
          </a:stretch>
        </p:blipFill>
        <p:spPr>
          <a:xfrm>
            <a:off x="7021615" y="3553213"/>
            <a:ext cx="166152" cy="169484"/>
          </a:xfrm>
          <a:prstGeom prst="rect">
            <a:avLst/>
          </a:prstGeom>
        </p:spPr>
      </p:pic>
      <p:pic>
        <p:nvPicPr>
          <p:cNvPr id="55" name="Image 51" descr=" ">    </p:cNvPr>
          <p:cNvPicPr>
            <a:picLocks noChangeAspect="1"/>
          </p:cNvPicPr>
          <p:nvPr/>
        </p:nvPicPr>
        <p:blipFill>
          <a:blip r:embed="rId101">
            <a:extLs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6648611" y="2980288"/>
            <a:ext cx="164942" cy="165939"/>
          </a:xfrm>
          <a:prstGeom prst="rect">
            <a:avLst/>
          </a:prstGeom>
        </p:spPr>
      </p:pic>
      <p:pic>
        <p:nvPicPr>
          <p:cNvPr id="56" name="Image 52" descr=" ">    </p:cNvPr>
          <p:cNvPicPr>
            <a:picLocks noChangeAspect="1"/>
          </p:cNvPicPr>
          <p:nvPr/>
        </p:nvPicPr>
        <p:blipFill>
          <a:blip r:embed="rId103">
            <a:extLst>
              <a:ext uri="{96DAC541-7B7A-43D3-8B79-37D633B846F1}">
                <asvg:svgBlip xmlns:asvg="http://schemas.microsoft.com/office/drawing/2016/SVG/main" r:embed="rId104"/>
              </a:ext>
            </a:extLst>
          </a:blip>
          <a:stretch>
            <a:fillRect/>
          </a:stretch>
        </p:blipFill>
        <p:spPr>
          <a:xfrm>
            <a:off x="8364947" y="2786411"/>
            <a:ext cx="167077" cy="166872"/>
          </a:xfrm>
          <a:prstGeom prst="rect">
            <a:avLst/>
          </a:prstGeom>
        </p:spPr>
      </p:pic>
      <p:pic>
        <p:nvPicPr>
          <p:cNvPr id="57" name="Image 53" descr=" ">    </p:cNvPr>
          <p:cNvPicPr>
            <a:picLocks noChangeAspect="1"/>
          </p:cNvPicPr>
          <p:nvPr/>
        </p:nvPicPr>
        <p:blipFill>
          <a:blip r:embed="rId105">
            <a:extLs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10651360" y="9084869"/>
            <a:ext cx="168822" cy="162249"/>
          </a:xfrm>
          <a:prstGeom prst="rect">
            <a:avLst/>
          </a:prstGeom>
        </p:spPr>
      </p:pic>
      <p:pic>
        <p:nvPicPr>
          <p:cNvPr id="58" name="Image 54" descr=" ">    </p:cNvPr>
          <p:cNvPicPr>
            <a:picLocks noChangeAspect="1"/>
          </p:cNvPicPr>
          <p:nvPr/>
        </p:nvPicPr>
        <p:blipFill>
          <a:blip r:embed="rId107">
            <a:extLst>
              <a:ext uri="{96DAC541-7B7A-43D3-8B79-37D633B846F1}">
                <asvg:svgBlip xmlns:asvg="http://schemas.microsoft.com/office/drawing/2016/SVG/main" r:embed="rId108"/>
              </a:ext>
            </a:extLst>
          </a:blip>
          <a:stretch>
            <a:fillRect/>
          </a:stretch>
        </p:blipFill>
        <p:spPr>
          <a:xfrm>
            <a:off x="5498819" y="8133065"/>
            <a:ext cx="168197" cy="169920"/>
          </a:xfrm>
          <a:prstGeom prst="rect">
            <a:avLst/>
          </a:prstGeom>
        </p:spPr>
      </p:pic>
      <p:pic>
        <p:nvPicPr>
          <p:cNvPr id="59" name="Image 55" descr=" ">    </p:cNvPr>
          <p:cNvPicPr>
            <a:picLocks noChangeAspect="1"/>
          </p:cNvPicPr>
          <p:nvPr/>
        </p:nvPicPr>
        <p:blipFill>
          <a:blip r:embed="rId109">
            <a:extLst>
              <a:ext uri="{96DAC541-7B7A-43D3-8B79-37D633B846F1}">
                <asvg:svgBlip xmlns:asvg="http://schemas.microsoft.com/office/drawing/2016/SVG/main" r:embed="rId110"/>
              </a:ext>
            </a:extLst>
          </a:blip>
          <a:stretch>
            <a:fillRect/>
          </a:stretch>
        </p:blipFill>
        <p:spPr>
          <a:xfrm>
            <a:off x="6077515" y="6986082"/>
            <a:ext cx="166612" cy="165046"/>
          </a:xfrm>
          <a:prstGeom prst="rect">
            <a:avLst/>
          </a:prstGeom>
        </p:spPr>
      </p:pic>
      <p:pic>
        <p:nvPicPr>
          <p:cNvPr id="60" name="Image 56" descr=" ">    </p:cNvPr>
          <p:cNvPicPr>
            <a:picLocks noChangeAspect="1"/>
          </p:cNvPicPr>
          <p:nvPr/>
        </p:nvPicPr>
        <p:blipFill>
          <a:blip r:embed="rId111">
            <a:extLst>
              <a:ext uri="{96DAC541-7B7A-43D3-8B79-37D633B846F1}">
                <asvg:svgBlip xmlns:asvg="http://schemas.microsoft.com/office/drawing/2016/SVG/main" r:embed="rId112"/>
              </a:ext>
            </a:extLst>
          </a:blip>
          <a:stretch>
            <a:fillRect/>
          </a:stretch>
        </p:blipFill>
        <p:spPr>
          <a:xfrm>
            <a:off x="7793929" y="2784354"/>
            <a:ext cx="165372" cy="176423"/>
          </a:xfrm>
          <a:prstGeom prst="rect">
            <a:avLst/>
          </a:prstGeom>
        </p:spPr>
      </p:pic>
      <p:pic>
        <p:nvPicPr>
          <p:cNvPr id="61" name="Image 57" descr=" ">    </p:cNvPr>
          <p:cNvPicPr>
            <a:picLocks noChangeAspect="1"/>
          </p:cNvPicPr>
          <p:nvPr/>
        </p:nvPicPr>
        <p:blipFill>
          <a:blip r:embed="rId113">
            <a:extLst>
              <a:ext uri="{96DAC541-7B7A-43D3-8B79-37D633B846F1}">
                <asvg:svgBlip xmlns:asvg="http://schemas.microsoft.com/office/drawing/2016/SVG/main" r:embed="rId114"/>
              </a:ext>
            </a:extLst>
          </a:blip>
          <a:stretch>
            <a:fillRect/>
          </a:stretch>
        </p:blipFill>
        <p:spPr>
          <a:xfrm>
            <a:off x="4931287" y="7936700"/>
            <a:ext cx="164504" cy="166937"/>
          </a:xfrm>
          <a:prstGeom prst="rect">
            <a:avLst/>
          </a:prstGeom>
        </p:spPr>
      </p:pic>
      <p:pic>
        <p:nvPicPr>
          <p:cNvPr id="62" name="Image 58" descr=" ">    </p:cNvPr>
          <p:cNvPicPr>
            <a:picLocks noChangeAspect="1"/>
          </p:cNvPicPr>
          <p:nvPr/>
        </p:nvPicPr>
        <p:blipFill>
          <a:blip r:embed="rId115">
            <a:extLst>
              <a:ext uri="{96DAC541-7B7A-43D3-8B79-37D633B846F1}">
                <asvg:svgBlip xmlns:asvg="http://schemas.microsoft.com/office/drawing/2016/SVG/main" r:embed="rId116"/>
              </a:ext>
            </a:extLst>
          </a:blip>
          <a:stretch>
            <a:fillRect/>
          </a:stretch>
        </p:blipFill>
        <p:spPr>
          <a:xfrm>
            <a:off x="8363408" y="9083599"/>
            <a:ext cx="165315" cy="163184"/>
          </a:xfrm>
          <a:prstGeom prst="rect">
            <a:avLst/>
          </a:prstGeom>
        </p:spPr>
      </p:pic>
      <p:pic>
        <p:nvPicPr>
          <p:cNvPr id="63" name="Image 59" descr=" ">    </p:cNvPr>
          <p:cNvPicPr>
            <a:picLocks noChangeAspect="1"/>
          </p:cNvPicPr>
          <p:nvPr/>
        </p:nvPicPr>
        <p:blipFill>
          <a:blip r:embed="rId117">
            <a:extLst>
              <a:ext uri="{96DAC541-7B7A-43D3-8B79-37D633B846F1}">
                <asvg:svgBlip xmlns:asvg="http://schemas.microsoft.com/office/drawing/2016/SVG/main" r:embed="rId118"/>
              </a:ext>
            </a:extLst>
          </a:blip>
          <a:stretch>
            <a:fillRect/>
          </a:stretch>
        </p:blipFill>
        <p:spPr>
          <a:xfrm>
            <a:off x="5500383" y="9079272"/>
            <a:ext cx="167749" cy="169532"/>
          </a:xfrm>
          <a:prstGeom prst="rect">
            <a:avLst/>
          </a:prstGeom>
        </p:spPr>
      </p:pic>
      <p:pic>
        <p:nvPicPr>
          <p:cNvPr id="64" name="Image 60" descr=" ">    </p:cNvPr>
          <p:cNvPicPr>
            <a:picLocks noChangeAspect="1"/>
          </p:cNvPicPr>
          <p:nvPr/>
        </p:nvPicPr>
        <p:blipFill>
          <a:blip r:embed="rId119">
            <a:extLst>
              <a:ext uri="{96DAC541-7B7A-43D3-8B79-37D633B846F1}">
                <asvg:svgBlip xmlns:asvg="http://schemas.microsoft.com/office/drawing/2016/SVG/main" r:embed="rId120"/>
              </a:ext>
            </a:extLst>
          </a:blip>
          <a:stretch>
            <a:fillRect/>
          </a:stretch>
        </p:blipFill>
        <p:spPr>
          <a:xfrm>
            <a:off x="10082565" y="8133285"/>
            <a:ext cx="161135" cy="171405"/>
          </a:xfrm>
          <a:prstGeom prst="rect">
            <a:avLst/>
          </a:prstGeom>
        </p:spPr>
      </p:pic>
      <p:pic>
        <p:nvPicPr>
          <p:cNvPr id="65" name="Image 61" descr=" ">    </p:cNvPr>
          <p:cNvPicPr>
            <a:picLocks noChangeAspect="1"/>
          </p:cNvPicPr>
          <p:nvPr/>
        </p:nvPicPr>
        <p:blipFill>
          <a:blip r:embed="rId121">
            <a:extLst>
              <a:ext uri="{96DAC541-7B7A-43D3-8B79-37D633B846F1}">
                <asvg:svgBlip xmlns:asvg="http://schemas.microsoft.com/office/drawing/2016/SVG/main" r:embed="rId122"/>
              </a:ext>
            </a:extLst>
          </a:blip>
          <a:stretch>
            <a:fillRect/>
          </a:stretch>
        </p:blipFill>
        <p:spPr>
          <a:xfrm>
            <a:off x="7594112" y="7562534"/>
            <a:ext cx="169905" cy="164117"/>
          </a:xfrm>
          <a:prstGeom prst="rect">
            <a:avLst/>
          </a:prstGeom>
        </p:spPr>
      </p:pic>
      <p:pic>
        <p:nvPicPr>
          <p:cNvPr id="66" name="Image 62" descr=" ">    </p:cNvPr>
          <p:cNvPicPr>
            <a:picLocks noChangeAspect="1"/>
          </p:cNvPicPr>
          <p:nvPr/>
        </p:nvPicPr>
        <p:blipFill>
          <a:blip r:embed="rId123">
            <a:extLst>
              <a:ext uri="{96DAC541-7B7A-43D3-8B79-37D633B846F1}">
                <asvg:svgBlip xmlns:asvg="http://schemas.microsoft.com/office/drawing/2016/SVG/main" r:embed="rId124"/>
              </a:ext>
            </a:extLst>
          </a:blip>
          <a:stretch>
            <a:fillRect/>
          </a:stretch>
        </p:blipFill>
        <p:spPr>
          <a:xfrm>
            <a:off x="6453151" y="6219149"/>
            <a:ext cx="162059" cy="164116"/>
          </a:xfrm>
          <a:prstGeom prst="rect">
            <a:avLst/>
          </a:prstGeom>
        </p:spPr>
      </p:pic>
      <p:pic>
        <p:nvPicPr>
          <p:cNvPr id="67" name="Image 63" descr=" ">    </p:cNvPr>
          <p:cNvPicPr>
            <a:picLocks noChangeAspect="1"/>
          </p:cNvPicPr>
          <p:nvPr/>
        </p:nvPicPr>
        <p:blipFill>
          <a:blip r:embed="rId125">
            <a:extLst>
              <a:ext uri="{96DAC541-7B7A-43D3-8B79-37D633B846F1}">
                <asvg:svgBlip xmlns:asvg="http://schemas.microsoft.com/office/drawing/2016/SVG/main" r:embed="rId126"/>
              </a:ext>
            </a:extLst>
          </a:blip>
          <a:stretch>
            <a:fillRect/>
          </a:stretch>
        </p:blipFill>
        <p:spPr>
          <a:xfrm>
            <a:off x="6451113" y="5649832"/>
            <a:ext cx="163846" cy="163492"/>
          </a:xfrm>
          <a:prstGeom prst="rect">
            <a:avLst/>
          </a:prstGeom>
        </p:spPr>
      </p:pic>
      <p:pic>
        <p:nvPicPr>
          <p:cNvPr id="68" name="Image 64" descr=" ">    </p:cNvPr>
          <p:cNvPicPr>
            <a:picLocks noChangeAspect="1"/>
          </p:cNvPicPr>
          <p:nvPr/>
        </p:nvPicPr>
        <p:blipFill>
          <a:blip r:embed="rId127">
            <a:extLst>
              <a:ext uri="{96DAC541-7B7A-43D3-8B79-37D633B846F1}">
                <asvg:svgBlip xmlns:asvg="http://schemas.microsoft.com/office/drawing/2016/SVG/main" r:embed="rId128"/>
              </a:ext>
            </a:extLst>
          </a:blip>
          <a:stretch>
            <a:fillRect/>
          </a:stretch>
        </p:blipFill>
        <p:spPr>
          <a:xfrm>
            <a:off x="4930841" y="5076892"/>
            <a:ext cx="167321" cy="169712"/>
          </a:xfrm>
          <a:prstGeom prst="rect">
            <a:avLst/>
          </a:prstGeom>
        </p:spPr>
      </p:pic>
      <p:pic>
        <p:nvPicPr>
          <p:cNvPr id="69" name="Image 65" descr=" ">    </p:cNvPr>
          <p:cNvPicPr>
            <a:picLocks noChangeAspect="1"/>
          </p:cNvPicPr>
          <p:nvPr/>
        </p:nvPicPr>
        <p:blipFill>
          <a:blip r:embed="rId129">
            <a:extLst>
              <a:ext uri="{96DAC541-7B7A-43D3-8B79-37D633B846F1}">
                <asvg:svgBlip xmlns:asvg="http://schemas.microsoft.com/office/drawing/2016/SVG/main" r:embed="rId130"/>
              </a:ext>
            </a:extLst>
          </a:blip>
          <a:stretch>
            <a:fillRect/>
          </a:stretch>
        </p:blipFill>
        <p:spPr>
          <a:xfrm>
            <a:off x="5874373" y="8135280"/>
            <a:ext cx="165374" cy="167946"/>
          </a:xfrm>
          <a:prstGeom prst="rect">
            <a:avLst/>
          </a:prstGeom>
        </p:spPr>
      </p:pic>
      <p:pic>
        <p:nvPicPr>
          <p:cNvPr id="70" name="Image 66" descr=" ">    </p:cNvPr>
          <p:cNvPicPr>
            <a:picLocks noChangeAspect="1"/>
          </p:cNvPicPr>
          <p:nvPr/>
        </p:nvPicPr>
        <p:blipFill>
          <a:blip r:embed="rId131">
            <a:extLst>
              <a:ext uri="{96DAC541-7B7A-43D3-8B79-37D633B846F1}">
                <asvg:svgBlip xmlns:asvg="http://schemas.microsoft.com/office/drawing/2016/SVG/main" r:embed="rId132"/>
              </a:ext>
            </a:extLst>
          </a:blip>
          <a:stretch>
            <a:fillRect/>
          </a:stretch>
        </p:blipFill>
        <p:spPr>
          <a:xfrm>
            <a:off x="8363368" y="6790052"/>
            <a:ext cx="165574" cy="174735"/>
          </a:xfrm>
          <a:prstGeom prst="rect">
            <a:avLst/>
          </a:prstGeom>
        </p:spPr>
      </p:pic>
      <p:pic>
        <p:nvPicPr>
          <p:cNvPr id="71" name="Image 67" descr=" ">    </p:cNvPr>
          <p:cNvPicPr>
            <a:picLocks noChangeAspect="1"/>
          </p:cNvPicPr>
          <p:nvPr/>
        </p:nvPicPr>
        <p:blipFill>
          <a:blip r:embed="rId133">
            <a:extLst>
              <a:ext uri="{96DAC541-7B7A-43D3-8B79-37D633B846F1}">
                <asvg:svgBlip xmlns:asvg="http://schemas.microsoft.com/office/drawing/2016/SVG/main" r:embed="rId134"/>
              </a:ext>
            </a:extLst>
          </a:blip>
          <a:stretch>
            <a:fillRect/>
          </a:stretch>
        </p:blipFill>
        <p:spPr>
          <a:xfrm>
            <a:off x="4929206" y="5842054"/>
            <a:ext cx="167349" cy="168616"/>
          </a:xfrm>
          <a:prstGeom prst="rect">
            <a:avLst/>
          </a:prstGeom>
        </p:spPr>
      </p:pic>
      <p:pic>
        <p:nvPicPr>
          <p:cNvPr id="72" name="Image 68" descr=" ">    </p:cNvPr>
          <p:cNvPicPr>
            <a:picLocks noChangeAspect="1"/>
          </p:cNvPicPr>
          <p:nvPr/>
        </p:nvPicPr>
        <p:blipFill>
          <a:blip r:embed="rId135">
            <a:extLst>
              <a:ext uri="{96DAC541-7B7A-43D3-8B79-37D633B846F1}">
                <asvg:svgBlip xmlns:asvg="http://schemas.microsoft.com/office/drawing/2016/SVG/main" r:embed="rId136"/>
              </a:ext>
            </a:extLst>
          </a:blip>
          <a:stretch>
            <a:fillRect/>
          </a:stretch>
        </p:blipFill>
        <p:spPr>
          <a:xfrm>
            <a:off x="4731627" y="4503883"/>
            <a:ext cx="165099" cy="165810"/>
          </a:xfrm>
          <a:prstGeom prst="rect">
            <a:avLst/>
          </a:prstGeom>
        </p:spPr>
      </p:pic>
      <p:pic>
        <p:nvPicPr>
          <p:cNvPr id="73" name="Image 69" descr=" ">    </p:cNvPr>
          <p:cNvPicPr>
            <a:picLocks noChangeAspect="1"/>
          </p:cNvPicPr>
          <p:nvPr/>
        </p:nvPicPr>
        <p:blipFill>
          <a:blip r:embed="rId137">
            <a:extLst>
              <a:ext uri="{96DAC541-7B7A-43D3-8B79-37D633B846F1}">
                <asvg:svgBlip xmlns:asvg="http://schemas.microsoft.com/office/drawing/2016/SVG/main" r:embed="rId138"/>
              </a:ext>
            </a:extLst>
          </a:blip>
          <a:stretch>
            <a:fillRect/>
          </a:stretch>
        </p:blipFill>
        <p:spPr>
          <a:xfrm>
            <a:off x="10082199" y="4503604"/>
            <a:ext cx="167208" cy="166705"/>
          </a:xfrm>
          <a:prstGeom prst="rect">
            <a:avLst/>
          </a:prstGeom>
        </p:spPr>
      </p:pic>
      <p:pic>
        <p:nvPicPr>
          <p:cNvPr id="74" name="Image 70" descr=" ">    </p:cNvPr>
          <p:cNvPicPr>
            <a:picLocks noChangeAspect="1"/>
          </p:cNvPicPr>
          <p:nvPr/>
        </p:nvPicPr>
        <p:blipFill>
          <a:blip r:embed="rId139">
            <a:extLst>
              <a:ext uri="{96DAC541-7B7A-43D3-8B79-37D633B846F1}">
                <asvg:svgBlip xmlns:asvg="http://schemas.microsoft.com/office/drawing/2016/SVG/main" r:embed="rId140"/>
              </a:ext>
            </a:extLst>
          </a:blip>
          <a:stretch>
            <a:fillRect/>
          </a:stretch>
        </p:blipFill>
        <p:spPr>
          <a:xfrm>
            <a:off x="4931012" y="4124677"/>
            <a:ext cx="164671" cy="169630"/>
          </a:xfrm>
          <a:prstGeom prst="rect">
            <a:avLst/>
          </a:prstGeom>
        </p:spPr>
      </p:pic>
      <p:pic>
        <p:nvPicPr>
          <p:cNvPr id="75" name="Image 71" descr=" ">    </p:cNvPr>
          <p:cNvPicPr>
            <a:picLocks noChangeAspect="1"/>
          </p:cNvPicPr>
          <p:nvPr/>
        </p:nvPicPr>
        <p:blipFill>
          <a:blip r:embed="rId141">
            <a:extLst>
              <a:ext uri="{96DAC541-7B7A-43D3-8B79-37D633B846F1}">
                <asvg:svgBlip xmlns:asvg="http://schemas.microsoft.com/office/drawing/2016/SVG/main" r:embed="rId142"/>
              </a:ext>
            </a:extLst>
          </a:blip>
          <a:stretch>
            <a:fillRect/>
          </a:stretch>
        </p:blipFill>
        <p:spPr>
          <a:xfrm>
            <a:off x="8936181" y="8511211"/>
            <a:ext cx="168012" cy="165742"/>
          </a:xfrm>
          <a:prstGeom prst="rect">
            <a:avLst/>
          </a:prstGeom>
        </p:spPr>
      </p:pic>
      <p:pic>
        <p:nvPicPr>
          <p:cNvPr id="76" name="Image 72" descr=" ">    </p:cNvPr>
          <p:cNvPicPr>
            <a:picLocks noChangeAspect="1"/>
          </p:cNvPicPr>
          <p:nvPr/>
        </p:nvPicPr>
        <p:blipFill>
          <a:blip r:embed="rId143">
            <a:extLst>
              <a:ext uri="{96DAC541-7B7A-43D3-8B79-37D633B846F1}">
                <asvg:svgBlip xmlns:asvg="http://schemas.microsoft.com/office/drawing/2016/SVG/main" r:embed="rId144"/>
              </a:ext>
            </a:extLst>
          </a:blip>
          <a:stretch>
            <a:fillRect/>
          </a:stretch>
        </p:blipFill>
        <p:spPr>
          <a:xfrm>
            <a:off x="6649021" y="3551926"/>
            <a:ext cx="163262" cy="172765"/>
          </a:xfrm>
          <a:prstGeom prst="rect">
            <a:avLst/>
          </a:prstGeom>
        </p:spPr>
      </p:pic>
      <p:pic>
        <p:nvPicPr>
          <p:cNvPr id="77" name="Image 73" descr=" ">    </p:cNvPr>
          <p:cNvPicPr>
            <a:picLocks noChangeAspect="1"/>
          </p:cNvPicPr>
          <p:nvPr/>
        </p:nvPicPr>
        <p:blipFill>
          <a:blip r:embed="rId145">
            <a:extLst>
              <a:ext uri="{96DAC541-7B7A-43D3-8B79-37D633B846F1}">
                <asvg:svgBlip xmlns:asvg="http://schemas.microsoft.com/office/drawing/2016/SVG/main" r:embed="rId146"/>
              </a:ext>
            </a:extLst>
          </a:blip>
          <a:stretch>
            <a:fillRect/>
          </a:stretch>
        </p:blipFill>
        <p:spPr>
          <a:xfrm>
            <a:off x="6451075" y="2984230"/>
            <a:ext cx="165465" cy="162046"/>
          </a:xfrm>
          <a:prstGeom prst="rect">
            <a:avLst/>
          </a:prstGeom>
        </p:spPr>
      </p:pic>
      <p:pic>
        <p:nvPicPr>
          <p:cNvPr id="78" name="Image 74" descr=" ">    </p:cNvPr>
          <p:cNvPicPr>
            <a:picLocks noChangeAspect="1"/>
          </p:cNvPicPr>
          <p:nvPr/>
        </p:nvPicPr>
        <p:blipFill>
          <a:blip r:embed="rId147">
            <a:extLst>
              <a:ext uri="{96DAC541-7B7A-43D3-8B79-37D633B846F1}">
                <asvg:svgBlip xmlns:asvg="http://schemas.microsoft.com/office/drawing/2016/SVG/main" r:embed="rId148"/>
              </a:ext>
            </a:extLst>
          </a:blip>
          <a:stretch>
            <a:fillRect/>
          </a:stretch>
        </p:blipFill>
        <p:spPr>
          <a:xfrm>
            <a:off x="10455471" y="9077382"/>
            <a:ext cx="165642" cy="167136"/>
          </a:xfrm>
          <a:prstGeom prst="rect">
            <a:avLst/>
          </a:prstGeom>
        </p:spPr>
      </p:pic>
      <p:pic>
        <p:nvPicPr>
          <p:cNvPr id="79" name="Image 75" descr=" ">    </p:cNvPr>
          <p:cNvPicPr>
            <a:picLocks noChangeAspect="1"/>
          </p:cNvPicPr>
          <p:nvPr/>
        </p:nvPicPr>
        <p:blipFill>
          <a:blip r:embed="rId149">
            <a:extLst>
              <a:ext uri="{96DAC541-7B7A-43D3-8B79-37D633B846F1}">
                <asvg:svgBlip xmlns:asvg="http://schemas.microsoft.com/office/drawing/2016/SVG/main" r:embed="rId150"/>
              </a:ext>
            </a:extLst>
          </a:blip>
          <a:stretch>
            <a:fillRect/>
          </a:stretch>
        </p:blipFill>
        <p:spPr>
          <a:xfrm>
            <a:off x="8364647" y="7559951"/>
            <a:ext cx="164722" cy="169514"/>
          </a:xfrm>
          <a:prstGeom prst="rect">
            <a:avLst/>
          </a:prstGeom>
        </p:spPr>
      </p:pic>
      <p:pic>
        <p:nvPicPr>
          <p:cNvPr id="80" name="Image 76" descr=" ">    </p:cNvPr>
          <p:cNvPicPr>
            <a:picLocks noChangeAspect="1"/>
          </p:cNvPicPr>
          <p:nvPr/>
        </p:nvPicPr>
        <p:blipFill>
          <a:blip r:embed="rId151">
            <a:extLst>
              <a:ext uri="{96DAC541-7B7A-43D3-8B79-37D633B846F1}">
                <asvg:svgBlip xmlns:asvg="http://schemas.microsoft.com/office/drawing/2016/SVG/main" r:embed="rId152"/>
              </a:ext>
            </a:extLst>
          </a:blip>
          <a:stretch>
            <a:fillRect/>
          </a:stretch>
        </p:blipFill>
        <p:spPr>
          <a:xfrm>
            <a:off x="7598909" y="2786138"/>
            <a:ext cx="162633" cy="165691"/>
          </a:xfrm>
          <a:prstGeom prst="rect">
            <a:avLst/>
          </a:prstGeom>
        </p:spPr>
      </p:pic>
      <p:pic>
        <p:nvPicPr>
          <p:cNvPr id="81" name="Image 77" descr=" ">    </p:cNvPr>
          <p:cNvPicPr>
            <a:picLocks noChangeAspect="1"/>
          </p:cNvPicPr>
          <p:nvPr/>
        </p:nvPicPr>
        <p:blipFill>
          <a:blip r:embed="rId153">
            <a:extLst>
              <a:ext uri="{96DAC541-7B7A-43D3-8B79-37D633B846F1}">
                <asvg:svgBlip xmlns:asvg="http://schemas.microsoft.com/office/drawing/2016/SVG/main" r:embed="rId154"/>
              </a:ext>
            </a:extLst>
          </a:blip>
          <a:stretch>
            <a:fillRect/>
          </a:stretch>
        </p:blipFill>
        <p:spPr>
          <a:xfrm>
            <a:off x="10456576" y="8137086"/>
            <a:ext cx="164309" cy="167339"/>
          </a:xfrm>
          <a:prstGeom prst="rect">
            <a:avLst/>
          </a:prstGeom>
        </p:spPr>
      </p:pic>
      <p:pic>
        <p:nvPicPr>
          <p:cNvPr id="82" name="Image 78" descr=" ">    </p:cNvPr>
          <p:cNvPicPr>
            <a:picLocks noChangeAspect="1"/>
          </p:cNvPicPr>
          <p:nvPr/>
        </p:nvPicPr>
        <p:blipFill>
          <a:blip r:embed="rId155">
            <a:extLst>
              <a:ext uri="{96DAC541-7B7A-43D3-8B79-37D633B846F1}">
                <asvg:svgBlip xmlns:asvg="http://schemas.microsoft.com/office/drawing/2016/SVG/main" r:embed="rId156"/>
              </a:ext>
            </a:extLst>
          </a:blip>
          <a:stretch>
            <a:fillRect/>
          </a:stretch>
        </p:blipFill>
        <p:spPr>
          <a:xfrm>
            <a:off x="5307357" y="5648440"/>
            <a:ext cx="160161" cy="170202"/>
          </a:xfrm>
          <a:prstGeom prst="rect">
            <a:avLst/>
          </a:prstGeom>
        </p:spPr>
      </p:pic>
      <p:pic>
        <p:nvPicPr>
          <p:cNvPr id="83" name="Image 79" descr=" ">    </p:cNvPr>
          <p:cNvPicPr>
            <a:picLocks noChangeAspect="1"/>
          </p:cNvPicPr>
          <p:nvPr/>
        </p:nvPicPr>
        <p:blipFill>
          <a:blip r:embed="rId157">
            <a:extLst>
              <a:ext uri="{96DAC541-7B7A-43D3-8B79-37D633B846F1}">
                <asvg:svgBlip xmlns:asvg="http://schemas.microsoft.com/office/drawing/2016/SVG/main" r:embed="rId158"/>
              </a:ext>
            </a:extLst>
          </a:blip>
          <a:stretch>
            <a:fillRect/>
          </a:stretch>
        </p:blipFill>
        <p:spPr>
          <a:xfrm>
            <a:off x="10655523" y="5274742"/>
            <a:ext cx="165091" cy="163630"/>
          </a:xfrm>
          <a:prstGeom prst="rect">
            <a:avLst/>
          </a:prstGeom>
        </p:spPr>
      </p:pic>
      <p:pic>
        <p:nvPicPr>
          <p:cNvPr id="84" name="Image 80" descr=" ">    </p:cNvPr>
          <p:cNvPicPr>
            <a:picLocks noChangeAspect="1"/>
          </p:cNvPicPr>
          <p:nvPr/>
        </p:nvPicPr>
        <p:blipFill>
          <a:blip r:embed="rId159">
            <a:extLst>
              <a:ext uri="{96DAC541-7B7A-43D3-8B79-37D633B846F1}">
                <asvg:svgBlip xmlns:asvg="http://schemas.microsoft.com/office/drawing/2016/SVG/main" r:embed="rId160"/>
              </a:ext>
            </a:extLst>
          </a:blip>
          <a:stretch>
            <a:fillRect/>
          </a:stretch>
        </p:blipFill>
        <p:spPr>
          <a:xfrm>
            <a:off x="10655623" y="5074439"/>
            <a:ext cx="164166" cy="172695"/>
          </a:xfrm>
          <a:prstGeom prst="rect">
            <a:avLst/>
          </a:prstGeom>
        </p:spPr>
      </p:pic>
      <p:pic>
        <p:nvPicPr>
          <p:cNvPr id="85" name="Image 81" descr=" ">    </p:cNvPr>
          <p:cNvPicPr>
            <a:picLocks noChangeAspect="1"/>
          </p:cNvPicPr>
          <p:nvPr/>
        </p:nvPicPr>
        <p:blipFill>
          <a:blip r:embed="rId161">
            <a:extLst>
              <a:ext uri="{96DAC541-7B7A-43D3-8B79-37D633B846F1}">
                <asvg:svgBlip xmlns:asvg="http://schemas.microsoft.com/office/drawing/2016/SVG/main" r:embed="rId162"/>
              </a:ext>
            </a:extLst>
          </a:blip>
          <a:stretch>
            <a:fillRect/>
          </a:stretch>
        </p:blipFill>
        <p:spPr>
          <a:xfrm>
            <a:off x="9888263" y="5077747"/>
            <a:ext cx="160989" cy="164571"/>
          </a:xfrm>
          <a:prstGeom prst="rect">
            <a:avLst/>
          </a:prstGeom>
        </p:spPr>
      </p:pic>
      <p:pic>
        <p:nvPicPr>
          <p:cNvPr id="86" name="Image 82" descr=" ">    </p:cNvPr>
          <p:cNvPicPr>
            <a:picLocks noChangeAspect="1"/>
          </p:cNvPicPr>
          <p:nvPr/>
        </p:nvPicPr>
        <p:blipFill>
          <a:blip r:embed="rId163">
            <a:extLst>
              <a:ext uri="{96DAC541-7B7A-43D3-8B79-37D633B846F1}">
                <asvg:svgBlip xmlns:asvg="http://schemas.microsoft.com/office/drawing/2016/SVG/main" r:embed="rId164"/>
              </a:ext>
            </a:extLst>
          </a:blip>
          <a:stretch>
            <a:fillRect/>
          </a:stretch>
        </p:blipFill>
        <p:spPr>
          <a:xfrm>
            <a:off x="5874406" y="3555674"/>
            <a:ext cx="164677" cy="167722"/>
          </a:xfrm>
          <a:prstGeom prst="rect">
            <a:avLst/>
          </a:prstGeom>
        </p:spPr>
      </p:pic>
      <p:pic>
        <p:nvPicPr>
          <p:cNvPr id="87" name="Image 83" descr=" ">    </p:cNvPr>
          <p:cNvPicPr>
            <a:picLocks noChangeAspect="1"/>
          </p:cNvPicPr>
          <p:nvPr/>
        </p:nvPicPr>
        <p:blipFill>
          <a:blip r:embed="rId165">
            <a:extLst>
              <a:ext uri="{96DAC541-7B7A-43D3-8B79-37D633B846F1}">
                <asvg:svgBlip xmlns:asvg="http://schemas.microsoft.com/office/drawing/2016/SVG/main" r:embed="rId166"/>
              </a:ext>
            </a:extLst>
          </a:blip>
          <a:stretch>
            <a:fillRect/>
          </a:stretch>
        </p:blipFill>
        <p:spPr>
          <a:xfrm>
            <a:off x="9311630" y="9083117"/>
            <a:ext cx="165030" cy="167728"/>
          </a:xfrm>
          <a:prstGeom prst="rect">
            <a:avLst/>
          </a:prstGeom>
        </p:spPr>
      </p:pic>
      <p:pic>
        <p:nvPicPr>
          <p:cNvPr id="88" name="Image 84" descr=" ">    </p:cNvPr>
          <p:cNvPicPr>
            <a:picLocks noChangeAspect="1"/>
          </p:cNvPicPr>
          <p:nvPr/>
        </p:nvPicPr>
        <p:blipFill>
          <a:blip r:embed="rId167">
            <a:extLst>
              <a:ext uri="{96DAC541-7B7A-43D3-8B79-37D633B846F1}">
                <asvg:svgBlip xmlns:asvg="http://schemas.microsoft.com/office/drawing/2016/SVG/main" r:embed="rId168"/>
              </a:ext>
            </a:extLst>
          </a:blip>
          <a:stretch>
            <a:fillRect/>
          </a:stretch>
        </p:blipFill>
        <p:spPr>
          <a:xfrm>
            <a:off x="10456283" y="7365256"/>
            <a:ext cx="163157" cy="168345"/>
          </a:xfrm>
          <a:prstGeom prst="rect">
            <a:avLst/>
          </a:prstGeom>
        </p:spPr>
      </p:pic>
      <p:pic>
        <p:nvPicPr>
          <p:cNvPr id="89" name="Image 85" descr=" ">    </p:cNvPr>
          <p:cNvPicPr>
            <a:picLocks noChangeAspect="1"/>
          </p:cNvPicPr>
          <p:nvPr/>
        </p:nvPicPr>
        <p:blipFill>
          <a:blip r:embed="rId169">
            <a:extLst>
              <a:ext uri="{96DAC541-7B7A-43D3-8B79-37D633B846F1}">
                <asvg:svgBlip xmlns:asvg="http://schemas.microsoft.com/office/drawing/2016/SVG/main" r:embed="rId170"/>
              </a:ext>
            </a:extLst>
          </a:blip>
          <a:stretch>
            <a:fillRect/>
          </a:stretch>
        </p:blipFill>
        <p:spPr>
          <a:xfrm>
            <a:off x="4930194" y="6220609"/>
            <a:ext cx="164976" cy="165077"/>
          </a:xfrm>
          <a:prstGeom prst="rect">
            <a:avLst/>
          </a:prstGeom>
        </p:spPr>
      </p:pic>
      <p:pic>
        <p:nvPicPr>
          <p:cNvPr id="90" name="Image 86" descr=" ">    </p:cNvPr>
          <p:cNvPicPr>
            <a:picLocks noChangeAspect="1"/>
          </p:cNvPicPr>
          <p:nvPr/>
        </p:nvPicPr>
        <p:blipFill>
          <a:blip r:embed="rId171">
            <a:extLst>
              <a:ext uri="{96DAC541-7B7A-43D3-8B79-37D633B846F1}">
                <asvg:svgBlip xmlns:asvg="http://schemas.microsoft.com/office/drawing/2016/SVG/main" r:embed="rId172"/>
              </a:ext>
            </a:extLst>
          </a:blip>
          <a:stretch>
            <a:fillRect/>
          </a:stretch>
        </p:blipFill>
        <p:spPr>
          <a:xfrm>
            <a:off x="4930742" y="5647874"/>
            <a:ext cx="165026" cy="165852"/>
          </a:xfrm>
          <a:prstGeom prst="rect">
            <a:avLst/>
          </a:prstGeom>
        </p:spPr>
      </p:pic>
      <p:pic>
        <p:nvPicPr>
          <p:cNvPr id="91" name="Image 87" descr=" ">    </p:cNvPr>
          <p:cNvPicPr>
            <a:picLocks noChangeAspect="1"/>
          </p:cNvPicPr>
          <p:nvPr/>
        </p:nvPicPr>
        <p:blipFill>
          <a:blip r:embed="rId173">
            <a:extLst>
              <a:ext uri="{96DAC541-7B7A-43D3-8B79-37D633B846F1}">
                <asvg:svgBlip xmlns:asvg="http://schemas.microsoft.com/office/drawing/2016/SVG/main" r:embed="rId174"/>
              </a:ext>
            </a:extLst>
          </a:blip>
          <a:stretch>
            <a:fillRect/>
          </a:stretch>
        </p:blipFill>
        <p:spPr>
          <a:xfrm>
            <a:off x="4357020" y="4126384"/>
            <a:ext cx="164524" cy="167836"/>
          </a:xfrm>
          <a:prstGeom prst="rect">
            <a:avLst/>
          </a:prstGeom>
        </p:spPr>
      </p:pic>
      <p:pic>
        <p:nvPicPr>
          <p:cNvPr id="92" name="Image 88" descr=" ">    </p:cNvPr>
          <p:cNvPicPr>
            <a:picLocks noChangeAspect="1"/>
          </p:cNvPicPr>
          <p:nvPr/>
        </p:nvPicPr>
        <p:blipFill>
          <a:blip r:embed="rId175">
            <a:extLst>
              <a:ext uri="{96DAC541-7B7A-43D3-8B79-37D633B846F1}">
                <asvg:svgBlip xmlns:asvg="http://schemas.microsoft.com/office/drawing/2016/SVG/main" r:embed="rId176"/>
              </a:ext>
            </a:extLst>
          </a:blip>
          <a:stretch>
            <a:fillRect/>
          </a:stretch>
        </p:blipFill>
        <p:spPr>
          <a:xfrm>
            <a:off x="6451137" y="3358155"/>
            <a:ext cx="164242" cy="165286"/>
          </a:xfrm>
          <a:prstGeom prst="rect">
            <a:avLst/>
          </a:prstGeom>
        </p:spPr>
      </p:pic>
      <p:pic>
        <p:nvPicPr>
          <p:cNvPr id="93" name="Image 89" descr=" ">    </p:cNvPr>
          <p:cNvPicPr>
            <a:picLocks noChangeAspect="1"/>
          </p:cNvPicPr>
          <p:nvPr/>
        </p:nvPicPr>
        <p:blipFill>
          <a:blip r:embed="rId177">
            <a:extLst>
              <a:ext uri="{96DAC541-7B7A-43D3-8B79-37D633B846F1}">
                <asvg:svgBlip xmlns:asvg="http://schemas.microsoft.com/office/drawing/2016/SVG/main" r:embed="rId178"/>
              </a:ext>
            </a:extLst>
          </a:blip>
          <a:stretch>
            <a:fillRect/>
          </a:stretch>
        </p:blipFill>
        <p:spPr>
          <a:xfrm>
            <a:off x="5500694" y="2783208"/>
            <a:ext cx="167014" cy="168436"/>
          </a:xfrm>
          <a:prstGeom prst="rect">
            <a:avLst/>
          </a:prstGeom>
        </p:spPr>
      </p:pic>
      <p:pic>
        <p:nvPicPr>
          <p:cNvPr id="94" name="Image 90" descr=" ">    </p:cNvPr>
          <p:cNvPicPr>
            <a:picLocks noChangeAspect="1"/>
          </p:cNvPicPr>
          <p:nvPr/>
        </p:nvPicPr>
        <p:blipFill>
          <a:blip r:embed="rId179">
            <a:extLst>
              <a:ext uri="{96DAC541-7B7A-43D3-8B79-37D633B846F1}">
                <asvg:svgBlip xmlns:asvg="http://schemas.microsoft.com/office/drawing/2016/SVG/main" r:embed="rId180"/>
              </a:ext>
            </a:extLst>
          </a:blip>
          <a:stretch>
            <a:fillRect/>
          </a:stretch>
        </p:blipFill>
        <p:spPr>
          <a:xfrm>
            <a:off x="7791396" y="9081164"/>
            <a:ext cx="166411" cy="167926"/>
          </a:xfrm>
          <a:prstGeom prst="rect">
            <a:avLst/>
          </a:prstGeom>
        </p:spPr>
      </p:pic>
      <p:pic>
        <p:nvPicPr>
          <p:cNvPr id="95" name="Image 91" descr=" ">    </p:cNvPr>
          <p:cNvPicPr>
            <a:picLocks noChangeAspect="1"/>
          </p:cNvPicPr>
          <p:nvPr/>
        </p:nvPicPr>
        <p:blipFill>
          <a:blip r:embed="rId181">
            <a:extLst>
              <a:ext uri="{96DAC541-7B7A-43D3-8B79-37D633B846F1}">
                <asvg:svgBlip xmlns:asvg="http://schemas.microsoft.com/office/drawing/2016/SVG/main" r:embed="rId182"/>
              </a:ext>
            </a:extLst>
          </a:blip>
          <a:stretch>
            <a:fillRect/>
          </a:stretch>
        </p:blipFill>
        <p:spPr>
          <a:xfrm>
            <a:off x="7597777" y="9085121"/>
            <a:ext cx="162339" cy="163333"/>
          </a:xfrm>
          <a:prstGeom prst="rect">
            <a:avLst/>
          </a:prstGeom>
        </p:spPr>
      </p:pic>
      <p:pic>
        <p:nvPicPr>
          <p:cNvPr id="96" name="Image 92" descr=" ">    </p:cNvPr>
          <p:cNvPicPr>
            <a:picLocks noChangeAspect="1"/>
          </p:cNvPicPr>
          <p:nvPr/>
        </p:nvPicPr>
        <p:blipFill>
          <a:blip r:embed="rId183">
            <a:extLst>
              <a:ext uri="{96DAC541-7B7A-43D3-8B79-37D633B846F1}">
                <asvg:svgBlip xmlns:asvg="http://schemas.microsoft.com/office/drawing/2016/SVG/main" r:embed="rId184"/>
              </a:ext>
            </a:extLst>
          </a:blip>
          <a:stretch>
            <a:fillRect/>
          </a:stretch>
        </p:blipFill>
        <p:spPr>
          <a:xfrm>
            <a:off x="10653979" y="6219081"/>
            <a:ext cx="166372" cy="166164"/>
          </a:xfrm>
          <a:prstGeom prst="rect">
            <a:avLst/>
          </a:prstGeom>
        </p:spPr>
      </p:pic>
      <p:pic>
        <p:nvPicPr>
          <p:cNvPr id="97" name="Image 93" descr=" ">    </p:cNvPr>
          <p:cNvPicPr>
            <a:picLocks noChangeAspect="1"/>
          </p:cNvPicPr>
          <p:nvPr/>
        </p:nvPicPr>
        <p:blipFill>
          <a:blip r:embed="rId185">
            <a:extLst>
              <a:ext uri="{96DAC541-7B7A-43D3-8B79-37D633B846F1}">
                <asvg:svgBlip xmlns:asvg="http://schemas.microsoft.com/office/drawing/2016/SVG/main" r:embed="rId186"/>
              </a:ext>
            </a:extLst>
          </a:blip>
          <a:stretch>
            <a:fillRect/>
          </a:stretch>
        </p:blipFill>
        <p:spPr>
          <a:xfrm>
            <a:off x="4162079" y="6221439"/>
            <a:ext cx="158214" cy="163247"/>
          </a:xfrm>
          <a:prstGeom prst="rect">
            <a:avLst/>
          </a:prstGeom>
        </p:spPr>
      </p:pic>
      <p:pic>
        <p:nvPicPr>
          <p:cNvPr id="98" name="Image 94" descr=" ">    </p:cNvPr>
          <p:cNvPicPr>
            <a:picLocks noChangeAspect="1"/>
          </p:cNvPicPr>
          <p:nvPr/>
        </p:nvPicPr>
        <p:blipFill>
          <a:blip r:embed="rId187">
            <a:extLst>
              <a:ext uri="{96DAC541-7B7A-43D3-8B79-37D633B846F1}">
                <asvg:svgBlip xmlns:asvg="http://schemas.microsoft.com/office/drawing/2016/SVG/main" r:embed="rId188"/>
              </a:ext>
            </a:extLst>
          </a:blip>
          <a:stretch>
            <a:fillRect/>
          </a:stretch>
        </p:blipFill>
        <p:spPr>
          <a:xfrm>
            <a:off x="9510485" y="4702674"/>
            <a:ext cx="165659" cy="163633"/>
          </a:xfrm>
          <a:prstGeom prst="rect">
            <a:avLst/>
          </a:prstGeom>
        </p:spPr>
      </p:pic>
      <p:pic>
        <p:nvPicPr>
          <p:cNvPr id="99" name="Image 95" descr=" ">    </p:cNvPr>
          <p:cNvPicPr>
            <a:picLocks noChangeAspect="1"/>
          </p:cNvPicPr>
          <p:nvPr/>
        </p:nvPicPr>
        <p:blipFill>
          <a:blip r:embed="rId189">
            <a:extLst>
              <a:ext uri="{96DAC541-7B7A-43D3-8B79-37D633B846F1}">
                <asvg:svgBlip xmlns:asvg="http://schemas.microsoft.com/office/drawing/2016/SVG/main" r:embed="rId190"/>
              </a:ext>
            </a:extLst>
          </a:blip>
          <a:stretch>
            <a:fillRect/>
          </a:stretch>
        </p:blipFill>
        <p:spPr>
          <a:xfrm>
            <a:off x="9314445" y="9278063"/>
            <a:ext cx="163494" cy="167278"/>
          </a:xfrm>
          <a:prstGeom prst="rect">
            <a:avLst/>
          </a:prstGeom>
        </p:spPr>
      </p:pic>
      <p:pic>
        <p:nvPicPr>
          <p:cNvPr id="100" name="Image 96" descr=" ">    </p:cNvPr>
          <p:cNvPicPr>
            <a:picLocks noChangeAspect="1"/>
          </p:cNvPicPr>
          <p:nvPr/>
        </p:nvPicPr>
        <p:blipFill>
          <a:blip r:embed="rId191">
            <a:extLst>
              <a:ext uri="{96DAC541-7B7A-43D3-8B79-37D633B846F1}">
                <asvg:svgBlip xmlns:asvg="http://schemas.microsoft.com/office/drawing/2016/SVG/main" r:embed="rId192"/>
              </a:ext>
            </a:extLst>
          </a:blip>
          <a:stretch>
            <a:fillRect/>
          </a:stretch>
        </p:blipFill>
        <p:spPr>
          <a:xfrm>
            <a:off x="10081868" y="9080196"/>
            <a:ext cx="164190" cy="165672"/>
          </a:xfrm>
          <a:prstGeom prst="rect">
            <a:avLst/>
          </a:prstGeom>
        </p:spPr>
      </p:pic>
      <p:pic>
        <p:nvPicPr>
          <p:cNvPr id="101" name="Image 97" descr=" ">    </p:cNvPr>
          <p:cNvPicPr>
            <a:picLocks noChangeAspect="1"/>
          </p:cNvPicPr>
          <p:nvPr/>
        </p:nvPicPr>
        <p:blipFill>
          <a:blip r:embed="rId193">
            <a:extLst>
              <a:ext uri="{96DAC541-7B7A-43D3-8B79-37D633B846F1}">
                <asvg:svgBlip xmlns:asvg="http://schemas.microsoft.com/office/drawing/2016/SVG/main" r:embed="rId194"/>
              </a:ext>
            </a:extLst>
          </a:blip>
          <a:stretch>
            <a:fillRect/>
          </a:stretch>
        </p:blipFill>
        <p:spPr>
          <a:xfrm>
            <a:off x="7022477" y="9083452"/>
            <a:ext cx="167470" cy="162519"/>
          </a:xfrm>
          <a:prstGeom prst="rect">
            <a:avLst/>
          </a:prstGeom>
        </p:spPr>
      </p:pic>
      <p:pic>
        <p:nvPicPr>
          <p:cNvPr id="102" name="Image 98" descr=" ">    </p:cNvPr>
          <p:cNvPicPr>
            <a:picLocks noChangeAspect="1"/>
          </p:cNvPicPr>
          <p:nvPr/>
        </p:nvPicPr>
        <p:blipFill>
          <a:blip r:embed="rId195">
            <a:extLst>
              <a:ext uri="{96DAC541-7B7A-43D3-8B79-37D633B846F1}">
                <asvg:svgBlip xmlns:asvg="http://schemas.microsoft.com/office/drawing/2016/SVG/main" r:embed="rId196"/>
              </a:ext>
            </a:extLst>
          </a:blip>
          <a:stretch>
            <a:fillRect/>
          </a:stretch>
        </p:blipFill>
        <p:spPr>
          <a:xfrm>
            <a:off x="7593843" y="8510201"/>
            <a:ext cx="168419" cy="165996"/>
          </a:xfrm>
          <a:prstGeom prst="rect">
            <a:avLst/>
          </a:prstGeom>
        </p:spPr>
      </p:pic>
      <p:pic>
        <p:nvPicPr>
          <p:cNvPr id="103" name="Image 99" descr=" ">    </p:cNvPr>
          <p:cNvPicPr>
            <a:picLocks noChangeAspect="1"/>
          </p:cNvPicPr>
          <p:nvPr/>
        </p:nvPicPr>
        <p:blipFill>
          <a:blip r:embed="rId197">
            <a:extLst>
              <a:ext uri="{96DAC541-7B7A-43D3-8B79-37D633B846F1}">
                <asvg:svgBlip xmlns:asvg="http://schemas.microsoft.com/office/drawing/2016/SVG/main" r:embed="rId198"/>
              </a:ext>
            </a:extLst>
          </a:blip>
          <a:stretch>
            <a:fillRect/>
          </a:stretch>
        </p:blipFill>
        <p:spPr>
          <a:xfrm>
            <a:off x="10654475" y="7367513"/>
            <a:ext cx="165605" cy="165026"/>
          </a:xfrm>
          <a:prstGeom prst="rect">
            <a:avLst/>
          </a:prstGeom>
        </p:spPr>
      </p:pic>
      <p:pic>
        <p:nvPicPr>
          <p:cNvPr id="104" name="Image 100" descr=" ">    </p:cNvPr>
          <p:cNvPicPr>
            <a:picLocks noChangeAspect="1"/>
          </p:cNvPicPr>
          <p:nvPr/>
        </p:nvPicPr>
        <p:blipFill>
          <a:blip r:embed="rId199">
            <a:extLst>
              <a:ext uri="{96DAC541-7B7A-43D3-8B79-37D633B846F1}">
                <asvg:svgBlip xmlns:asvg="http://schemas.microsoft.com/office/drawing/2016/SVG/main" r:embed="rId200"/>
              </a:ext>
            </a:extLst>
          </a:blip>
          <a:stretch>
            <a:fillRect/>
          </a:stretch>
        </p:blipFill>
        <p:spPr>
          <a:xfrm>
            <a:off x="9508293" y="6792106"/>
            <a:ext cx="164887" cy="165171"/>
          </a:xfrm>
          <a:prstGeom prst="rect">
            <a:avLst/>
          </a:prstGeom>
        </p:spPr>
      </p:pic>
      <p:pic>
        <p:nvPicPr>
          <p:cNvPr id="105" name="Image 101" descr=" ">    </p:cNvPr>
          <p:cNvPicPr>
            <a:picLocks noChangeAspect="1"/>
          </p:cNvPicPr>
          <p:nvPr/>
        </p:nvPicPr>
        <p:blipFill>
          <a:blip r:embed="rId201">
            <a:extLst>
              <a:ext uri="{96DAC541-7B7A-43D3-8B79-37D633B846F1}">
                <asvg:svgBlip xmlns:asvg="http://schemas.microsoft.com/office/drawing/2016/SVG/main" r:embed="rId202"/>
              </a:ext>
            </a:extLst>
          </a:blip>
          <a:stretch>
            <a:fillRect/>
          </a:stretch>
        </p:blipFill>
        <p:spPr>
          <a:xfrm>
            <a:off x="6078212" y="6416970"/>
            <a:ext cx="164414" cy="162432"/>
          </a:xfrm>
          <a:prstGeom prst="rect">
            <a:avLst/>
          </a:prstGeom>
        </p:spPr>
      </p:pic>
      <p:pic>
        <p:nvPicPr>
          <p:cNvPr id="106" name="Image 102" descr=" ">    </p:cNvPr>
          <p:cNvPicPr>
            <a:picLocks noChangeAspect="1"/>
          </p:cNvPicPr>
          <p:nvPr/>
        </p:nvPicPr>
        <p:blipFill>
          <a:blip r:embed="rId203">
            <a:extLst>
              <a:ext uri="{96DAC541-7B7A-43D3-8B79-37D633B846F1}">
                <asvg:svgBlip xmlns:asvg="http://schemas.microsoft.com/office/drawing/2016/SVG/main" r:embed="rId204"/>
              </a:ext>
            </a:extLst>
          </a:blip>
          <a:stretch>
            <a:fillRect/>
          </a:stretch>
        </p:blipFill>
        <p:spPr>
          <a:xfrm>
            <a:off x="10082652" y="5272889"/>
            <a:ext cx="165882" cy="163402"/>
          </a:xfrm>
          <a:prstGeom prst="rect">
            <a:avLst/>
          </a:prstGeom>
        </p:spPr>
      </p:pic>
      <p:pic>
        <p:nvPicPr>
          <p:cNvPr id="107" name="Image 103" descr=" ">    </p:cNvPr>
          <p:cNvPicPr>
            <a:picLocks noChangeAspect="1"/>
          </p:cNvPicPr>
          <p:nvPr/>
        </p:nvPicPr>
        <p:blipFill>
          <a:blip r:embed="rId205">
            <a:extLst>
              <a:ext uri="{96DAC541-7B7A-43D3-8B79-37D633B846F1}">
                <asvg:svgBlip xmlns:asvg="http://schemas.microsoft.com/office/drawing/2016/SVG/main" r:embed="rId206"/>
              </a:ext>
            </a:extLst>
          </a:blip>
          <a:stretch>
            <a:fillRect/>
          </a:stretch>
        </p:blipFill>
        <p:spPr>
          <a:xfrm>
            <a:off x="4933917" y="5274884"/>
            <a:ext cx="161849" cy="160910"/>
          </a:xfrm>
          <a:prstGeom prst="rect">
            <a:avLst/>
          </a:prstGeom>
        </p:spPr>
      </p:pic>
      <p:pic>
        <p:nvPicPr>
          <p:cNvPr id="108" name="Image 104" descr=" ">    </p:cNvPr>
          <p:cNvPicPr>
            <a:picLocks noChangeAspect="1"/>
          </p:cNvPicPr>
          <p:nvPr/>
        </p:nvPicPr>
        <p:blipFill>
          <a:blip r:embed="rId207">
            <a:extLst>
              <a:ext uri="{96DAC541-7B7A-43D3-8B79-37D633B846F1}">
                <asvg:svgBlip xmlns:asvg="http://schemas.microsoft.com/office/drawing/2016/SVG/main" r:embed="rId208"/>
              </a:ext>
            </a:extLst>
          </a:blip>
          <a:stretch>
            <a:fillRect/>
          </a:stretch>
        </p:blipFill>
        <p:spPr>
          <a:xfrm>
            <a:off x="7599228" y="3357598"/>
            <a:ext cx="158916" cy="166170"/>
          </a:xfrm>
          <a:prstGeom prst="rect">
            <a:avLst/>
          </a:prstGeom>
        </p:spPr>
      </p:pic>
      <p:pic>
        <p:nvPicPr>
          <p:cNvPr id="109" name="Image 105" descr=" ">    </p:cNvPr>
          <p:cNvPicPr>
            <a:picLocks noChangeAspect="1"/>
          </p:cNvPicPr>
          <p:nvPr/>
        </p:nvPicPr>
        <p:blipFill>
          <a:blip r:embed="rId209">
            <a:extLst>
              <a:ext uri="{96DAC541-7B7A-43D3-8B79-37D633B846F1}">
                <asvg:svgBlip xmlns:asvg="http://schemas.microsoft.com/office/drawing/2016/SVG/main" r:embed="rId210"/>
              </a:ext>
            </a:extLst>
          </a:blip>
          <a:stretch>
            <a:fillRect/>
          </a:stretch>
        </p:blipFill>
        <p:spPr>
          <a:xfrm>
            <a:off x="8943011" y="2786490"/>
            <a:ext cx="167535" cy="164472"/>
          </a:xfrm>
          <a:prstGeom prst="rect">
            <a:avLst/>
          </a:prstGeom>
        </p:spPr>
      </p:pic>
      <p:pic>
        <p:nvPicPr>
          <p:cNvPr id="110" name="Image 106" descr=" ">    </p:cNvPr>
          <p:cNvPicPr>
            <a:picLocks noChangeAspect="1"/>
          </p:cNvPicPr>
          <p:nvPr/>
        </p:nvPicPr>
        <p:blipFill>
          <a:blip r:embed="rId211">
            <a:extLst>
              <a:ext uri="{96DAC541-7B7A-43D3-8B79-37D633B846F1}">
                <asvg:svgBlip xmlns:asvg="http://schemas.microsoft.com/office/drawing/2016/SVG/main" r:embed="rId212"/>
              </a:ext>
            </a:extLst>
          </a:blip>
          <a:stretch>
            <a:fillRect/>
          </a:stretch>
        </p:blipFill>
        <p:spPr>
          <a:xfrm>
            <a:off x="8364560" y="8131952"/>
            <a:ext cx="167881" cy="169010"/>
          </a:xfrm>
          <a:prstGeom prst="rect">
            <a:avLst/>
          </a:prstGeom>
        </p:spPr>
      </p:pic>
      <p:pic>
        <p:nvPicPr>
          <p:cNvPr id="111" name="Image 107" descr=" ">    </p:cNvPr>
          <p:cNvPicPr>
            <a:picLocks noChangeAspect="1"/>
          </p:cNvPicPr>
          <p:nvPr/>
        </p:nvPicPr>
        <p:blipFill>
          <a:blip r:embed="rId213">
            <a:extLst>
              <a:ext uri="{96DAC541-7B7A-43D3-8B79-37D633B846F1}">
                <asvg:svgBlip xmlns:asvg="http://schemas.microsoft.com/office/drawing/2016/SVG/main" r:embed="rId214"/>
              </a:ext>
            </a:extLst>
          </a:blip>
          <a:stretch>
            <a:fillRect/>
          </a:stretch>
        </p:blipFill>
        <p:spPr>
          <a:xfrm>
            <a:off x="7222013" y="8134924"/>
            <a:ext cx="157521" cy="170520"/>
          </a:xfrm>
          <a:prstGeom prst="rect">
            <a:avLst/>
          </a:prstGeom>
        </p:spPr>
      </p:pic>
      <p:pic>
        <p:nvPicPr>
          <p:cNvPr id="112" name="Image 108" descr=" ">    </p:cNvPr>
          <p:cNvPicPr>
            <a:picLocks noChangeAspect="1"/>
          </p:cNvPicPr>
          <p:nvPr/>
        </p:nvPicPr>
        <p:blipFill>
          <a:blip r:embed="rId215">
            <a:extLst>
              <a:ext uri="{96DAC541-7B7A-43D3-8B79-37D633B846F1}">
                <asvg:svgBlip xmlns:asvg="http://schemas.microsoft.com/office/drawing/2016/SVG/main" r:embed="rId216"/>
              </a:ext>
            </a:extLst>
          </a:blip>
          <a:stretch>
            <a:fillRect/>
          </a:stretch>
        </p:blipFill>
        <p:spPr>
          <a:xfrm>
            <a:off x="5503886" y="6216504"/>
            <a:ext cx="164190" cy="168585"/>
          </a:xfrm>
          <a:prstGeom prst="rect">
            <a:avLst/>
          </a:prstGeom>
        </p:spPr>
      </p:pic>
      <p:pic>
        <p:nvPicPr>
          <p:cNvPr id="113" name="Image 109" descr=" ">    </p:cNvPr>
          <p:cNvPicPr>
            <a:picLocks noChangeAspect="1"/>
          </p:cNvPicPr>
          <p:nvPr/>
        </p:nvPicPr>
        <p:blipFill>
          <a:blip r:embed="rId217">
            <a:extLst>
              <a:ext uri="{96DAC541-7B7A-43D3-8B79-37D633B846F1}">
                <asvg:svgBlip xmlns:asvg="http://schemas.microsoft.com/office/drawing/2016/SVG/main" r:embed="rId218"/>
              </a:ext>
            </a:extLst>
          </a:blip>
          <a:stretch>
            <a:fillRect/>
          </a:stretch>
        </p:blipFill>
        <p:spPr>
          <a:xfrm>
            <a:off x="10655660" y="5847504"/>
            <a:ext cx="164884" cy="160840"/>
          </a:xfrm>
          <a:prstGeom prst="rect">
            <a:avLst/>
          </a:prstGeom>
        </p:spPr>
      </p:pic>
      <p:pic>
        <p:nvPicPr>
          <p:cNvPr id="114" name="Image 110" descr=" ">    </p:cNvPr>
          <p:cNvPicPr>
            <a:picLocks noChangeAspect="1"/>
          </p:cNvPicPr>
          <p:nvPr/>
        </p:nvPicPr>
        <p:blipFill>
          <a:blip r:embed="rId219">
            <a:extLst>
              <a:ext uri="{96DAC541-7B7A-43D3-8B79-37D633B846F1}">
                <asvg:svgBlip xmlns:asvg="http://schemas.microsoft.com/office/drawing/2016/SVG/main" r:embed="rId220"/>
              </a:ext>
            </a:extLst>
          </a:blip>
          <a:stretch>
            <a:fillRect/>
          </a:stretch>
        </p:blipFill>
        <p:spPr>
          <a:xfrm>
            <a:off x="9885742" y="4502627"/>
            <a:ext cx="161719" cy="166788"/>
          </a:xfrm>
          <a:prstGeom prst="rect">
            <a:avLst/>
          </a:prstGeom>
        </p:spPr>
      </p:pic>
      <p:pic>
        <p:nvPicPr>
          <p:cNvPr id="115" name="Image 111" descr=" ">    </p:cNvPr>
          <p:cNvPicPr>
            <a:picLocks noChangeAspect="1"/>
          </p:cNvPicPr>
          <p:nvPr/>
        </p:nvPicPr>
        <p:blipFill>
          <a:blip r:embed="rId221">
            <a:extLst>
              <a:ext uri="{96DAC541-7B7A-43D3-8B79-37D633B846F1}">
                <asvg:svgBlip xmlns:asvg="http://schemas.microsoft.com/office/drawing/2016/SVG/main" r:embed="rId222"/>
              </a:ext>
            </a:extLst>
          </a:blip>
          <a:stretch>
            <a:fillRect/>
          </a:stretch>
        </p:blipFill>
        <p:spPr>
          <a:xfrm>
            <a:off x="10655497" y="4128247"/>
            <a:ext cx="164926" cy="164796"/>
          </a:xfrm>
          <a:prstGeom prst="rect">
            <a:avLst/>
          </a:prstGeom>
        </p:spPr>
      </p:pic>
      <p:pic>
        <p:nvPicPr>
          <p:cNvPr id="116" name="Image 112" descr=" ">    </p:cNvPr>
          <p:cNvPicPr>
            <a:picLocks noChangeAspect="1"/>
          </p:cNvPicPr>
          <p:nvPr/>
        </p:nvPicPr>
        <p:blipFill>
          <a:blip r:embed="rId223">
            <a:extLst>
              <a:ext uri="{96DAC541-7B7A-43D3-8B79-37D633B846F1}">
                <asvg:svgBlip xmlns:asvg="http://schemas.microsoft.com/office/drawing/2016/SVG/main" r:embed="rId224"/>
              </a:ext>
            </a:extLst>
          </a:blip>
          <a:stretch>
            <a:fillRect/>
          </a:stretch>
        </p:blipFill>
        <p:spPr>
          <a:xfrm>
            <a:off x="9305673" y="3553217"/>
            <a:ext cx="164121" cy="168518"/>
          </a:xfrm>
          <a:prstGeom prst="rect">
            <a:avLst/>
          </a:prstGeom>
        </p:spPr>
      </p:pic>
      <p:pic>
        <p:nvPicPr>
          <p:cNvPr id="117" name="Image 113" descr=" ">    </p:cNvPr>
          <p:cNvPicPr>
            <a:picLocks noChangeAspect="1"/>
          </p:cNvPicPr>
          <p:nvPr/>
        </p:nvPicPr>
        <p:blipFill>
          <a:blip r:embed="rId225">
            <a:extLst>
              <a:ext uri="{96DAC541-7B7A-43D3-8B79-37D633B846F1}">
                <asvg:svgBlip xmlns:asvg="http://schemas.microsoft.com/office/drawing/2016/SVG/main" r:embed="rId226"/>
              </a:ext>
            </a:extLst>
          </a:blip>
          <a:stretch>
            <a:fillRect/>
          </a:stretch>
        </p:blipFill>
        <p:spPr>
          <a:xfrm>
            <a:off x="9312250" y="3362260"/>
            <a:ext cx="162447" cy="163551"/>
          </a:xfrm>
          <a:prstGeom prst="rect">
            <a:avLst/>
          </a:prstGeom>
        </p:spPr>
      </p:pic>
      <p:pic>
        <p:nvPicPr>
          <p:cNvPr id="118" name="Image 114" descr=" ">    </p:cNvPr>
          <p:cNvPicPr>
            <a:picLocks noChangeAspect="1"/>
          </p:cNvPicPr>
          <p:nvPr/>
        </p:nvPicPr>
        <p:blipFill>
          <a:blip r:embed="rId227">
            <a:extLst>
              <a:ext uri="{96DAC541-7B7A-43D3-8B79-37D633B846F1}">
                <asvg:svgBlip xmlns:asvg="http://schemas.microsoft.com/office/drawing/2016/SVG/main" r:embed="rId228"/>
              </a:ext>
            </a:extLst>
          </a:blip>
          <a:stretch>
            <a:fillRect/>
          </a:stretch>
        </p:blipFill>
        <p:spPr>
          <a:xfrm>
            <a:off x="7225474" y="3357105"/>
            <a:ext cx="163372" cy="166315"/>
          </a:xfrm>
          <a:prstGeom prst="rect">
            <a:avLst/>
          </a:prstGeom>
        </p:spPr>
      </p:pic>
      <p:pic>
        <p:nvPicPr>
          <p:cNvPr id="119" name="Image 115" descr=" ">    </p:cNvPr>
          <p:cNvPicPr>
            <a:picLocks noChangeAspect="1"/>
          </p:cNvPicPr>
          <p:nvPr/>
        </p:nvPicPr>
        <p:blipFill>
          <a:blip r:embed="rId229">
            <a:extLst>
              <a:ext uri="{96DAC541-7B7A-43D3-8B79-37D633B846F1}">
                <asvg:svgBlip xmlns:asvg="http://schemas.microsoft.com/office/drawing/2016/SVG/main" r:embed="rId230"/>
              </a:ext>
            </a:extLst>
          </a:blip>
          <a:stretch>
            <a:fillRect/>
          </a:stretch>
        </p:blipFill>
        <p:spPr>
          <a:xfrm>
            <a:off x="8742330" y="8510212"/>
            <a:ext cx="161424" cy="165190"/>
          </a:xfrm>
          <a:prstGeom prst="rect">
            <a:avLst/>
          </a:prstGeom>
        </p:spPr>
      </p:pic>
      <p:pic>
        <p:nvPicPr>
          <p:cNvPr id="120" name="Image 116" descr=" ">    </p:cNvPr>
          <p:cNvPicPr>
            <a:picLocks noChangeAspect="1"/>
          </p:cNvPicPr>
          <p:nvPr/>
        </p:nvPicPr>
        <p:blipFill>
          <a:blip r:embed="rId231">
            <a:extLst>
              <a:ext uri="{96DAC541-7B7A-43D3-8B79-37D633B846F1}">
                <asvg:svgBlip xmlns:asvg="http://schemas.microsoft.com/office/drawing/2016/SVG/main" r:embed="rId232"/>
              </a:ext>
            </a:extLst>
          </a:blip>
          <a:stretch>
            <a:fillRect/>
          </a:stretch>
        </p:blipFill>
        <p:spPr>
          <a:xfrm>
            <a:off x="5500813" y="8510684"/>
            <a:ext cx="167328" cy="167091"/>
          </a:xfrm>
          <a:prstGeom prst="rect">
            <a:avLst/>
          </a:prstGeom>
        </p:spPr>
      </p:pic>
      <p:pic>
        <p:nvPicPr>
          <p:cNvPr id="121" name="Image 117" descr=" ">    </p:cNvPr>
          <p:cNvPicPr>
            <a:picLocks noChangeAspect="1"/>
          </p:cNvPicPr>
          <p:nvPr/>
        </p:nvPicPr>
        <p:blipFill>
          <a:blip r:embed="rId233">
            <a:extLst>
              <a:ext uri="{96DAC541-7B7A-43D3-8B79-37D633B846F1}">
                <asvg:svgBlip xmlns:asvg="http://schemas.microsoft.com/office/drawing/2016/SVG/main" r:embed="rId234"/>
              </a:ext>
            </a:extLst>
          </a:blip>
          <a:stretch>
            <a:fillRect/>
          </a:stretch>
        </p:blipFill>
        <p:spPr>
          <a:xfrm>
            <a:off x="10655550" y="6989457"/>
            <a:ext cx="165367" cy="165381"/>
          </a:xfrm>
          <a:prstGeom prst="rect">
            <a:avLst/>
          </a:prstGeom>
        </p:spPr>
      </p:pic>
      <p:pic>
        <p:nvPicPr>
          <p:cNvPr id="122" name="Image 118" descr=" ">    </p:cNvPr>
          <p:cNvPicPr>
            <a:picLocks noChangeAspect="1"/>
          </p:cNvPicPr>
          <p:nvPr/>
        </p:nvPicPr>
        <p:blipFill>
          <a:blip r:embed="rId235">
            <a:extLst>
              <a:ext uri="{96DAC541-7B7A-43D3-8B79-37D633B846F1}">
                <asvg:svgBlip xmlns:asvg="http://schemas.microsoft.com/office/drawing/2016/SVG/main" r:embed="rId236"/>
              </a:ext>
            </a:extLst>
          </a:blip>
          <a:stretch>
            <a:fillRect/>
          </a:stretch>
        </p:blipFill>
        <p:spPr>
          <a:xfrm>
            <a:off x="7023302" y="4129177"/>
            <a:ext cx="166846" cy="165119"/>
          </a:xfrm>
          <a:prstGeom prst="rect">
            <a:avLst/>
          </a:prstGeom>
        </p:spPr>
      </p:pic>
      <p:pic>
        <p:nvPicPr>
          <p:cNvPr id="123" name="Image 119" descr=" ">    </p:cNvPr>
          <p:cNvPicPr>
            <a:picLocks noChangeAspect="1"/>
          </p:cNvPicPr>
          <p:nvPr/>
        </p:nvPicPr>
        <p:blipFill>
          <a:blip r:embed="rId237">
            <a:extLst>
              <a:ext uri="{96DAC541-7B7A-43D3-8B79-37D633B846F1}">
                <asvg:svgBlip xmlns:asvg="http://schemas.microsoft.com/office/drawing/2016/SVG/main" r:embed="rId238"/>
              </a:ext>
            </a:extLst>
          </a:blip>
          <a:stretch>
            <a:fillRect/>
          </a:stretch>
        </p:blipFill>
        <p:spPr>
          <a:xfrm>
            <a:off x="8736788" y="2982204"/>
            <a:ext cx="167485" cy="164889"/>
          </a:xfrm>
          <a:prstGeom prst="rect">
            <a:avLst/>
          </a:prstGeom>
        </p:spPr>
      </p:pic>
      <p:pic>
        <p:nvPicPr>
          <p:cNvPr id="124" name="Image 120" descr=" ">    </p:cNvPr>
          <p:cNvPicPr>
            <a:picLocks noChangeAspect="1"/>
          </p:cNvPicPr>
          <p:nvPr/>
        </p:nvPicPr>
        <p:blipFill>
          <a:blip r:embed="rId239">
            <a:extLst>
              <a:ext uri="{96DAC541-7B7A-43D3-8B79-37D633B846F1}">
                <asvg:svgBlip xmlns:asvg="http://schemas.microsoft.com/office/drawing/2016/SVG/main" r:embed="rId240"/>
              </a:ext>
            </a:extLst>
          </a:blip>
          <a:stretch>
            <a:fillRect/>
          </a:stretch>
        </p:blipFill>
        <p:spPr>
          <a:xfrm>
            <a:off x="8170834" y="9084921"/>
            <a:ext cx="158990" cy="161212"/>
          </a:xfrm>
          <a:prstGeom prst="rect">
            <a:avLst/>
          </a:prstGeom>
        </p:spPr>
      </p:pic>
      <p:pic>
        <p:nvPicPr>
          <p:cNvPr id="125" name="Image 121" descr=" ">    </p:cNvPr>
          <p:cNvPicPr>
            <a:picLocks noChangeAspect="1"/>
          </p:cNvPicPr>
          <p:nvPr/>
        </p:nvPicPr>
        <p:blipFill>
          <a:blip r:embed="rId241">
            <a:extLst>
              <a:ext uri="{96DAC541-7B7A-43D3-8B79-37D633B846F1}">
                <asvg:svgBlip xmlns:asvg="http://schemas.microsoft.com/office/drawing/2016/SVG/main" r:embed="rId242"/>
              </a:ext>
            </a:extLst>
          </a:blip>
          <a:stretch>
            <a:fillRect/>
          </a:stretch>
        </p:blipFill>
        <p:spPr>
          <a:xfrm>
            <a:off x="6451059" y="8135069"/>
            <a:ext cx="165103" cy="167673"/>
          </a:xfrm>
          <a:prstGeom prst="rect">
            <a:avLst/>
          </a:prstGeom>
        </p:spPr>
      </p:pic>
      <p:pic>
        <p:nvPicPr>
          <p:cNvPr id="126" name="Image 122" descr=" ">    </p:cNvPr>
          <p:cNvPicPr>
            <a:picLocks noChangeAspect="1"/>
          </p:cNvPicPr>
          <p:nvPr/>
        </p:nvPicPr>
        <p:blipFill>
          <a:blip r:embed="rId243">
            <a:extLst>
              <a:ext uri="{96DAC541-7B7A-43D3-8B79-37D633B846F1}">
                <asvg:svgBlip xmlns:asvg="http://schemas.microsoft.com/office/drawing/2016/SVG/main" r:embed="rId244"/>
              </a:ext>
            </a:extLst>
          </a:blip>
          <a:stretch>
            <a:fillRect/>
          </a:stretch>
        </p:blipFill>
        <p:spPr>
          <a:xfrm>
            <a:off x="4734381" y="7562976"/>
            <a:ext cx="161583" cy="164592"/>
          </a:xfrm>
          <a:prstGeom prst="rect">
            <a:avLst/>
          </a:prstGeom>
        </p:spPr>
      </p:pic>
      <p:pic>
        <p:nvPicPr>
          <p:cNvPr id="127" name="Image 123" descr=" ">    </p:cNvPr>
          <p:cNvPicPr>
            <a:picLocks noChangeAspect="1"/>
          </p:cNvPicPr>
          <p:nvPr/>
        </p:nvPicPr>
        <p:blipFill>
          <a:blip r:embed="rId245">
            <a:extLst>
              <a:ext uri="{96DAC541-7B7A-43D3-8B79-37D633B846F1}">
                <asvg:svgBlip xmlns:asvg="http://schemas.microsoft.com/office/drawing/2016/SVG/main" r:embed="rId246"/>
              </a:ext>
            </a:extLst>
          </a:blip>
          <a:stretch>
            <a:fillRect/>
          </a:stretch>
        </p:blipFill>
        <p:spPr>
          <a:xfrm>
            <a:off x="5874357" y="6418664"/>
            <a:ext cx="167485" cy="166680"/>
          </a:xfrm>
          <a:prstGeom prst="rect">
            <a:avLst/>
          </a:prstGeom>
        </p:spPr>
      </p:pic>
      <p:pic>
        <p:nvPicPr>
          <p:cNvPr id="128" name="Image 124" descr=" ">    </p:cNvPr>
          <p:cNvPicPr>
            <a:picLocks noChangeAspect="1"/>
          </p:cNvPicPr>
          <p:nvPr/>
        </p:nvPicPr>
        <p:blipFill>
          <a:blip r:embed="rId247">
            <a:extLst>
              <a:ext uri="{96DAC541-7B7A-43D3-8B79-37D633B846F1}">
                <asvg:svgBlip xmlns:asvg="http://schemas.microsoft.com/office/drawing/2016/SVG/main" r:embed="rId248"/>
              </a:ext>
            </a:extLst>
          </a:blip>
          <a:stretch>
            <a:fillRect/>
          </a:stretch>
        </p:blipFill>
        <p:spPr>
          <a:xfrm>
            <a:off x="4734593" y="6221061"/>
            <a:ext cx="160390" cy="163387"/>
          </a:xfrm>
          <a:prstGeom prst="rect">
            <a:avLst/>
          </a:prstGeom>
        </p:spPr>
      </p:pic>
      <p:pic>
        <p:nvPicPr>
          <p:cNvPr id="129" name="Image 125" descr=" ">    </p:cNvPr>
          <p:cNvPicPr>
            <a:picLocks noChangeAspect="1"/>
          </p:cNvPicPr>
          <p:nvPr/>
        </p:nvPicPr>
        <p:blipFill>
          <a:blip r:embed="rId249">
            <a:extLst>
              <a:ext uri="{96DAC541-7B7A-43D3-8B79-37D633B846F1}">
                <asvg:svgBlip xmlns:asvg="http://schemas.microsoft.com/office/drawing/2016/SVG/main" r:embed="rId250"/>
              </a:ext>
            </a:extLst>
          </a:blip>
          <a:stretch>
            <a:fillRect/>
          </a:stretch>
        </p:blipFill>
        <p:spPr>
          <a:xfrm>
            <a:off x="10084308" y="7939923"/>
            <a:ext cx="162744" cy="166629"/>
          </a:xfrm>
          <a:prstGeom prst="rect">
            <a:avLst/>
          </a:prstGeom>
        </p:spPr>
      </p:pic>
      <p:pic>
        <p:nvPicPr>
          <p:cNvPr id="130" name="Image 126" descr=" ">    </p:cNvPr>
          <p:cNvPicPr>
            <a:picLocks noChangeAspect="1"/>
          </p:cNvPicPr>
          <p:nvPr/>
        </p:nvPicPr>
        <p:blipFill>
          <a:blip r:embed="rId251">
            <a:extLst>
              <a:ext uri="{96DAC541-7B7A-43D3-8B79-37D633B846F1}">
                <asvg:svgBlip xmlns:asvg="http://schemas.microsoft.com/office/drawing/2016/SVG/main" r:embed="rId252"/>
              </a:ext>
            </a:extLst>
          </a:blip>
          <a:stretch>
            <a:fillRect/>
          </a:stretch>
        </p:blipFill>
        <p:spPr>
          <a:xfrm>
            <a:off x="4930008" y="7364867"/>
            <a:ext cx="166107" cy="168091"/>
          </a:xfrm>
          <a:prstGeom prst="rect">
            <a:avLst/>
          </a:prstGeom>
        </p:spPr>
      </p:pic>
      <p:pic>
        <p:nvPicPr>
          <p:cNvPr id="131" name="Image 127" descr=" ">    </p:cNvPr>
          <p:cNvPicPr>
            <a:picLocks noChangeAspect="1"/>
          </p:cNvPicPr>
          <p:nvPr/>
        </p:nvPicPr>
        <p:blipFill>
          <a:blip r:embed="rId253">
            <a:extLst>
              <a:ext uri="{96DAC541-7B7A-43D3-8B79-37D633B846F1}">
                <asvg:svgBlip xmlns:asvg="http://schemas.microsoft.com/office/drawing/2016/SVG/main" r:embed="rId254"/>
              </a:ext>
            </a:extLst>
          </a:blip>
          <a:stretch>
            <a:fillRect/>
          </a:stretch>
        </p:blipFill>
        <p:spPr>
          <a:xfrm>
            <a:off x="4732156" y="6418921"/>
            <a:ext cx="162866" cy="164342"/>
          </a:xfrm>
          <a:prstGeom prst="rect">
            <a:avLst/>
          </a:prstGeom>
        </p:spPr>
      </p:pic>
      <p:pic>
        <p:nvPicPr>
          <p:cNvPr id="132" name="Image 128" descr=" ">    </p:cNvPr>
          <p:cNvPicPr>
            <a:picLocks noChangeAspect="1"/>
          </p:cNvPicPr>
          <p:nvPr/>
        </p:nvPicPr>
        <p:blipFill>
          <a:blip r:embed="rId255">
            <a:extLst>
              <a:ext uri="{96DAC541-7B7A-43D3-8B79-37D633B846F1}">
                <asvg:svgBlip xmlns:asvg="http://schemas.microsoft.com/office/drawing/2016/SVG/main" r:embed="rId256"/>
              </a:ext>
            </a:extLst>
          </a:blip>
          <a:stretch>
            <a:fillRect/>
          </a:stretch>
        </p:blipFill>
        <p:spPr>
          <a:xfrm>
            <a:off x="6079510" y="5648640"/>
            <a:ext cx="163879" cy="165139"/>
          </a:xfrm>
          <a:prstGeom prst="rect">
            <a:avLst/>
          </a:prstGeom>
        </p:spPr>
      </p:pic>
      <p:pic>
        <p:nvPicPr>
          <p:cNvPr id="133" name="Image 129" descr=" ">    </p:cNvPr>
          <p:cNvPicPr>
            <a:picLocks noChangeAspect="1"/>
          </p:cNvPicPr>
          <p:nvPr/>
        </p:nvPicPr>
        <p:blipFill>
          <a:blip r:embed="rId257">
            <a:extLst>
              <a:ext uri="{96DAC541-7B7A-43D3-8B79-37D633B846F1}">
                <asvg:svgBlip xmlns:asvg="http://schemas.microsoft.com/office/drawing/2016/SVG/main" r:embed="rId258"/>
              </a:ext>
            </a:extLst>
          </a:blip>
          <a:stretch>
            <a:fillRect/>
          </a:stretch>
        </p:blipFill>
        <p:spPr>
          <a:xfrm>
            <a:off x="8738723" y="4504644"/>
            <a:ext cx="165444" cy="174870"/>
          </a:xfrm>
          <a:prstGeom prst="rect">
            <a:avLst/>
          </a:prstGeom>
        </p:spPr>
      </p:pic>
      <p:pic>
        <p:nvPicPr>
          <p:cNvPr id="134" name="Image 130" descr=" ">    </p:cNvPr>
          <p:cNvPicPr>
            <a:picLocks noChangeAspect="1"/>
          </p:cNvPicPr>
          <p:nvPr/>
        </p:nvPicPr>
        <p:blipFill>
          <a:blip r:embed="rId259">
            <a:extLst>
              <a:ext uri="{96DAC541-7B7A-43D3-8B79-37D633B846F1}">
                <asvg:svgBlip xmlns:asvg="http://schemas.microsoft.com/office/drawing/2016/SVG/main" r:embed="rId260"/>
              </a:ext>
            </a:extLst>
          </a:blip>
          <a:stretch>
            <a:fillRect/>
          </a:stretch>
        </p:blipFill>
        <p:spPr>
          <a:xfrm>
            <a:off x="5502593" y="3929231"/>
            <a:ext cx="164716" cy="164778"/>
          </a:xfrm>
          <a:prstGeom prst="rect">
            <a:avLst/>
          </a:prstGeom>
        </p:spPr>
      </p:pic>
      <p:pic>
        <p:nvPicPr>
          <p:cNvPr id="135" name="Image 131" descr=" ">    </p:cNvPr>
          <p:cNvPicPr>
            <a:picLocks noChangeAspect="1"/>
          </p:cNvPicPr>
          <p:nvPr/>
        </p:nvPicPr>
        <p:blipFill>
          <a:blip r:embed="rId261">
            <a:extLst>
              <a:ext uri="{96DAC541-7B7A-43D3-8B79-37D633B846F1}">
                <asvg:svgBlip xmlns:asvg="http://schemas.microsoft.com/office/drawing/2016/SVG/main" r:embed="rId262"/>
              </a:ext>
            </a:extLst>
          </a:blip>
          <a:stretch>
            <a:fillRect/>
          </a:stretch>
        </p:blipFill>
        <p:spPr>
          <a:xfrm>
            <a:off x="7793443" y="2982215"/>
            <a:ext cx="164307" cy="163765"/>
          </a:xfrm>
          <a:prstGeom prst="rect">
            <a:avLst/>
          </a:prstGeom>
        </p:spPr>
      </p:pic>
      <p:pic>
        <p:nvPicPr>
          <p:cNvPr id="136" name="Image 132" descr=" ">    </p:cNvPr>
          <p:cNvPicPr>
            <a:picLocks noChangeAspect="1"/>
          </p:cNvPicPr>
          <p:nvPr/>
        </p:nvPicPr>
        <p:blipFill>
          <a:blip r:embed="rId263">
            <a:extLst>
              <a:ext uri="{96DAC541-7B7A-43D3-8B79-37D633B846F1}">
                <asvg:svgBlip xmlns:asvg="http://schemas.microsoft.com/office/drawing/2016/SVG/main" r:embed="rId264"/>
              </a:ext>
            </a:extLst>
          </a:blip>
          <a:stretch>
            <a:fillRect/>
          </a:stretch>
        </p:blipFill>
        <p:spPr>
          <a:xfrm>
            <a:off x="9512143" y="7939714"/>
            <a:ext cx="165015" cy="163568"/>
          </a:xfrm>
          <a:prstGeom prst="rect">
            <a:avLst/>
          </a:prstGeom>
        </p:spPr>
      </p:pic>
      <p:pic>
        <p:nvPicPr>
          <p:cNvPr id="137" name="Image 133" descr=" ">    </p:cNvPr>
          <p:cNvPicPr>
            <a:picLocks noChangeAspect="1"/>
          </p:cNvPicPr>
          <p:nvPr/>
        </p:nvPicPr>
        <p:blipFill>
          <a:blip r:embed="rId265">
            <a:extLst>
              <a:ext uri="{96DAC541-7B7A-43D3-8B79-37D633B846F1}">
                <asvg:svgBlip xmlns:asvg="http://schemas.microsoft.com/office/drawing/2016/SVG/main" r:embed="rId266"/>
              </a:ext>
            </a:extLst>
          </a:blip>
          <a:stretch>
            <a:fillRect/>
          </a:stretch>
        </p:blipFill>
        <p:spPr>
          <a:xfrm>
            <a:off x="8170733" y="7939072"/>
            <a:ext cx="158345" cy="162799"/>
          </a:xfrm>
          <a:prstGeom prst="rect">
            <a:avLst/>
          </a:prstGeom>
        </p:spPr>
      </p:pic>
      <p:pic>
        <p:nvPicPr>
          <p:cNvPr id="138" name="Image 134" descr=" ">    </p:cNvPr>
          <p:cNvPicPr>
            <a:picLocks noChangeAspect="1"/>
          </p:cNvPicPr>
          <p:nvPr/>
        </p:nvPicPr>
        <p:blipFill>
          <a:blip r:embed="rId267">
            <a:extLst>
              <a:ext uri="{96DAC541-7B7A-43D3-8B79-37D633B846F1}">
                <asvg:svgBlip xmlns:asvg="http://schemas.microsoft.com/office/drawing/2016/SVG/main" r:embed="rId268"/>
              </a:ext>
            </a:extLst>
          </a:blip>
          <a:stretch>
            <a:fillRect/>
          </a:stretch>
        </p:blipFill>
        <p:spPr>
          <a:xfrm>
            <a:off x="7793334" y="7938453"/>
            <a:ext cx="164038" cy="165689"/>
          </a:xfrm>
          <a:prstGeom prst="rect">
            <a:avLst/>
          </a:prstGeom>
        </p:spPr>
      </p:pic>
      <p:pic>
        <p:nvPicPr>
          <p:cNvPr id="139" name="Image 135" descr=" ">    </p:cNvPr>
          <p:cNvPicPr>
            <a:picLocks noChangeAspect="1"/>
          </p:cNvPicPr>
          <p:nvPr/>
        </p:nvPicPr>
        <p:blipFill>
          <a:blip r:embed="rId269">
            <a:extLst>
              <a:ext uri="{96DAC541-7B7A-43D3-8B79-37D633B846F1}">
                <asvg:svgBlip xmlns:asvg="http://schemas.microsoft.com/office/drawing/2016/SVG/main" r:embed="rId270"/>
              </a:ext>
            </a:extLst>
          </a:blip>
          <a:stretch>
            <a:fillRect/>
          </a:stretch>
        </p:blipFill>
        <p:spPr>
          <a:xfrm>
            <a:off x="6450465" y="7936196"/>
            <a:ext cx="163559" cy="167199"/>
          </a:xfrm>
          <a:prstGeom prst="rect">
            <a:avLst/>
          </a:prstGeom>
        </p:spPr>
      </p:pic>
      <p:pic>
        <p:nvPicPr>
          <p:cNvPr id="140" name="Image 136" descr=" ">    </p:cNvPr>
          <p:cNvPicPr>
            <a:picLocks noChangeAspect="1"/>
          </p:cNvPicPr>
          <p:nvPr/>
        </p:nvPicPr>
        <p:blipFill>
          <a:blip r:embed="rId271">
            <a:extLst>
              <a:ext uri="{96DAC541-7B7A-43D3-8B79-37D633B846F1}">
                <asvg:svgBlip xmlns:asvg="http://schemas.microsoft.com/office/drawing/2016/SVG/main" r:embed="rId272"/>
              </a:ext>
            </a:extLst>
          </a:blip>
          <a:stretch>
            <a:fillRect/>
          </a:stretch>
        </p:blipFill>
        <p:spPr>
          <a:xfrm>
            <a:off x="5879435" y="7564193"/>
            <a:ext cx="162156" cy="162781"/>
          </a:xfrm>
          <a:prstGeom prst="rect">
            <a:avLst/>
          </a:prstGeom>
        </p:spPr>
      </p:pic>
      <p:pic>
        <p:nvPicPr>
          <p:cNvPr id="141" name="Image 137" descr=" ">    </p:cNvPr>
          <p:cNvPicPr>
            <a:picLocks noChangeAspect="1"/>
          </p:cNvPicPr>
          <p:nvPr/>
        </p:nvPicPr>
        <p:blipFill>
          <a:blip r:embed="rId273">
            <a:extLst>
              <a:ext uri="{96DAC541-7B7A-43D3-8B79-37D633B846F1}">
                <asvg:svgBlip xmlns:asvg="http://schemas.microsoft.com/office/drawing/2016/SVG/main" r:embed="rId274"/>
              </a:ext>
            </a:extLst>
          </a:blip>
          <a:stretch>
            <a:fillRect/>
          </a:stretch>
        </p:blipFill>
        <p:spPr>
          <a:xfrm>
            <a:off x="10458753" y="6991065"/>
            <a:ext cx="165487" cy="164345"/>
          </a:xfrm>
          <a:prstGeom prst="rect">
            <a:avLst/>
          </a:prstGeom>
        </p:spPr>
      </p:pic>
      <p:pic>
        <p:nvPicPr>
          <p:cNvPr id="142" name="Image 138" descr=" ">    </p:cNvPr>
          <p:cNvPicPr>
            <a:picLocks noChangeAspect="1"/>
          </p:cNvPicPr>
          <p:nvPr/>
        </p:nvPicPr>
        <p:blipFill>
          <a:blip r:embed="rId275">
            <a:extLst>
              <a:ext uri="{96DAC541-7B7A-43D3-8B79-37D633B846F1}">
                <asvg:svgBlip xmlns:asvg="http://schemas.microsoft.com/office/drawing/2016/SVG/main" r:embed="rId276"/>
              </a:ext>
            </a:extLst>
          </a:blip>
          <a:stretch>
            <a:fillRect/>
          </a:stretch>
        </p:blipFill>
        <p:spPr>
          <a:xfrm>
            <a:off x="8364647" y="6989248"/>
            <a:ext cx="165638" cy="164371"/>
          </a:xfrm>
          <a:prstGeom prst="rect">
            <a:avLst/>
          </a:prstGeom>
        </p:spPr>
      </p:pic>
      <p:pic>
        <p:nvPicPr>
          <p:cNvPr id="143" name="Image 139" descr=" ">    </p:cNvPr>
          <p:cNvPicPr>
            <a:picLocks noChangeAspect="1"/>
          </p:cNvPicPr>
          <p:nvPr/>
        </p:nvPicPr>
        <p:blipFill>
          <a:blip r:embed="rId277">
            <a:extLst>
              <a:ext uri="{96DAC541-7B7A-43D3-8B79-37D633B846F1}">
                <asvg:svgBlip xmlns:asvg="http://schemas.microsoft.com/office/drawing/2016/SVG/main" r:embed="rId278"/>
              </a:ext>
            </a:extLst>
          </a:blip>
          <a:stretch>
            <a:fillRect/>
          </a:stretch>
        </p:blipFill>
        <p:spPr>
          <a:xfrm>
            <a:off x="8364268" y="6220640"/>
            <a:ext cx="164780" cy="163375"/>
          </a:xfrm>
          <a:prstGeom prst="rect">
            <a:avLst/>
          </a:prstGeom>
        </p:spPr>
      </p:pic>
      <p:pic>
        <p:nvPicPr>
          <p:cNvPr id="144" name="Image 140" descr=" ">    </p:cNvPr>
          <p:cNvPicPr>
            <a:picLocks noChangeAspect="1"/>
          </p:cNvPicPr>
          <p:nvPr/>
        </p:nvPicPr>
        <p:blipFill>
          <a:blip r:embed="rId279">
            <a:extLst>
              <a:ext uri="{96DAC541-7B7A-43D3-8B79-37D633B846F1}">
                <asvg:svgBlip xmlns:asvg="http://schemas.microsoft.com/office/drawing/2016/SVG/main" r:embed="rId280"/>
              </a:ext>
            </a:extLst>
          </a:blip>
          <a:stretch>
            <a:fillRect/>
          </a:stretch>
        </p:blipFill>
        <p:spPr>
          <a:xfrm>
            <a:off x="8938363" y="5271908"/>
            <a:ext cx="169488" cy="163137"/>
          </a:xfrm>
          <a:prstGeom prst="rect">
            <a:avLst/>
          </a:prstGeom>
        </p:spPr>
      </p:pic>
      <p:pic>
        <p:nvPicPr>
          <p:cNvPr id="145" name="Image 141" descr=" ">    </p:cNvPr>
          <p:cNvPicPr>
            <a:picLocks noChangeAspect="1"/>
          </p:cNvPicPr>
          <p:nvPr/>
        </p:nvPicPr>
        <p:blipFill>
          <a:blip r:embed="rId281">
            <a:extLst>
              <a:ext uri="{96DAC541-7B7A-43D3-8B79-37D633B846F1}">
                <asvg:svgBlip xmlns:asvg="http://schemas.microsoft.com/office/drawing/2016/SVG/main" r:embed="rId282"/>
              </a:ext>
            </a:extLst>
          </a:blip>
          <a:stretch>
            <a:fillRect/>
          </a:stretch>
        </p:blipFill>
        <p:spPr>
          <a:xfrm>
            <a:off x="10459919" y="4701209"/>
            <a:ext cx="161455" cy="164347"/>
          </a:xfrm>
          <a:prstGeom prst="rect">
            <a:avLst/>
          </a:prstGeom>
        </p:spPr>
      </p:pic>
      <p:pic>
        <p:nvPicPr>
          <p:cNvPr id="146" name="Image 142" descr=" ">    </p:cNvPr>
          <p:cNvPicPr>
            <a:picLocks noChangeAspect="1"/>
          </p:cNvPicPr>
          <p:nvPr/>
        </p:nvPicPr>
        <p:blipFill>
          <a:blip r:embed="rId283">
            <a:extLst>
              <a:ext uri="{96DAC541-7B7A-43D3-8B79-37D633B846F1}">
                <asvg:svgBlip xmlns:asvg="http://schemas.microsoft.com/office/drawing/2016/SVG/main" r:embed="rId284"/>
              </a:ext>
            </a:extLst>
          </a:blip>
          <a:stretch>
            <a:fillRect/>
          </a:stretch>
        </p:blipFill>
        <p:spPr>
          <a:xfrm>
            <a:off x="10655444" y="8705664"/>
            <a:ext cx="164780" cy="169940"/>
          </a:xfrm>
          <a:prstGeom prst="rect">
            <a:avLst/>
          </a:prstGeom>
        </p:spPr>
      </p:pic>
      <p:pic>
        <p:nvPicPr>
          <p:cNvPr id="147" name="Image 143" descr=" ">    </p:cNvPr>
          <p:cNvPicPr>
            <a:picLocks noChangeAspect="1"/>
          </p:cNvPicPr>
          <p:nvPr/>
        </p:nvPicPr>
        <p:blipFill>
          <a:blip r:embed="rId285">
            <a:extLst>
              <a:ext uri="{96DAC541-7B7A-43D3-8B79-37D633B846F1}">
                <asvg:svgBlip xmlns:asvg="http://schemas.microsoft.com/office/drawing/2016/SVG/main" r:embed="rId286"/>
              </a:ext>
            </a:extLst>
          </a:blip>
          <a:stretch>
            <a:fillRect/>
          </a:stretch>
        </p:blipFill>
        <p:spPr>
          <a:xfrm>
            <a:off x="8165111" y="8709444"/>
            <a:ext cx="162901" cy="166326"/>
          </a:xfrm>
          <a:prstGeom prst="rect">
            <a:avLst/>
          </a:prstGeom>
        </p:spPr>
      </p:pic>
      <p:pic>
        <p:nvPicPr>
          <p:cNvPr id="148" name="Image 144" descr=" ">    </p:cNvPr>
          <p:cNvPicPr>
            <a:picLocks noChangeAspect="1"/>
          </p:cNvPicPr>
          <p:nvPr/>
        </p:nvPicPr>
        <p:blipFill>
          <a:blip r:embed="rId287">
            <a:extLst>
              <a:ext uri="{96DAC541-7B7A-43D3-8B79-37D633B846F1}">
                <asvg:svgBlip xmlns:asvg="http://schemas.microsoft.com/office/drawing/2016/SVG/main" r:embed="rId288"/>
              </a:ext>
            </a:extLst>
          </a:blip>
          <a:stretch>
            <a:fillRect/>
          </a:stretch>
        </p:blipFill>
        <p:spPr>
          <a:xfrm>
            <a:off x="8165263" y="8136708"/>
            <a:ext cx="168150" cy="166081"/>
          </a:xfrm>
          <a:prstGeom prst="rect">
            <a:avLst/>
          </a:prstGeom>
        </p:spPr>
      </p:pic>
      <p:pic>
        <p:nvPicPr>
          <p:cNvPr id="149" name="Image 145" descr=" ">    </p:cNvPr>
          <p:cNvPicPr>
            <a:picLocks noChangeAspect="1"/>
          </p:cNvPicPr>
          <p:nvPr/>
        </p:nvPicPr>
        <p:blipFill>
          <a:blip r:embed="rId289">
            <a:extLst>
              <a:ext uri="{96DAC541-7B7A-43D3-8B79-37D633B846F1}">
                <asvg:svgBlip xmlns:asvg="http://schemas.microsoft.com/office/drawing/2016/SVG/main" r:embed="rId290"/>
              </a:ext>
            </a:extLst>
          </a:blip>
          <a:stretch>
            <a:fillRect/>
          </a:stretch>
        </p:blipFill>
        <p:spPr>
          <a:xfrm>
            <a:off x="8935958" y="7563983"/>
            <a:ext cx="164780" cy="168272"/>
          </a:xfrm>
          <a:prstGeom prst="rect">
            <a:avLst/>
          </a:prstGeom>
        </p:spPr>
      </p:pic>
      <p:pic>
        <p:nvPicPr>
          <p:cNvPr id="150" name="Image 146" descr=" ">    </p:cNvPr>
          <p:cNvPicPr>
            <a:picLocks noChangeAspect="1"/>
          </p:cNvPicPr>
          <p:nvPr/>
        </p:nvPicPr>
        <p:blipFill>
          <a:blip r:embed="rId291">
            <a:extLst>
              <a:ext uri="{96DAC541-7B7A-43D3-8B79-37D633B846F1}">
                <asvg:svgBlip xmlns:asvg="http://schemas.microsoft.com/office/drawing/2016/SVG/main" r:embed="rId292"/>
              </a:ext>
            </a:extLst>
          </a:blip>
          <a:stretch>
            <a:fillRect/>
          </a:stretch>
        </p:blipFill>
        <p:spPr>
          <a:xfrm>
            <a:off x="10462903" y="7559132"/>
            <a:ext cx="163601" cy="165726"/>
          </a:xfrm>
          <a:prstGeom prst="rect">
            <a:avLst/>
          </a:prstGeom>
        </p:spPr>
      </p:pic>
      <p:pic>
        <p:nvPicPr>
          <p:cNvPr id="151" name="Image 147" descr=" ">    </p:cNvPr>
          <p:cNvPicPr>
            <a:picLocks noChangeAspect="1"/>
          </p:cNvPicPr>
          <p:nvPr/>
        </p:nvPicPr>
        <p:blipFill>
          <a:blip r:embed="rId293">
            <a:extLst>
              <a:ext uri="{96DAC541-7B7A-43D3-8B79-37D633B846F1}">
                <asvg:svgBlip xmlns:asvg="http://schemas.microsoft.com/office/drawing/2016/SVG/main" r:embed="rId294"/>
              </a:ext>
            </a:extLst>
          </a:blip>
          <a:stretch>
            <a:fillRect/>
          </a:stretch>
        </p:blipFill>
        <p:spPr>
          <a:xfrm>
            <a:off x="6077472" y="6790776"/>
            <a:ext cx="165204" cy="166467"/>
          </a:xfrm>
          <a:prstGeom prst="rect">
            <a:avLst/>
          </a:prstGeom>
        </p:spPr>
      </p:pic>
      <p:pic>
        <p:nvPicPr>
          <p:cNvPr id="152" name="Image 148" descr=" ">    </p:cNvPr>
          <p:cNvPicPr>
            <a:picLocks noChangeAspect="1"/>
          </p:cNvPicPr>
          <p:nvPr/>
        </p:nvPicPr>
        <p:blipFill>
          <a:blip r:embed="rId295">
            <a:extLst>
              <a:ext uri="{96DAC541-7B7A-43D3-8B79-37D633B846F1}">
                <asvg:svgBlip xmlns:asvg="http://schemas.microsoft.com/office/drawing/2016/SVG/main" r:embed="rId296"/>
              </a:ext>
            </a:extLst>
          </a:blip>
          <a:stretch>
            <a:fillRect/>
          </a:stretch>
        </p:blipFill>
        <p:spPr>
          <a:xfrm>
            <a:off x="5879151" y="5845304"/>
            <a:ext cx="163710" cy="162951"/>
          </a:xfrm>
          <a:prstGeom prst="rect">
            <a:avLst/>
          </a:prstGeom>
        </p:spPr>
      </p:pic>
      <p:pic>
        <p:nvPicPr>
          <p:cNvPr id="153" name="Image 149" descr=" ">    </p:cNvPr>
          <p:cNvPicPr>
            <a:picLocks noChangeAspect="1"/>
          </p:cNvPicPr>
          <p:nvPr/>
        </p:nvPicPr>
        <p:blipFill>
          <a:blip r:embed="rId297">
            <a:extLst>
              <a:ext uri="{96DAC541-7B7A-43D3-8B79-37D633B846F1}">
                <asvg:svgBlip xmlns:asvg="http://schemas.microsoft.com/office/drawing/2016/SVG/main" r:embed="rId298"/>
              </a:ext>
            </a:extLst>
          </a:blip>
          <a:stretch>
            <a:fillRect/>
          </a:stretch>
        </p:blipFill>
        <p:spPr>
          <a:xfrm>
            <a:off x="8364700" y="4701260"/>
            <a:ext cx="167249" cy="166443"/>
          </a:xfrm>
          <a:prstGeom prst="rect">
            <a:avLst/>
          </a:prstGeom>
        </p:spPr>
      </p:pic>
      <p:pic>
        <p:nvPicPr>
          <p:cNvPr id="154" name="Image 150" descr=" ">    </p:cNvPr>
          <p:cNvPicPr>
            <a:picLocks noChangeAspect="1"/>
          </p:cNvPicPr>
          <p:nvPr/>
        </p:nvPicPr>
        <p:blipFill>
          <a:blip r:embed="rId299">
            <a:extLst>
              <a:ext uri="{96DAC541-7B7A-43D3-8B79-37D633B846F1}">
                <asvg:svgBlip xmlns:asvg="http://schemas.microsoft.com/office/drawing/2016/SVG/main" r:embed="rId300"/>
              </a:ext>
            </a:extLst>
          </a:blip>
          <a:stretch>
            <a:fillRect/>
          </a:stretch>
        </p:blipFill>
        <p:spPr>
          <a:xfrm>
            <a:off x="9311185" y="4506167"/>
            <a:ext cx="165839" cy="165577"/>
          </a:xfrm>
          <a:prstGeom prst="rect">
            <a:avLst/>
          </a:prstGeom>
        </p:spPr>
      </p:pic>
      <p:pic>
        <p:nvPicPr>
          <p:cNvPr id="155" name="Image 151" descr=" ">    </p:cNvPr>
          <p:cNvPicPr>
            <a:picLocks noChangeAspect="1"/>
          </p:cNvPicPr>
          <p:nvPr/>
        </p:nvPicPr>
        <p:blipFill>
          <a:blip r:embed="rId301">
            <a:extLst>
              <a:ext uri="{96DAC541-7B7A-43D3-8B79-37D633B846F1}">
                <asvg:svgBlip xmlns:asvg="http://schemas.microsoft.com/office/drawing/2016/SVG/main" r:embed="rId302"/>
              </a:ext>
            </a:extLst>
          </a:blip>
          <a:stretch>
            <a:fillRect/>
          </a:stretch>
        </p:blipFill>
        <p:spPr>
          <a:xfrm>
            <a:off x="5309388" y="4503164"/>
            <a:ext cx="158259" cy="169063"/>
          </a:xfrm>
          <a:prstGeom prst="rect">
            <a:avLst/>
          </a:prstGeom>
        </p:spPr>
      </p:pic>
      <p:pic>
        <p:nvPicPr>
          <p:cNvPr id="156" name="Image 152" descr=" ">    </p:cNvPr>
          <p:cNvPicPr>
            <a:picLocks noChangeAspect="1"/>
          </p:cNvPicPr>
          <p:nvPr/>
        </p:nvPicPr>
        <p:blipFill>
          <a:blip r:embed="rId303">
            <a:extLst>
              <a:ext uri="{96DAC541-7B7A-43D3-8B79-37D633B846F1}">
                <asvg:svgBlip xmlns:asvg="http://schemas.microsoft.com/office/drawing/2016/SVG/main" r:embed="rId304"/>
              </a:ext>
            </a:extLst>
          </a:blip>
          <a:stretch>
            <a:fillRect/>
          </a:stretch>
        </p:blipFill>
        <p:spPr>
          <a:xfrm>
            <a:off x="8937703" y="3356800"/>
            <a:ext cx="168640" cy="167089"/>
          </a:xfrm>
          <a:prstGeom prst="rect">
            <a:avLst/>
          </a:prstGeom>
        </p:spPr>
      </p:pic>
      <p:pic>
        <p:nvPicPr>
          <p:cNvPr id="157" name="Image 153" descr=" ">    </p:cNvPr>
          <p:cNvPicPr>
            <a:picLocks noChangeAspect="1"/>
          </p:cNvPicPr>
          <p:nvPr/>
        </p:nvPicPr>
        <p:blipFill>
          <a:blip r:embed="rId305">
            <a:extLst>
              <a:ext uri="{96DAC541-7B7A-43D3-8B79-37D633B846F1}">
                <asvg:svgBlip xmlns:asvg="http://schemas.microsoft.com/office/drawing/2016/SVG/main" r:embed="rId306"/>
              </a:ext>
            </a:extLst>
          </a:blip>
          <a:stretch>
            <a:fillRect/>
          </a:stretch>
        </p:blipFill>
        <p:spPr>
          <a:xfrm>
            <a:off x="8743750" y="2787887"/>
            <a:ext cx="160667" cy="162950"/>
          </a:xfrm>
          <a:prstGeom prst="rect">
            <a:avLst/>
          </a:prstGeom>
        </p:spPr>
      </p:pic>
      <p:pic>
        <p:nvPicPr>
          <p:cNvPr id="158" name="Image 154" descr=" ">    </p:cNvPr>
          <p:cNvPicPr>
            <a:picLocks noChangeAspect="1"/>
          </p:cNvPicPr>
          <p:nvPr/>
        </p:nvPicPr>
        <p:blipFill>
          <a:blip r:embed="rId307">
            <a:extLst>
              <a:ext uri="{96DAC541-7B7A-43D3-8B79-37D633B846F1}">
                <asvg:svgBlip xmlns:asvg="http://schemas.microsoft.com/office/drawing/2016/SVG/main" r:embed="rId308"/>
              </a:ext>
            </a:extLst>
          </a:blip>
          <a:stretch>
            <a:fillRect/>
          </a:stretch>
        </p:blipFill>
        <p:spPr>
          <a:xfrm>
            <a:off x="8170575" y="2787661"/>
            <a:ext cx="159751" cy="162779"/>
          </a:xfrm>
          <a:prstGeom prst="rect">
            <a:avLst/>
          </a:prstGeom>
        </p:spPr>
      </p:pic>
      <p:pic>
        <p:nvPicPr>
          <p:cNvPr id="159" name="Image 155" descr=" ">    </p:cNvPr>
          <p:cNvPicPr>
            <a:picLocks noChangeAspect="1"/>
          </p:cNvPicPr>
          <p:nvPr/>
        </p:nvPicPr>
        <p:blipFill>
          <a:blip r:embed="rId309">
            <a:extLst>
              <a:ext uri="{96DAC541-7B7A-43D3-8B79-37D633B846F1}">
                <asvg:svgBlip xmlns:asvg="http://schemas.microsoft.com/office/drawing/2016/SVG/main" r:embed="rId310"/>
              </a:ext>
            </a:extLst>
          </a:blip>
          <a:stretch>
            <a:fillRect/>
          </a:stretch>
        </p:blipFill>
        <p:spPr>
          <a:xfrm>
            <a:off x="6649796" y="2786574"/>
            <a:ext cx="164582" cy="169176"/>
          </a:xfrm>
          <a:prstGeom prst="rect">
            <a:avLst/>
          </a:prstGeom>
        </p:spPr>
      </p:pic>
      <p:pic>
        <p:nvPicPr>
          <p:cNvPr id="160" name="Image 156" descr=" ">    </p:cNvPr>
          <p:cNvPicPr>
            <a:picLocks noChangeAspect="1"/>
          </p:cNvPicPr>
          <p:nvPr/>
        </p:nvPicPr>
        <p:blipFill>
          <a:blip r:embed="rId311">
            <a:extLst>
              <a:ext uri="{96DAC541-7B7A-43D3-8B79-37D633B846F1}">
                <asvg:svgBlip xmlns:asvg="http://schemas.microsoft.com/office/drawing/2016/SVG/main" r:embed="rId312"/>
              </a:ext>
            </a:extLst>
          </a:blip>
          <a:stretch>
            <a:fillRect/>
          </a:stretch>
        </p:blipFill>
        <p:spPr>
          <a:xfrm>
            <a:off x="7224826" y="9080931"/>
            <a:ext cx="161313" cy="165621"/>
          </a:xfrm>
          <a:prstGeom prst="rect">
            <a:avLst/>
          </a:prstGeom>
        </p:spPr>
      </p:pic>
      <p:pic>
        <p:nvPicPr>
          <p:cNvPr id="161" name="Image 157" descr=" ">    </p:cNvPr>
          <p:cNvPicPr>
            <a:picLocks noChangeAspect="1"/>
          </p:cNvPicPr>
          <p:nvPr/>
        </p:nvPicPr>
        <p:blipFill>
          <a:blip r:embed="rId313">
            <a:extLst>
              <a:ext uri="{96DAC541-7B7A-43D3-8B79-37D633B846F1}">
                <asvg:svgBlip xmlns:asvg="http://schemas.microsoft.com/office/drawing/2016/SVG/main" r:embed="rId314"/>
              </a:ext>
            </a:extLst>
          </a:blip>
          <a:stretch>
            <a:fillRect/>
          </a:stretch>
        </p:blipFill>
        <p:spPr>
          <a:xfrm>
            <a:off x="10082002" y="8511766"/>
            <a:ext cx="164190" cy="161313"/>
          </a:xfrm>
          <a:prstGeom prst="rect">
            <a:avLst/>
          </a:prstGeom>
        </p:spPr>
      </p:pic>
      <p:pic>
        <p:nvPicPr>
          <p:cNvPr id="162" name="Image 158" descr=" ">    </p:cNvPr>
          <p:cNvPicPr>
            <a:picLocks noChangeAspect="1"/>
          </p:cNvPicPr>
          <p:nvPr/>
        </p:nvPicPr>
        <p:blipFill>
          <a:blip r:embed="rId315">
            <a:extLst>
              <a:ext uri="{96DAC541-7B7A-43D3-8B79-37D633B846F1}">
                <asvg:svgBlip xmlns:asvg="http://schemas.microsoft.com/office/drawing/2016/SVG/main" r:embed="rId316"/>
              </a:ext>
            </a:extLst>
          </a:blip>
          <a:stretch>
            <a:fillRect/>
          </a:stretch>
        </p:blipFill>
        <p:spPr>
          <a:xfrm>
            <a:off x="9312842" y="8134651"/>
            <a:ext cx="162775" cy="163207"/>
          </a:xfrm>
          <a:prstGeom prst="rect">
            <a:avLst/>
          </a:prstGeom>
        </p:spPr>
      </p:pic>
      <p:pic>
        <p:nvPicPr>
          <p:cNvPr id="163" name="Image 159" descr=" ">    </p:cNvPr>
          <p:cNvPicPr>
            <a:picLocks noChangeAspect="1"/>
          </p:cNvPicPr>
          <p:nvPr/>
        </p:nvPicPr>
        <p:blipFill>
          <a:blip r:embed="rId317">
            <a:extLst>
              <a:ext uri="{96DAC541-7B7A-43D3-8B79-37D633B846F1}">
                <asvg:svgBlip xmlns:asvg="http://schemas.microsoft.com/office/drawing/2016/SVG/main" r:embed="rId318"/>
              </a:ext>
            </a:extLst>
          </a:blip>
          <a:stretch>
            <a:fillRect/>
          </a:stretch>
        </p:blipFill>
        <p:spPr>
          <a:xfrm>
            <a:off x="5881041" y="7938317"/>
            <a:ext cx="159174" cy="170903"/>
          </a:xfrm>
          <a:prstGeom prst="rect">
            <a:avLst/>
          </a:prstGeom>
        </p:spPr>
      </p:pic>
      <p:pic>
        <p:nvPicPr>
          <p:cNvPr id="164" name="Image 160" descr=" ">    </p:cNvPr>
          <p:cNvPicPr>
            <a:picLocks noChangeAspect="1"/>
          </p:cNvPicPr>
          <p:nvPr/>
        </p:nvPicPr>
        <p:blipFill>
          <a:blip r:embed="rId319">
            <a:extLst>
              <a:ext uri="{96DAC541-7B7A-43D3-8B79-37D633B846F1}">
                <asvg:svgBlip xmlns:asvg="http://schemas.microsoft.com/office/drawing/2016/SVG/main" r:embed="rId320"/>
              </a:ext>
            </a:extLst>
          </a:blip>
          <a:stretch>
            <a:fillRect/>
          </a:stretch>
        </p:blipFill>
        <p:spPr>
          <a:xfrm>
            <a:off x="10084239" y="6989074"/>
            <a:ext cx="163755" cy="165478"/>
          </a:xfrm>
          <a:prstGeom prst="rect">
            <a:avLst/>
          </a:prstGeom>
        </p:spPr>
      </p:pic>
      <p:pic>
        <p:nvPicPr>
          <p:cNvPr id="165" name="Image 161" descr=" ">    </p:cNvPr>
          <p:cNvPicPr>
            <a:picLocks noChangeAspect="1"/>
          </p:cNvPicPr>
          <p:nvPr/>
        </p:nvPicPr>
        <p:blipFill>
          <a:blip r:embed="rId321">
            <a:extLst>
              <a:ext uri="{96DAC541-7B7A-43D3-8B79-37D633B846F1}">
                <asvg:svgBlip xmlns:asvg="http://schemas.microsoft.com/office/drawing/2016/SVG/main" r:embed="rId322"/>
              </a:ext>
            </a:extLst>
          </a:blip>
          <a:stretch>
            <a:fillRect/>
          </a:stretch>
        </p:blipFill>
        <p:spPr>
          <a:xfrm>
            <a:off x="4161362" y="5845330"/>
            <a:ext cx="157564" cy="163309"/>
          </a:xfrm>
          <a:prstGeom prst="rect">
            <a:avLst/>
          </a:prstGeom>
        </p:spPr>
      </p:pic>
      <p:pic>
        <p:nvPicPr>
          <p:cNvPr id="166" name="Image 162" descr=" ">    </p:cNvPr>
          <p:cNvPicPr>
            <a:picLocks noChangeAspect="1"/>
          </p:cNvPicPr>
          <p:nvPr/>
        </p:nvPicPr>
        <p:blipFill>
          <a:blip r:embed="rId323">
            <a:extLst>
              <a:ext uri="{96DAC541-7B7A-43D3-8B79-37D633B846F1}">
                <asvg:svgBlip xmlns:asvg="http://schemas.microsoft.com/office/drawing/2016/SVG/main" r:embed="rId324"/>
              </a:ext>
            </a:extLst>
          </a:blip>
          <a:stretch>
            <a:fillRect/>
          </a:stretch>
        </p:blipFill>
        <p:spPr>
          <a:xfrm>
            <a:off x="8745577" y="5072943"/>
            <a:ext cx="159619" cy="167027"/>
          </a:xfrm>
          <a:prstGeom prst="rect">
            <a:avLst/>
          </a:prstGeom>
        </p:spPr>
      </p:pic>
      <p:pic>
        <p:nvPicPr>
          <p:cNvPr id="167" name="Image 163" descr=" ">    </p:cNvPr>
          <p:cNvPicPr>
            <a:picLocks noChangeAspect="1"/>
          </p:cNvPicPr>
          <p:nvPr/>
        </p:nvPicPr>
        <p:blipFill>
          <a:blip r:embed="rId325">
            <a:extLst>
              <a:ext uri="{96DAC541-7B7A-43D3-8B79-37D633B846F1}">
                <asvg:svgBlip xmlns:asvg="http://schemas.microsoft.com/office/drawing/2016/SVG/main" r:embed="rId326"/>
              </a:ext>
            </a:extLst>
          </a:blip>
          <a:stretch>
            <a:fillRect/>
          </a:stretch>
        </p:blipFill>
        <p:spPr>
          <a:xfrm>
            <a:off x="7593628" y="4128736"/>
            <a:ext cx="169335" cy="165956"/>
          </a:xfrm>
          <a:prstGeom prst="rect">
            <a:avLst/>
          </a:prstGeom>
        </p:spPr>
      </p:pic>
      <p:pic>
        <p:nvPicPr>
          <p:cNvPr id="168" name="Image 164" descr=" ">    </p:cNvPr>
          <p:cNvPicPr>
            <a:picLocks noChangeAspect="1"/>
          </p:cNvPicPr>
          <p:nvPr/>
        </p:nvPicPr>
        <p:blipFill>
          <a:blip r:embed="rId327">
            <a:extLst>
              <a:ext uri="{96DAC541-7B7A-43D3-8B79-37D633B846F1}">
                <asvg:svgBlip xmlns:asvg="http://schemas.microsoft.com/office/drawing/2016/SVG/main" r:embed="rId328"/>
              </a:ext>
            </a:extLst>
          </a:blip>
          <a:stretch>
            <a:fillRect/>
          </a:stretch>
        </p:blipFill>
        <p:spPr>
          <a:xfrm>
            <a:off x="8365577" y="8509636"/>
            <a:ext cx="165088" cy="168123"/>
          </a:xfrm>
          <a:prstGeom prst="rect">
            <a:avLst/>
          </a:prstGeom>
        </p:spPr>
      </p:pic>
      <p:pic>
        <p:nvPicPr>
          <p:cNvPr id="169" name="Image 165" descr=" ">    </p:cNvPr>
          <p:cNvPicPr>
            <a:picLocks noChangeAspect="1"/>
          </p:cNvPicPr>
          <p:nvPr/>
        </p:nvPicPr>
        <p:blipFill>
          <a:blip r:embed="rId329">
            <a:extLst>
              <a:ext uri="{96DAC541-7B7A-43D3-8B79-37D633B846F1}">
                <asvg:svgBlip xmlns:asvg="http://schemas.microsoft.com/office/drawing/2016/SVG/main" r:embed="rId330"/>
              </a:ext>
            </a:extLst>
          </a:blip>
          <a:stretch>
            <a:fillRect/>
          </a:stretch>
        </p:blipFill>
        <p:spPr>
          <a:xfrm>
            <a:off x="7020860" y="8511756"/>
            <a:ext cx="169484" cy="164654"/>
          </a:xfrm>
          <a:prstGeom prst="rect">
            <a:avLst/>
          </a:prstGeom>
        </p:spPr>
      </p:pic>
      <p:pic>
        <p:nvPicPr>
          <p:cNvPr id="170" name="Image 166" descr=" ">    </p:cNvPr>
          <p:cNvPicPr>
            <a:picLocks noChangeAspect="1"/>
          </p:cNvPicPr>
          <p:nvPr/>
        </p:nvPicPr>
        <p:blipFill>
          <a:blip r:embed="rId331">
            <a:extLst>
              <a:ext uri="{96DAC541-7B7A-43D3-8B79-37D633B846F1}">
                <asvg:svgBlip xmlns:asvg="http://schemas.microsoft.com/office/drawing/2016/SVG/main" r:embed="rId332"/>
              </a:ext>
            </a:extLst>
          </a:blip>
          <a:stretch>
            <a:fillRect/>
          </a:stretch>
        </p:blipFill>
        <p:spPr>
          <a:xfrm>
            <a:off x="9312023" y="6792026"/>
            <a:ext cx="163043" cy="163675"/>
          </a:xfrm>
          <a:prstGeom prst="rect">
            <a:avLst/>
          </a:prstGeom>
        </p:spPr>
      </p:pic>
      <p:pic>
        <p:nvPicPr>
          <p:cNvPr id="171" name="Image 167" descr=" ">    </p:cNvPr>
          <p:cNvPicPr>
            <a:picLocks noChangeAspect="1"/>
          </p:cNvPicPr>
          <p:nvPr/>
        </p:nvPicPr>
        <p:blipFill>
          <a:blip r:embed="rId333">
            <a:extLst>
              <a:ext uri="{96DAC541-7B7A-43D3-8B79-37D633B846F1}">
                <asvg:svgBlip xmlns:asvg="http://schemas.microsoft.com/office/drawing/2016/SVG/main" r:embed="rId334"/>
              </a:ext>
            </a:extLst>
          </a:blip>
          <a:stretch>
            <a:fillRect/>
          </a:stretch>
        </p:blipFill>
        <p:spPr>
          <a:xfrm>
            <a:off x="9884585" y="6221549"/>
            <a:ext cx="163775" cy="177392"/>
          </a:xfrm>
          <a:prstGeom prst="rect">
            <a:avLst/>
          </a:prstGeom>
        </p:spPr>
      </p:pic>
      <p:pic>
        <p:nvPicPr>
          <p:cNvPr id="172" name="Image 168" descr=" ">    </p:cNvPr>
          <p:cNvPicPr>
            <a:picLocks noChangeAspect="1"/>
          </p:cNvPicPr>
          <p:nvPr/>
        </p:nvPicPr>
        <p:blipFill>
          <a:blip r:embed="rId335">
            <a:extLst>
              <a:ext uri="{96DAC541-7B7A-43D3-8B79-37D633B846F1}">
                <asvg:svgBlip xmlns:asvg="http://schemas.microsoft.com/office/drawing/2016/SVG/main" r:embed="rId336"/>
              </a:ext>
            </a:extLst>
          </a:blip>
          <a:stretch>
            <a:fillRect/>
          </a:stretch>
        </p:blipFill>
        <p:spPr>
          <a:xfrm>
            <a:off x="5502322" y="5272359"/>
            <a:ext cx="164693" cy="163844"/>
          </a:xfrm>
          <a:prstGeom prst="rect">
            <a:avLst/>
          </a:prstGeom>
        </p:spPr>
      </p:pic>
      <p:pic>
        <p:nvPicPr>
          <p:cNvPr id="173" name="Image 169" descr=" ">    </p:cNvPr>
          <p:cNvPicPr>
            <a:picLocks noChangeAspect="1"/>
          </p:cNvPicPr>
          <p:nvPr/>
        </p:nvPicPr>
        <p:blipFill>
          <a:blip r:embed="rId337">
            <a:extLst>
              <a:ext uri="{96DAC541-7B7A-43D3-8B79-37D633B846F1}">
                <asvg:svgBlip xmlns:asvg="http://schemas.microsoft.com/office/drawing/2016/SVG/main" r:embed="rId338"/>
              </a:ext>
            </a:extLst>
          </a:blip>
          <a:stretch>
            <a:fillRect/>
          </a:stretch>
        </p:blipFill>
        <p:spPr>
          <a:xfrm>
            <a:off x="7793388" y="9278063"/>
            <a:ext cx="164517" cy="165399"/>
          </a:xfrm>
          <a:prstGeom prst="rect">
            <a:avLst/>
          </a:prstGeom>
        </p:spPr>
      </p:pic>
      <p:pic>
        <p:nvPicPr>
          <p:cNvPr id="174" name="Image 170" descr=" ">    </p:cNvPr>
          <p:cNvPicPr>
            <a:picLocks noChangeAspect="1"/>
          </p:cNvPicPr>
          <p:nvPr/>
        </p:nvPicPr>
        <p:blipFill>
          <a:blip r:embed="rId339">
            <a:extLst>
              <a:ext uri="{96DAC541-7B7A-43D3-8B79-37D633B846F1}">
                <asvg:svgBlip xmlns:asvg="http://schemas.microsoft.com/office/drawing/2016/SVG/main" r:embed="rId340"/>
              </a:ext>
            </a:extLst>
          </a:blip>
          <a:stretch>
            <a:fillRect/>
          </a:stretch>
        </p:blipFill>
        <p:spPr>
          <a:xfrm>
            <a:off x="9890690" y="7939272"/>
            <a:ext cx="158119" cy="162601"/>
          </a:xfrm>
          <a:prstGeom prst="rect">
            <a:avLst/>
          </a:prstGeom>
        </p:spPr>
      </p:pic>
      <p:pic>
        <p:nvPicPr>
          <p:cNvPr id="175" name="Image 171" descr=" ">    </p:cNvPr>
          <p:cNvPicPr>
            <a:picLocks noChangeAspect="1"/>
          </p:cNvPicPr>
          <p:nvPr/>
        </p:nvPicPr>
        <p:blipFill>
          <a:blip r:embed="rId341">
            <a:extLst>
              <a:ext uri="{96DAC541-7B7A-43D3-8B79-37D633B846F1}">
                <asvg:svgBlip xmlns:asvg="http://schemas.microsoft.com/office/drawing/2016/SVG/main" r:embed="rId342"/>
              </a:ext>
            </a:extLst>
          </a:blip>
          <a:stretch>
            <a:fillRect/>
          </a:stretch>
        </p:blipFill>
        <p:spPr>
          <a:xfrm>
            <a:off x="7223885" y="7365454"/>
            <a:ext cx="162386" cy="166365"/>
          </a:xfrm>
          <a:prstGeom prst="rect">
            <a:avLst/>
          </a:prstGeom>
        </p:spPr>
      </p:pic>
      <p:pic>
        <p:nvPicPr>
          <p:cNvPr id="176" name="Image 172" descr=" ">    </p:cNvPr>
          <p:cNvPicPr>
            <a:picLocks noChangeAspect="1"/>
          </p:cNvPicPr>
          <p:nvPr/>
        </p:nvPicPr>
        <p:blipFill>
          <a:blip r:embed="rId343">
            <a:extLst>
              <a:ext uri="{96DAC541-7B7A-43D3-8B79-37D633B846F1}">
                <asvg:svgBlip xmlns:asvg="http://schemas.microsoft.com/office/drawing/2016/SVG/main" r:embed="rId344"/>
              </a:ext>
            </a:extLst>
          </a:blip>
          <a:stretch>
            <a:fillRect/>
          </a:stretch>
        </p:blipFill>
        <p:spPr>
          <a:xfrm>
            <a:off x="10456601" y="5838258"/>
            <a:ext cx="165175" cy="171955"/>
          </a:xfrm>
          <a:prstGeom prst="rect">
            <a:avLst/>
          </a:prstGeom>
        </p:spPr>
      </p:pic>
      <p:pic>
        <p:nvPicPr>
          <p:cNvPr id="177" name="Image 173" descr=" ">    </p:cNvPr>
          <p:cNvPicPr>
            <a:picLocks noChangeAspect="1"/>
          </p:cNvPicPr>
          <p:nvPr/>
        </p:nvPicPr>
        <p:blipFill>
          <a:blip r:embed="rId345">
            <a:extLst>
              <a:ext uri="{96DAC541-7B7A-43D3-8B79-37D633B846F1}">
                <asvg:svgBlip xmlns:asvg="http://schemas.microsoft.com/office/drawing/2016/SVG/main" r:embed="rId346"/>
              </a:ext>
            </a:extLst>
          </a:blip>
          <a:stretch>
            <a:fillRect/>
          </a:stretch>
        </p:blipFill>
        <p:spPr>
          <a:xfrm>
            <a:off x="7593628" y="3557349"/>
            <a:ext cx="166419" cy="164540"/>
          </a:xfrm>
          <a:prstGeom prst="rect">
            <a:avLst/>
          </a:prstGeom>
        </p:spPr>
      </p:pic>
      <p:pic>
        <p:nvPicPr>
          <p:cNvPr id="178" name="Image 174" descr=" ">    </p:cNvPr>
          <p:cNvPicPr>
            <a:picLocks noChangeAspect="1"/>
          </p:cNvPicPr>
          <p:nvPr/>
        </p:nvPicPr>
        <p:blipFill>
          <a:blip r:embed="rId347">
            <a:extLst>
              <a:ext uri="{96DAC541-7B7A-43D3-8B79-37D633B846F1}">
                <asvg:svgBlip xmlns:asvg="http://schemas.microsoft.com/office/drawing/2016/SVG/main" r:embed="rId348"/>
              </a:ext>
            </a:extLst>
          </a:blip>
          <a:stretch>
            <a:fillRect/>
          </a:stretch>
        </p:blipFill>
        <p:spPr>
          <a:xfrm>
            <a:off x="5878934" y="3358527"/>
            <a:ext cx="159438" cy="167083"/>
          </a:xfrm>
          <a:prstGeom prst="rect">
            <a:avLst/>
          </a:prstGeom>
        </p:spPr>
      </p:pic>
      <p:pic>
        <p:nvPicPr>
          <p:cNvPr id="179" name="Image 175" descr=" ">    </p:cNvPr>
          <p:cNvPicPr>
            <a:picLocks noChangeAspect="1"/>
          </p:cNvPicPr>
          <p:nvPr/>
        </p:nvPicPr>
        <p:blipFill>
          <a:blip r:embed="rId349">
            <a:extLst>
              <a:ext uri="{96DAC541-7B7A-43D3-8B79-37D633B846F1}">
                <asvg:svgBlip xmlns:asvg="http://schemas.microsoft.com/office/drawing/2016/SVG/main" r:embed="rId350"/>
              </a:ext>
            </a:extLst>
          </a:blip>
          <a:stretch>
            <a:fillRect/>
          </a:stretch>
        </p:blipFill>
        <p:spPr>
          <a:xfrm>
            <a:off x="5306859" y="7939829"/>
            <a:ext cx="161754" cy="163987"/>
          </a:xfrm>
          <a:prstGeom prst="rect">
            <a:avLst/>
          </a:prstGeom>
        </p:spPr>
      </p:pic>
      <p:pic>
        <p:nvPicPr>
          <p:cNvPr id="180" name="Image 176" descr=" ">    </p:cNvPr>
          <p:cNvPicPr>
            <a:picLocks noChangeAspect="1"/>
          </p:cNvPicPr>
          <p:nvPr/>
        </p:nvPicPr>
        <p:blipFill>
          <a:blip r:embed="rId351">
            <a:extLst>
              <a:ext uri="{96DAC541-7B7A-43D3-8B79-37D633B846F1}">
                <asvg:svgBlip xmlns:asvg="http://schemas.microsoft.com/office/drawing/2016/SVG/main" r:embed="rId352"/>
              </a:ext>
            </a:extLst>
          </a:blip>
          <a:stretch>
            <a:fillRect/>
          </a:stretch>
        </p:blipFill>
        <p:spPr>
          <a:xfrm>
            <a:off x="6651347" y="7363240"/>
            <a:ext cx="160532" cy="171120"/>
          </a:xfrm>
          <a:prstGeom prst="rect">
            <a:avLst/>
          </a:prstGeom>
        </p:spPr>
      </p:pic>
      <p:pic>
        <p:nvPicPr>
          <p:cNvPr id="181" name="Image 177" descr=" ">    </p:cNvPr>
          <p:cNvPicPr>
            <a:picLocks noChangeAspect="1"/>
          </p:cNvPicPr>
          <p:nvPr/>
        </p:nvPicPr>
        <p:blipFill>
          <a:blip r:embed="rId353">
            <a:extLst>
              <a:ext uri="{96DAC541-7B7A-43D3-8B79-37D633B846F1}">
                <asvg:svgBlip xmlns:asvg="http://schemas.microsoft.com/office/drawing/2016/SVG/main" r:embed="rId354"/>
              </a:ext>
            </a:extLst>
          </a:blip>
          <a:stretch>
            <a:fillRect/>
          </a:stretch>
        </p:blipFill>
        <p:spPr>
          <a:xfrm>
            <a:off x="6446403" y="5274785"/>
            <a:ext cx="170055" cy="161683"/>
          </a:xfrm>
          <a:prstGeom prst="rect">
            <a:avLst/>
          </a:prstGeom>
        </p:spPr>
      </p:pic>
      <p:pic>
        <p:nvPicPr>
          <p:cNvPr id="182" name="Image 178" descr=" ">    </p:cNvPr>
          <p:cNvPicPr>
            <a:picLocks noChangeAspect="1"/>
          </p:cNvPicPr>
          <p:nvPr/>
        </p:nvPicPr>
        <p:blipFill>
          <a:blip r:embed="rId355">
            <a:extLst>
              <a:ext uri="{96DAC541-7B7A-43D3-8B79-37D633B846F1}">
                <asvg:svgBlip xmlns:asvg="http://schemas.microsoft.com/office/drawing/2016/SVG/main" r:embed="rId356"/>
              </a:ext>
            </a:extLst>
          </a:blip>
          <a:stretch>
            <a:fillRect/>
          </a:stretch>
        </p:blipFill>
        <p:spPr>
          <a:xfrm>
            <a:off x="6075951" y="5076698"/>
            <a:ext cx="162913" cy="166052"/>
          </a:xfrm>
          <a:prstGeom prst="rect">
            <a:avLst/>
          </a:prstGeom>
        </p:spPr>
      </p:pic>
      <p:pic>
        <p:nvPicPr>
          <p:cNvPr id="183" name="Image 179" descr=" ">    </p:cNvPr>
          <p:cNvPicPr>
            <a:picLocks noChangeAspect="1"/>
          </p:cNvPicPr>
          <p:nvPr/>
        </p:nvPicPr>
        <p:blipFill>
          <a:blip r:embed="rId357">
            <a:extLst>
              <a:ext uri="{96DAC541-7B7A-43D3-8B79-37D633B846F1}">
                <asvg:svgBlip xmlns:asvg="http://schemas.microsoft.com/office/drawing/2016/SVG/main" r:embed="rId358"/>
              </a:ext>
            </a:extLst>
          </a:blip>
          <a:stretch>
            <a:fillRect/>
          </a:stretch>
        </p:blipFill>
        <p:spPr>
          <a:xfrm>
            <a:off x="4930345" y="4701141"/>
            <a:ext cx="165670" cy="166275"/>
          </a:xfrm>
          <a:prstGeom prst="rect">
            <a:avLst/>
          </a:prstGeom>
        </p:spPr>
      </p:pic>
      <p:pic>
        <p:nvPicPr>
          <p:cNvPr id="184" name="Image 180" descr=" ">    </p:cNvPr>
          <p:cNvPicPr>
            <a:picLocks noChangeAspect="1"/>
          </p:cNvPicPr>
          <p:nvPr/>
        </p:nvPicPr>
        <p:blipFill>
          <a:blip r:embed="rId359">
            <a:extLst>
              <a:ext uri="{96DAC541-7B7A-43D3-8B79-37D633B846F1}">
                <asvg:svgBlip xmlns:asvg="http://schemas.microsoft.com/office/drawing/2016/SVG/main" r:embed="rId360"/>
              </a:ext>
            </a:extLst>
          </a:blip>
          <a:stretch>
            <a:fillRect/>
          </a:stretch>
        </p:blipFill>
        <p:spPr>
          <a:xfrm>
            <a:off x="4358512" y="4701839"/>
            <a:ext cx="160525" cy="166030"/>
          </a:xfrm>
          <a:prstGeom prst="rect">
            <a:avLst/>
          </a:prstGeom>
        </p:spPr>
      </p:pic>
      <p:pic>
        <p:nvPicPr>
          <p:cNvPr id="185" name="Image 181" descr=" ">    </p:cNvPr>
          <p:cNvPicPr>
            <a:picLocks noChangeAspect="1"/>
          </p:cNvPicPr>
          <p:nvPr/>
        </p:nvPicPr>
        <p:blipFill>
          <a:blip r:embed="rId361">
            <a:extLst>
              <a:ext uri="{96DAC541-7B7A-43D3-8B79-37D633B846F1}">
                <asvg:svgBlip xmlns:asvg="http://schemas.microsoft.com/office/drawing/2016/SVG/main" r:embed="rId362"/>
              </a:ext>
            </a:extLst>
          </a:blip>
          <a:stretch>
            <a:fillRect/>
          </a:stretch>
        </p:blipFill>
        <p:spPr>
          <a:xfrm>
            <a:off x="8937325" y="4701236"/>
            <a:ext cx="163579" cy="163671"/>
          </a:xfrm>
          <a:prstGeom prst="rect">
            <a:avLst/>
          </a:prstGeom>
        </p:spPr>
      </p:pic>
      <p:pic>
        <p:nvPicPr>
          <p:cNvPr id="186" name="Image 182" descr=" ">    </p:cNvPr>
          <p:cNvPicPr>
            <a:picLocks noChangeAspect="1"/>
          </p:cNvPicPr>
          <p:nvPr/>
        </p:nvPicPr>
        <p:blipFill>
          <a:blip r:embed="rId363">
            <a:extLst>
              <a:ext uri="{96DAC541-7B7A-43D3-8B79-37D633B846F1}">
                <asvg:svgBlip xmlns:asvg="http://schemas.microsoft.com/office/drawing/2016/SVG/main" r:embed="rId364"/>
              </a:ext>
            </a:extLst>
          </a:blip>
          <a:stretch>
            <a:fillRect/>
          </a:stretch>
        </p:blipFill>
        <p:spPr>
          <a:xfrm>
            <a:off x="8170327" y="3359767"/>
            <a:ext cx="158464" cy="161809"/>
          </a:xfrm>
          <a:prstGeom prst="rect">
            <a:avLst/>
          </a:prstGeom>
        </p:spPr>
      </p:pic>
      <p:pic>
        <p:nvPicPr>
          <p:cNvPr id="187" name="Image 183" descr=" ">    </p:cNvPr>
          <p:cNvPicPr>
            <a:picLocks noChangeAspect="1"/>
          </p:cNvPicPr>
          <p:nvPr/>
        </p:nvPicPr>
        <p:blipFill>
          <a:blip r:embed="rId365">
            <a:extLst>
              <a:ext uri="{96DAC541-7B7A-43D3-8B79-37D633B846F1}">
                <asvg:svgBlip xmlns:asvg="http://schemas.microsoft.com/office/drawing/2016/SVG/main" r:embed="rId366"/>
              </a:ext>
            </a:extLst>
          </a:blip>
          <a:stretch>
            <a:fillRect/>
          </a:stretch>
        </p:blipFill>
        <p:spPr>
          <a:xfrm>
            <a:off x="7023244" y="9279564"/>
            <a:ext cx="164536" cy="165722"/>
          </a:xfrm>
          <a:prstGeom prst="rect">
            <a:avLst/>
          </a:prstGeom>
        </p:spPr>
      </p:pic>
      <p:pic>
        <p:nvPicPr>
          <p:cNvPr id="188" name="Image 184" descr=" ">    </p:cNvPr>
          <p:cNvPicPr>
            <a:picLocks noChangeAspect="1"/>
          </p:cNvPicPr>
          <p:nvPr/>
        </p:nvPicPr>
        <p:blipFill>
          <a:blip r:embed="rId367">
            <a:extLst>
              <a:ext uri="{96DAC541-7B7A-43D3-8B79-37D633B846F1}">
                <asvg:svgBlip xmlns:asvg="http://schemas.microsoft.com/office/drawing/2016/SVG/main" r:embed="rId368"/>
              </a:ext>
            </a:extLst>
          </a:blip>
          <a:stretch>
            <a:fillRect/>
          </a:stretch>
        </p:blipFill>
        <p:spPr>
          <a:xfrm>
            <a:off x="8936941" y="6792221"/>
            <a:ext cx="164129" cy="172239"/>
          </a:xfrm>
          <a:prstGeom prst="rect">
            <a:avLst/>
          </a:prstGeom>
        </p:spPr>
      </p:pic>
      <p:pic>
        <p:nvPicPr>
          <p:cNvPr id="189" name="Image 185" descr=" ">    </p:cNvPr>
          <p:cNvPicPr>
            <a:picLocks noChangeAspect="1"/>
          </p:cNvPicPr>
          <p:nvPr/>
        </p:nvPicPr>
        <p:blipFill>
          <a:blip r:embed="rId369">
            <a:extLst>
              <a:ext uri="{96DAC541-7B7A-43D3-8B79-37D633B846F1}">
                <asvg:svgBlip xmlns:asvg="http://schemas.microsoft.com/office/drawing/2016/SVG/main" r:embed="rId370"/>
              </a:ext>
            </a:extLst>
          </a:blip>
          <a:stretch>
            <a:fillRect/>
          </a:stretch>
        </p:blipFill>
        <p:spPr>
          <a:xfrm>
            <a:off x="7593034" y="4701115"/>
            <a:ext cx="167967" cy="164331"/>
          </a:xfrm>
          <a:prstGeom prst="rect">
            <a:avLst/>
          </a:prstGeom>
        </p:spPr>
      </p:pic>
      <p:pic>
        <p:nvPicPr>
          <p:cNvPr id="190" name="Image 186" descr=" ">    </p:cNvPr>
          <p:cNvPicPr>
            <a:picLocks noChangeAspect="1"/>
          </p:cNvPicPr>
          <p:nvPr/>
        </p:nvPicPr>
        <p:blipFill>
          <a:blip r:embed="rId371">
            <a:extLst>
              <a:ext uri="{96DAC541-7B7A-43D3-8B79-37D633B846F1}">
                <asvg:svgBlip xmlns:asvg="http://schemas.microsoft.com/office/drawing/2016/SVG/main" r:embed="rId372"/>
              </a:ext>
            </a:extLst>
          </a:blip>
          <a:stretch>
            <a:fillRect/>
          </a:stretch>
        </p:blipFill>
        <p:spPr>
          <a:xfrm>
            <a:off x="6452074" y="8708414"/>
            <a:ext cx="161705" cy="162196"/>
          </a:xfrm>
          <a:prstGeom prst="rect">
            <a:avLst/>
          </a:prstGeom>
        </p:spPr>
      </p:pic>
      <p:pic>
        <p:nvPicPr>
          <p:cNvPr id="191" name="Image 187" descr=" ">    </p:cNvPr>
          <p:cNvPicPr>
            <a:picLocks noChangeAspect="1"/>
          </p:cNvPicPr>
          <p:nvPr/>
        </p:nvPicPr>
        <p:blipFill>
          <a:blip r:embed="rId373">
            <a:extLst>
              <a:ext uri="{96DAC541-7B7A-43D3-8B79-37D633B846F1}">
                <asvg:svgBlip xmlns:asvg="http://schemas.microsoft.com/office/drawing/2016/SVG/main" r:embed="rId374"/>
              </a:ext>
            </a:extLst>
          </a:blip>
          <a:stretch>
            <a:fillRect/>
          </a:stretch>
        </p:blipFill>
        <p:spPr>
          <a:xfrm>
            <a:off x="5308677" y="6792914"/>
            <a:ext cx="157651" cy="168156"/>
          </a:xfrm>
          <a:prstGeom prst="rect">
            <a:avLst/>
          </a:prstGeom>
        </p:spPr>
      </p:pic>
      <p:pic>
        <p:nvPicPr>
          <p:cNvPr id="192" name="Image 188" descr=" ">    </p:cNvPr>
          <p:cNvPicPr>
            <a:picLocks noChangeAspect="1"/>
          </p:cNvPicPr>
          <p:nvPr/>
        </p:nvPicPr>
        <p:blipFill>
          <a:blip r:embed="rId375">
            <a:extLst>
              <a:ext uri="{96DAC541-7B7A-43D3-8B79-37D633B846F1}">
                <asvg:svgBlip xmlns:asvg="http://schemas.microsoft.com/office/drawing/2016/SVG/main" r:embed="rId376"/>
              </a:ext>
            </a:extLst>
          </a:blip>
          <a:stretch>
            <a:fillRect/>
          </a:stretch>
        </p:blipFill>
        <p:spPr>
          <a:xfrm>
            <a:off x="5502269" y="4502093"/>
            <a:ext cx="165211" cy="166736"/>
          </a:xfrm>
          <a:prstGeom prst="rect">
            <a:avLst/>
          </a:prstGeom>
        </p:spPr>
      </p:pic>
      <p:pic>
        <p:nvPicPr>
          <p:cNvPr id="193" name="Image 189" descr=" ">    </p:cNvPr>
          <p:cNvPicPr>
            <a:picLocks noChangeAspect="1"/>
          </p:cNvPicPr>
          <p:nvPr/>
        </p:nvPicPr>
        <p:blipFill>
          <a:blip r:embed="rId377">
            <a:extLst>
              <a:ext uri="{96DAC541-7B7A-43D3-8B79-37D633B846F1}">
                <asvg:svgBlip xmlns:asvg="http://schemas.microsoft.com/office/drawing/2016/SVG/main" r:embed="rId378"/>
              </a:ext>
            </a:extLst>
          </a:blip>
          <a:stretch>
            <a:fillRect/>
          </a:stretch>
        </p:blipFill>
        <p:spPr>
          <a:xfrm>
            <a:off x="8165207" y="8512102"/>
            <a:ext cx="163986" cy="162931"/>
          </a:xfrm>
          <a:prstGeom prst="rect">
            <a:avLst/>
          </a:prstGeom>
        </p:spPr>
      </p:pic>
      <p:pic>
        <p:nvPicPr>
          <p:cNvPr id="194" name="Image 190" descr=" ">    </p:cNvPr>
          <p:cNvPicPr>
            <a:picLocks noChangeAspect="1"/>
          </p:cNvPicPr>
          <p:nvPr/>
        </p:nvPicPr>
        <p:blipFill>
          <a:blip r:embed="rId379">
            <a:extLst>
              <a:ext uri="{96DAC541-7B7A-43D3-8B79-37D633B846F1}">
                <asvg:svgBlip xmlns:asvg="http://schemas.microsoft.com/office/drawing/2016/SVG/main" r:embed="rId380"/>
              </a:ext>
            </a:extLst>
          </a:blip>
          <a:stretch>
            <a:fillRect/>
          </a:stretch>
        </p:blipFill>
        <p:spPr>
          <a:xfrm>
            <a:off x="6650534" y="8133032"/>
            <a:ext cx="163055" cy="164415"/>
          </a:xfrm>
          <a:prstGeom prst="rect">
            <a:avLst/>
          </a:prstGeom>
        </p:spPr>
      </p:pic>
      <p:pic>
        <p:nvPicPr>
          <p:cNvPr id="195" name="Image 191" descr=" ">    </p:cNvPr>
          <p:cNvPicPr>
            <a:picLocks noChangeAspect="1"/>
          </p:cNvPicPr>
          <p:nvPr/>
        </p:nvPicPr>
        <p:blipFill>
          <a:blip r:embed="rId381">
            <a:extLst>
              <a:ext uri="{96DAC541-7B7A-43D3-8B79-37D633B846F1}">
                <asvg:svgBlip xmlns:asvg="http://schemas.microsoft.com/office/drawing/2016/SVG/main" r:embed="rId382"/>
              </a:ext>
            </a:extLst>
          </a:blip>
          <a:stretch>
            <a:fillRect/>
          </a:stretch>
        </p:blipFill>
        <p:spPr>
          <a:xfrm>
            <a:off x="6448741" y="7560980"/>
            <a:ext cx="165486" cy="167190"/>
          </a:xfrm>
          <a:prstGeom prst="rect">
            <a:avLst/>
          </a:prstGeom>
        </p:spPr>
      </p:pic>
      <p:pic>
        <p:nvPicPr>
          <p:cNvPr id="196" name="Image 192" descr=" ">    </p:cNvPr>
          <p:cNvPicPr>
            <a:picLocks noChangeAspect="1"/>
          </p:cNvPicPr>
          <p:nvPr/>
        </p:nvPicPr>
        <p:blipFill>
          <a:blip r:embed="rId383">
            <a:extLst>
              <a:ext uri="{96DAC541-7B7A-43D3-8B79-37D633B846F1}">
                <asvg:svgBlip xmlns:asvg="http://schemas.microsoft.com/office/drawing/2016/SVG/main" r:embed="rId384"/>
              </a:ext>
            </a:extLst>
          </a:blip>
          <a:stretch>
            <a:fillRect/>
          </a:stretch>
        </p:blipFill>
        <p:spPr>
          <a:xfrm>
            <a:off x="7792203" y="7363292"/>
            <a:ext cx="164168" cy="166024"/>
          </a:xfrm>
          <a:prstGeom prst="rect">
            <a:avLst/>
          </a:prstGeom>
        </p:spPr>
      </p:pic>
      <p:pic>
        <p:nvPicPr>
          <p:cNvPr id="197" name="Image 193" descr=" ">    </p:cNvPr>
          <p:cNvPicPr>
            <a:picLocks noChangeAspect="1"/>
          </p:cNvPicPr>
          <p:nvPr/>
        </p:nvPicPr>
        <p:blipFill>
          <a:blip r:embed="rId385">
            <a:extLst>
              <a:ext uri="{96DAC541-7B7A-43D3-8B79-37D633B846F1}">
                <asvg:svgBlip xmlns:asvg="http://schemas.microsoft.com/office/drawing/2016/SVG/main" r:embed="rId386"/>
              </a:ext>
            </a:extLst>
          </a:blip>
          <a:stretch>
            <a:fillRect/>
          </a:stretch>
        </p:blipFill>
        <p:spPr>
          <a:xfrm>
            <a:off x="10081705" y="6417804"/>
            <a:ext cx="166236" cy="161390"/>
          </a:xfrm>
          <a:prstGeom prst="rect">
            <a:avLst/>
          </a:prstGeom>
        </p:spPr>
      </p:pic>
      <p:pic>
        <p:nvPicPr>
          <p:cNvPr id="198" name="Image 194" descr=" ">    </p:cNvPr>
          <p:cNvPicPr>
            <a:picLocks noChangeAspect="1"/>
          </p:cNvPicPr>
          <p:nvPr/>
        </p:nvPicPr>
        <p:blipFill>
          <a:blip r:embed="rId387">
            <a:extLst>
              <a:ext uri="{96DAC541-7B7A-43D3-8B79-37D633B846F1}">
                <asvg:svgBlip xmlns:asvg="http://schemas.microsoft.com/office/drawing/2016/SVG/main" r:embed="rId388"/>
              </a:ext>
            </a:extLst>
          </a:blip>
          <a:stretch>
            <a:fillRect/>
          </a:stretch>
        </p:blipFill>
        <p:spPr>
          <a:xfrm>
            <a:off x="9884302" y="6418307"/>
            <a:ext cx="164120" cy="164148"/>
          </a:xfrm>
          <a:prstGeom prst="rect">
            <a:avLst/>
          </a:prstGeom>
        </p:spPr>
      </p:pic>
      <p:pic>
        <p:nvPicPr>
          <p:cNvPr id="199" name="Image 195" descr=" ">    </p:cNvPr>
          <p:cNvPicPr>
            <a:picLocks noChangeAspect="1"/>
          </p:cNvPicPr>
          <p:nvPr/>
        </p:nvPicPr>
        <p:blipFill>
          <a:blip r:embed="rId389">
            <a:extLst>
              <a:ext uri="{96DAC541-7B7A-43D3-8B79-37D633B846F1}">
                <asvg:svgBlip xmlns:asvg="http://schemas.microsoft.com/office/drawing/2016/SVG/main" r:embed="rId390"/>
              </a:ext>
            </a:extLst>
          </a:blip>
          <a:stretch>
            <a:fillRect/>
          </a:stretch>
        </p:blipFill>
        <p:spPr>
          <a:xfrm>
            <a:off x="9313308" y="3930428"/>
            <a:ext cx="159200" cy="164055"/>
          </a:xfrm>
          <a:prstGeom prst="rect">
            <a:avLst/>
          </a:prstGeom>
        </p:spPr>
      </p:pic>
      <p:pic>
        <p:nvPicPr>
          <p:cNvPr id="200" name="Image 196" descr=" ">    </p:cNvPr>
          <p:cNvPicPr>
            <a:picLocks noChangeAspect="1"/>
          </p:cNvPicPr>
          <p:nvPr/>
        </p:nvPicPr>
        <p:blipFill>
          <a:blip r:embed="rId391">
            <a:extLst>
              <a:ext uri="{96DAC541-7B7A-43D3-8B79-37D633B846F1}">
                <asvg:svgBlip xmlns:asvg="http://schemas.microsoft.com/office/drawing/2016/SVG/main" r:embed="rId392"/>
              </a:ext>
            </a:extLst>
          </a:blip>
          <a:stretch>
            <a:fillRect/>
          </a:stretch>
        </p:blipFill>
        <p:spPr>
          <a:xfrm>
            <a:off x="8938740" y="8706337"/>
            <a:ext cx="161996" cy="163154"/>
          </a:xfrm>
          <a:prstGeom prst="rect">
            <a:avLst/>
          </a:prstGeom>
        </p:spPr>
      </p:pic>
      <p:pic>
        <p:nvPicPr>
          <p:cNvPr id="201" name="Image 197" descr=" ">    </p:cNvPr>
          <p:cNvPicPr>
            <a:picLocks noChangeAspect="1"/>
          </p:cNvPicPr>
          <p:nvPr/>
        </p:nvPicPr>
        <p:blipFill>
          <a:blip r:embed="rId393">
            <a:extLst>
              <a:ext uri="{96DAC541-7B7A-43D3-8B79-37D633B846F1}">
                <asvg:svgBlip xmlns:asvg="http://schemas.microsoft.com/office/drawing/2016/SVG/main" r:embed="rId394"/>
              </a:ext>
            </a:extLst>
          </a:blip>
          <a:stretch>
            <a:fillRect/>
          </a:stretch>
        </p:blipFill>
        <p:spPr>
          <a:xfrm>
            <a:off x="9313316" y="8511053"/>
            <a:ext cx="159839" cy="164426"/>
          </a:xfrm>
          <a:prstGeom prst="rect">
            <a:avLst/>
          </a:prstGeom>
        </p:spPr>
      </p:pic>
      <p:pic>
        <p:nvPicPr>
          <p:cNvPr id="202" name="Image 198" descr=" ">    </p:cNvPr>
          <p:cNvPicPr>
            <a:picLocks noChangeAspect="1"/>
          </p:cNvPicPr>
          <p:nvPr/>
        </p:nvPicPr>
        <p:blipFill>
          <a:blip r:embed="rId395">
            <a:extLst>
              <a:ext uri="{96DAC541-7B7A-43D3-8B79-37D633B846F1}">
                <asvg:svgBlip xmlns:asvg="http://schemas.microsoft.com/office/drawing/2016/SVG/main" r:embed="rId396"/>
              </a:ext>
            </a:extLst>
          </a:blip>
          <a:stretch>
            <a:fillRect/>
          </a:stretch>
        </p:blipFill>
        <p:spPr>
          <a:xfrm>
            <a:off x="6075792" y="8137203"/>
            <a:ext cx="163124" cy="165599"/>
          </a:xfrm>
          <a:prstGeom prst="rect">
            <a:avLst/>
          </a:prstGeom>
        </p:spPr>
      </p:pic>
      <p:pic>
        <p:nvPicPr>
          <p:cNvPr id="203" name="Image 199" descr=" ">    </p:cNvPr>
          <p:cNvPicPr>
            <a:picLocks noChangeAspect="1"/>
          </p:cNvPicPr>
          <p:nvPr/>
        </p:nvPicPr>
        <p:blipFill>
          <a:blip r:embed="rId397">
            <a:extLst>
              <a:ext uri="{96DAC541-7B7A-43D3-8B79-37D633B846F1}">
                <asvg:svgBlip xmlns:asvg="http://schemas.microsoft.com/office/drawing/2016/SVG/main" r:embed="rId398"/>
              </a:ext>
            </a:extLst>
          </a:blip>
          <a:stretch>
            <a:fillRect/>
          </a:stretch>
        </p:blipFill>
        <p:spPr>
          <a:xfrm>
            <a:off x="9883562" y="6793933"/>
            <a:ext cx="164051" cy="162114"/>
          </a:xfrm>
          <a:prstGeom prst="rect">
            <a:avLst/>
          </a:prstGeom>
        </p:spPr>
      </p:pic>
      <p:pic>
        <p:nvPicPr>
          <p:cNvPr id="204" name="Image 200" descr=" ">    </p:cNvPr>
          <p:cNvPicPr>
            <a:picLocks noChangeAspect="1"/>
          </p:cNvPicPr>
          <p:nvPr/>
        </p:nvPicPr>
        <p:blipFill>
          <a:blip r:embed="rId399">
            <a:extLst>
              <a:ext uri="{96DAC541-7B7A-43D3-8B79-37D633B846F1}">
                <asvg:svgBlip xmlns:asvg="http://schemas.microsoft.com/office/drawing/2016/SVG/main" r:embed="rId400"/>
              </a:ext>
            </a:extLst>
          </a:blip>
          <a:stretch>
            <a:fillRect/>
          </a:stretch>
        </p:blipFill>
        <p:spPr>
          <a:xfrm>
            <a:off x="9310256" y="6417698"/>
            <a:ext cx="165072" cy="163187"/>
          </a:xfrm>
          <a:prstGeom prst="rect">
            <a:avLst/>
          </a:prstGeom>
        </p:spPr>
      </p:pic>
      <p:pic>
        <p:nvPicPr>
          <p:cNvPr id="205" name="Image 201" descr=" ">    </p:cNvPr>
          <p:cNvPicPr>
            <a:picLocks noChangeAspect="1"/>
          </p:cNvPicPr>
          <p:nvPr/>
        </p:nvPicPr>
        <p:blipFill>
          <a:blip r:embed="rId401">
            <a:extLst>
              <a:ext uri="{96DAC541-7B7A-43D3-8B79-37D633B846F1}">
                <asvg:svgBlip xmlns:asvg="http://schemas.microsoft.com/office/drawing/2016/SVG/main" r:embed="rId402"/>
              </a:ext>
            </a:extLst>
          </a:blip>
          <a:stretch>
            <a:fillRect/>
          </a:stretch>
        </p:blipFill>
        <p:spPr>
          <a:xfrm>
            <a:off x="6080496" y="4701104"/>
            <a:ext cx="164225" cy="160689"/>
          </a:xfrm>
          <a:prstGeom prst="rect">
            <a:avLst/>
          </a:prstGeom>
        </p:spPr>
      </p:pic>
      <p:pic>
        <p:nvPicPr>
          <p:cNvPr id="206" name="Image 202" descr=" ">    </p:cNvPr>
          <p:cNvPicPr>
            <a:picLocks noChangeAspect="1"/>
          </p:cNvPicPr>
          <p:nvPr/>
        </p:nvPicPr>
        <p:blipFill>
          <a:blip r:embed="rId403">
            <a:extLst>
              <a:ext uri="{96DAC541-7B7A-43D3-8B79-37D633B846F1}">
                <asvg:svgBlip xmlns:asvg="http://schemas.microsoft.com/office/drawing/2016/SVG/main" r:embed="rId404"/>
              </a:ext>
            </a:extLst>
          </a:blip>
          <a:stretch>
            <a:fillRect/>
          </a:stretch>
        </p:blipFill>
        <p:spPr>
          <a:xfrm>
            <a:off x="8738653" y="4127440"/>
            <a:ext cx="163896" cy="165368"/>
          </a:xfrm>
          <a:prstGeom prst="rect">
            <a:avLst/>
          </a:prstGeom>
        </p:spPr>
      </p:pic>
      <p:pic>
        <p:nvPicPr>
          <p:cNvPr id="207" name="Image 203" descr=" ">    </p:cNvPr>
          <p:cNvPicPr>
            <a:picLocks noChangeAspect="1"/>
          </p:cNvPicPr>
          <p:nvPr/>
        </p:nvPicPr>
        <p:blipFill>
          <a:blip r:embed="rId405">
            <a:extLst>
              <a:ext uri="{96DAC541-7B7A-43D3-8B79-37D633B846F1}">
                <asvg:svgBlip xmlns:asvg="http://schemas.microsoft.com/office/drawing/2016/SVG/main" r:embed="rId406"/>
              </a:ext>
            </a:extLst>
          </a:blip>
          <a:stretch>
            <a:fillRect/>
          </a:stretch>
        </p:blipFill>
        <p:spPr>
          <a:xfrm>
            <a:off x="6077430" y="4124651"/>
            <a:ext cx="163463" cy="170258"/>
          </a:xfrm>
          <a:prstGeom prst="rect">
            <a:avLst/>
          </a:prstGeom>
        </p:spPr>
      </p:pic>
      <p:pic>
        <p:nvPicPr>
          <p:cNvPr id="208" name="Image 204" descr=" ">    </p:cNvPr>
          <p:cNvPicPr>
            <a:picLocks noChangeAspect="1"/>
          </p:cNvPicPr>
          <p:nvPr/>
        </p:nvPicPr>
        <p:blipFill>
          <a:blip r:embed="rId407">
            <a:extLst>
              <a:ext uri="{96DAC541-7B7A-43D3-8B79-37D633B846F1}">
                <asvg:svgBlip xmlns:asvg="http://schemas.microsoft.com/office/drawing/2016/SVG/main" r:embed="rId408"/>
              </a:ext>
            </a:extLst>
          </a:blip>
          <a:stretch>
            <a:fillRect/>
          </a:stretch>
        </p:blipFill>
        <p:spPr>
          <a:xfrm>
            <a:off x="8365051" y="7367440"/>
            <a:ext cx="163391" cy="163950"/>
          </a:xfrm>
          <a:prstGeom prst="rect">
            <a:avLst/>
          </a:prstGeom>
        </p:spPr>
      </p:pic>
      <p:pic>
        <p:nvPicPr>
          <p:cNvPr id="209" name="Image 205" descr=" ">    </p:cNvPr>
          <p:cNvPicPr>
            <a:picLocks noChangeAspect="1"/>
          </p:cNvPicPr>
          <p:nvPr/>
        </p:nvPicPr>
        <p:blipFill>
          <a:blip r:embed="rId409">
            <a:extLst>
              <a:ext uri="{96DAC541-7B7A-43D3-8B79-37D633B846F1}">
                <asvg:svgBlip xmlns:asvg="http://schemas.microsoft.com/office/drawing/2016/SVG/main" r:embed="rId410"/>
              </a:ext>
            </a:extLst>
          </a:blip>
          <a:stretch>
            <a:fillRect/>
          </a:stretch>
        </p:blipFill>
        <p:spPr>
          <a:xfrm>
            <a:off x="4731554" y="4703887"/>
            <a:ext cx="163558" cy="161015"/>
          </a:xfrm>
          <a:prstGeom prst="rect">
            <a:avLst/>
          </a:prstGeom>
        </p:spPr>
      </p:pic>
      <p:pic>
        <p:nvPicPr>
          <p:cNvPr id="210" name="Image 206" descr=" ">    </p:cNvPr>
          <p:cNvPicPr>
            <a:picLocks noChangeAspect="1"/>
          </p:cNvPicPr>
          <p:nvPr/>
        </p:nvPicPr>
        <p:blipFill>
          <a:blip r:embed="rId411">
            <a:extLst>
              <a:ext uri="{96DAC541-7B7A-43D3-8B79-37D633B846F1}">
                <asvg:svgBlip xmlns:asvg="http://schemas.microsoft.com/office/drawing/2016/SVG/main" r:embed="rId412"/>
              </a:ext>
            </a:extLst>
          </a:blip>
          <a:stretch>
            <a:fillRect/>
          </a:stretch>
        </p:blipFill>
        <p:spPr>
          <a:xfrm>
            <a:off x="7792472" y="4128447"/>
            <a:ext cx="165548" cy="163027"/>
          </a:xfrm>
          <a:prstGeom prst="rect">
            <a:avLst/>
          </a:prstGeom>
        </p:spPr>
      </p:pic>
      <p:pic>
        <p:nvPicPr>
          <p:cNvPr id="211" name="Image 207" descr=" ">    </p:cNvPr>
          <p:cNvPicPr>
            <a:picLocks noChangeAspect="1"/>
          </p:cNvPicPr>
          <p:nvPr/>
        </p:nvPicPr>
        <p:blipFill>
          <a:blip r:embed="rId413">
            <a:extLst>
              <a:ext uri="{96DAC541-7B7A-43D3-8B79-37D633B846F1}">
                <asvg:svgBlip xmlns:asvg="http://schemas.microsoft.com/office/drawing/2016/SVG/main" r:embed="rId414"/>
              </a:ext>
            </a:extLst>
          </a:blip>
          <a:stretch>
            <a:fillRect/>
          </a:stretch>
        </p:blipFill>
        <p:spPr>
          <a:xfrm>
            <a:off x="6649614" y="3361063"/>
            <a:ext cx="164854" cy="163725"/>
          </a:xfrm>
          <a:prstGeom prst="rect">
            <a:avLst/>
          </a:prstGeom>
        </p:spPr>
      </p:pic>
      <p:pic>
        <p:nvPicPr>
          <p:cNvPr id="212" name="Image 208" descr=" ">    </p:cNvPr>
          <p:cNvPicPr>
            <a:picLocks noChangeAspect="1"/>
          </p:cNvPicPr>
          <p:nvPr/>
        </p:nvPicPr>
        <p:blipFill>
          <a:blip r:embed="rId415">
            <a:extLst>
              <a:ext uri="{96DAC541-7B7A-43D3-8B79-37D633B846F1}">
                <asvg:svgBlip xmlns:asvg="http://schemas.microsoft.com/office/drawing/2016/SVG/main" r:embed="rId416"/>
              </a:ext>
            </a:extLst>
          </a:blip>
          <a:stretch>
            <a:fillRect/>
          </a:stretch>
        </p:blipFill>
        <p:spPr>
          <a:xfrm>
            <a:off x="9511589" y="8900033"/>
            <a:ext cx="165525" cy="152327"/>
          </a:xfrm>
          <a:prstGeom prst="rect">
            <a:avLst/>
          </a:prstGeom>
        </p:spPr>
      </p:pic>
      <p:pic>
        <p:nvPicPr>
          <p:cNvPr id="213" name="Image 209" descr=" ">    </p:cNvPr>
          <p:cNvPicPr>
            <a:picLocks noChangeAspect="1"/>
          </p:cNvPicPr>
          <p:nvPr/>
        </p:nvPicPr>
        <p:blipFill>
          <a:blip r:embed="rId417">
            <a:extLst>
              <a:ext uri="{96DAC541-7B7A-43D3-8B79-37D633B846F1}">
                <asvg:svgBlip xmlns:asvg="http://schemas.microsoft.com/office/drawing/2016/SVG/main" r:embed="rId418"/>
              </a:ext>
            </a:extLst>
          </a:blip>
          <a:stretch>
            <a:fillRect/>
          </a:stretch>
        </p:blipFill>
        <p:spPr>
          <a:xfrm>
            <a:off x="5504795" y="7933844"/>
            <a:ext cx="162352" cy="166875"/>
          </a:xfrm>
          <a:prstGeom prst="rect">
            <a:avLst/>
          </a:prstGeom>
        </p:spPr>
      </p:pic>
      <p:pic>
        <p:nvPicPr>
          <p:cNvPr id="214" name="Image 210" descr=" ">    </p:cNvPr>
          <p:cNvPicPr>
            <a:picLocks noChangeAspect="1"/>
          </p:cNvPicPr>
          <p:nvPr/>
        </p:nvPicPr>
        <p:blipFill>
          <a:blip r:embed="rId419">
            <a:extLst>
              <a:ext uri="{96DAC541-7B7A-43D3-8B79-37D633B846F1}">
                <asvg:svgBlip xmlns:asvg="http://schemas.microsoft.com/office/drawing/2016/SVG/main" r:embed="rId420"/>
              </a:ext>
            </a:extLst>
          </a:blip>
          <a:stretch>
            <a:fillRect/>
          </a:stretch>
        </p:blipFill>
        <p:spPr>
          <a:xfrm>
            <a:off x="6076966" y="6221932"/>
            <a:ext cx="160208" cy="163802"/>
          </a:xfrm>
          <a:prstGeom prst="rect">
            <a:avLst/>
          </a:prstGeom>
        </p:spPr>
      </p:pic>
      <p:pic>
        <p:nvPicPr>
          <p:cNvPr id="215" name="Image 211" descr=" ">    </p:cNvPr>
          <p:cNvPicPr>
            <a:picLocks noChangeAspect="1"/>
          </p:cNvPicPr>
          <p:nvPr/>
        </p:nvPicPr>
        <p:blipFill>
          <a:blip r:embed="rId421">
            <a:extLst>
              <a:ext uri="{96DAC541-7B7A-43D3-8B79-37D633B846F1}">
                <asvg:svgBlip xmlns:asvg="http://schemas.microsoft.com/office/drawing/2016/SVG/main" r:embed="rId422"/>
              </a:ext>
            </a:extLst>
          </a:blip>
          <a:stretch>
            <a:fillRect/>
          </a:stretch>
        </p:blipFill>
        <p:spPr>
          <a:xfrm>
            <a:off x="8743540" y="8708582"/>
            <a:ext cx="163849" cy="162331"/>
          </a:xfrm>
          <a:prstGeom prst="rect">
            <a:avLst/>
          </a:prstGeom>
        </p:spPr>
      </p:pic>
      <p:pic>
        <p:nvPicPr>
          <p:cNvPr id="216" name="Image 212" descr=" ">    </p:cNvPr>
          <p:cNvPicPr>
            <a:picLocks noChangeAspect="1"/>
          </p:cNvPicPr>
          <p:nvPr/>
        </p:nvPicPr>
        <p:blipFill>
          <a:blip r:embed="rId423">
            <a:extLst>
              <a:ext uri="{96DAC541-7B7A-43D3-8B79-37D633B846F1}">
                <asvg:svgBlip xmlns:asvg="http://schemas.microsoft.com/office/drawing/2016/SVG/main" r:embed="rId424"/>
              </a:ext>
            </a:extLst>
          </a:blip>
          <a:stretch>
            <a:fillRect/>
          </a:stretch>
        </p:blipFill>
        <p:spPr>
          <a:xfrm>
            <a:off x="10079584" y="7367051"/>
            <a:ext cx="170297" cy="164178"/>
          </a:xfrm>
          <a:prstGeom prst="rect">
            <a:avLst/>
          </a:prstGeom>
        </p:spPr>
      </p:pic>
      <p:pic>
        <p:nvPicPr>
          <p:cNvPr id="217" name="Image 213" descr=" ">    </p:cNvPr>
          <p:cNvPicPr>
            <a:picLocks noChangeAspect="1"/>
          </p:cNvPicPr>
          <p:nvPr/>
        </p:nvPicPr>
        <p:blipFill>
          <a:blip r:embed="rId425">
            <a:extLst>
              <a:ext uri="{96DAC541-7B7A-43D3-8B79-37D633B846F1}">
                <asvg:svgBlip xmlns:asvg="http://schemas.microsoft.com/office/drawing/2016/SVG/main" r:embed="rId426"/>
              </a:ext>
            </a:extLst>
          </a:blip>
          <a:stretch>
            <a:fillRect/>
          </a:stretch>
        </p:blipFill>
        <p:spPr>
          <a:xfrm>
            <a:off x="9507377" y="7563752"/>
            <a:ext cx="165676" cy="165709"/>
          </a:xfrm>
          <a:prstGeom prst="rect">
            <a:avLst/>
          </a:prstGeom>
        </p:spPr>
      </p:pic>
      <p:pic>
        <p:nvPicPr>
          <p:cNvPr id="218" name="Image 214" descr=" ">    </p:cNvPr>
          <p:cNvPicPr>
            <a:picLocks noChangeAspect="1"/>
          </p:cNvPicPr>
          <p:nvPr/>
        </p:nvPicPr>
        <p:blipFill>
          <a:blip r:embed="rId427">
            <a:extLst>
              <a:ext uri="{96DAC541-7B7A-43D3-8B79-37D633B846F1}">
                <asvg:svgBlip xmlns:asvg="http://schemas.microsoft.com/office/drawing/2016/SVG/main" r:embed="rId428"/>
              </a:ext>
            </a:extLst>
          </a:blip>
          <a:stretch>
            <a:fillRect/>
          </a:stretch>
        </p:blipFill>
        <p:spPr>
          <a:xfrm>
            <a:off x="5304555" y="5844637"/>
            <a:ext cx="164481" cy="166305"/>
          </a:xfrm>
          <a:prstGeom prst="rect">
            <a:avLst/>
          </a:prstGeom>
        </p:spPr>
      </p:pic>
      <p:pic>
        <p:nvPicPr>
          <p:cNvPr id="219" name="Image 215" descr=" ">    </p:cNvPr>
          <p:cNvPicPr>
            <a:picLocks noChangeAspect="1"/>
          </p:cNvPicPr>
          <p:nvPr/>
        </p:nvPicPr>
        <p:blipFill>
          <a:blip r:embed="rId429">
            <a:extLst>
              <a:ext uri="{96DAC541-7B7A-43D3-8B79-37D633B846F1}">
                <asvg:svgBlip xmlns:asvg="http://schemas.microsoft.com/office/drawing/2016/SVG/main" r:embed="rId430"/>
              </a:ext>
            </a:extLst>
          </a:blip>
          <a:stretch>
            <a:fillRect/>
          </a:stretch>
        </p:blipFill>
        <p:spPr>
          <a:xfrm>
            <a:off x="5878723" y="9281675"/>
            <a:ext cx="163941" cy="163871"/>
          </a:xfrm>
          <a:prstGeom prst="rect">
            <a:avLst/>
          </a:prstGeom>
        </p:spPr>
      </p:pic>
      <p:pic>
        <p:nvPicPr>
          <p:cNvPr id="220" name="Image 216" descr=" ">    </p:cNvPr>
          <p:cNvPicPr>
            <a:picLocks noChangeAspect="1"/>
          </p:cNvPicPr>
          <p:nvPr/>
        </p:nvPicPr>
        <p:blipFill>
          <a:blip r:embed="rId431">
            <a:extLst>
              <a:ext uri="{96DAC541-7B7A-43D3-8B79-37D633B846F1}">
                <asvg:svgBlip xmlns:asvg="http://schemas.microsoft.com/office/drawing/2016/SVG/main" r:embed="rId432"/>
              </a:ext>
            </a:extLst>
          </a:blip>
          <a:stretch>
            <a:fillRect/>
          </a:stretch>
        </p:blipFill>
        <p:spPr>
          <a:xfrm>
            <a:off x="4162310" y="7561799"/>
            <a:ext cx="165049" cy="165536"/>
          </a:xfrm>
          <a:prstGeom prst="rect">
            <a:avLst/>
          </a:prstGeom>
        </p:spPr>
      </p:pic>
      <p:pic>
        <p:nvPicPr>
          <p:cNvPr id="221" name="Image 217" descr=" ">    </p:cNvPr>
          <p:cNvPicPr>
            <a:picLocks noChangeAspect="1"/>
          </p:cNvPicPr>
          <p:nvPr/>
        </p:nvPicPr>
        <p:blipFill>
          <a:blip r:embed="rId433">
            <a:extLst>
              <a:ext uri="{96DAC541-7B7A-43D3-8B79-37D633B846F1}">
                <asvg:svgBlip xmlns:asvg="http://schemas.microsoft.com/office/drawing/2016/SVG/main" r:embed="rId434"/>
              </a:ext>
            </a:extLst>
          </a:blip>
          <a:stretch>
            <a:fillRect/>
          </a:stretch>
        </p:blipFill>
        <p:spPr>
          <a:xfrm>
            <a:off x="5301806" y="6990922"/>
            <a:ext cx="164343" cy="164835"/>
          </a:xfrm>
          <a:prstGeom prst="rect">
            <a:avLst/>
          </a:prstGeom>
        </p:spPr>
      </p:pic>
      <p:pic>
        <p:nvPicPr>
          <p:cNvPr id="222" name="Image 218" descr=" ">    </p:cNvPr>
          <p:cNvPicPr>
            <a:picLocks noChangeAspect="1"/>
          </p:cNvPicPr>
          <p:nvPr/>
        </p:nvPicPr>
        <p:blipFill>
          <a:blip r:embed="rId435">
            <a:extLst>
              <a:ext uri="{96DAC541-7B7A-43D3-8B79-37D633B846F1}">
                <asvg:svgBlip xmlns:asvg="http://schemas.microsoft.com/office/drawing/2016/SVG/main" r:embed="rId436"/>
              </a:ext>
            </a:extLst>
          </a:blip>
          <a:stretch>
            <a:fillRect/>
          </a:stretch>
        </p:blipFill>
        <p:spPr>
          <a:xfrm>
            <a:off x="5880040" y="5274328"/>
            <a:ext cx="158916" cy="162083"/>
          </a:xfrm>
          <a:prstGeom prst="rect">
            <a:avLst/>
          </a:prstGeom>
        </p:spPr>
      </p:pic>
      <p:pic>
        <p:nvPicPr>
          <p:cNvPr id="223" name="Image 219" descr=" ">    </p:cNvPr>
          <p:cNvPicPr>
            <a:picLocks noChangeAspect="1"/>
          </p:cNvPicPr>
          <p:nvPr/>
        </p:nvPicPr>
        <p:blipFill>
          <a:blip r:embed="rId437">
            <a:extLst>
              <a:ext uri="{96DAC541-7B7A-43D3-8B79-37D633B846F1}">
                <asvg:svgBlip xmlns:asvg="http://schemas.microsoft.com/office/drawing/2016/SVG/main" r:embed="rId438"/>
              </a:ext>
            </a:extLst>
          </a:blip>
          <a:stretch>
            <a:fillRect/>
          </a:stretch>
        </p:blipFill>
        <p:spPr>
          <a:xfrm>
            <a:off x="9313913" y="7939208"/>
            <a:ext cx="160851" cy="165043"/>
          </a:xfrm>
          <a:prstGeom prst="rect">
            <a:avLst/>
          </a:prstGeom>
        </p:spPr>
      </p:pic>
      <p:pic>
        <p:nvPicPr>
          <p:cNvPr id="224" name="Image 220" descr=" ">    </p:cNvPr>
          <p:cNvPicPr>
            <a:picLocks noChangeAspect="1"/>
          </p:cNvPicPr>
          <p:nvPr/>
        </p:nvPicPr>
        <p:blipFill>
          <a:blip r:embed="rId439">
            <a:extLst>
              <a:ext uri="{96DAC541-7B7A-43D3-8B79-37D633B846F1}">
                <asvg:svgBlip xmlns:asvg="http://schemas.microsoft.com/office/drawing/2016/SVG/main" r:embed="rId440"/>
              </a:ext>
            </a:extLst>
          </a:blip>
          <a:stretch>
            <a:fillRect/>
          </a:stretch>
        </p:blipFill>
        <p:spPr>
          <a:xfrm>
            <a:off x="5499197" y="7361076"/>
            <a:ext cx="167322" cy="168072"/>
          </a:xfrm>
          <a:prstGeom prst="rect">
            <a:avLst/>
          </a:prstGeom>
        </p:spPr>
      </p:pic>
      <p:pic>
        <p:nvPicPr>
          <p:cNvPr id="225" name="Image 221" descr=" ">    </p:cNvPr>
          <p:cNvPicPr>
            <a:picLocks noChangeAspect="1"/>
          </p:cNvPicPr>
          <p:nvPr/>
        </p:nvPicPr>
        <p:blipFill>
          <a:blip r:embed="rId441">
            <a:extLst>
              <a:ext uri="{96DAC541-7B7A-43D3-8B79-37D633B846F1}">
                <asvg:svgBlip xmlns:asvg="http://schemas.microsoft.com/office/drawing/2016/SVG/main" r:embed="rId442"/>
              </a:ext>
            </a:extLst>
          </a:blip>
          <a:stretch>
            <a:fillRect/>
          </a:stretch>
        </p:blipFill>
        <p:spPr>
          <a:xfrm>
            <a:off x="9886417" y="4701750"/>
            <a:ext cx="162582" cy="163376"/>
          </a:xfrm>
          <a:prstGeom prst="rect">
            <a:avLst/>
          </a:prstGeom>
        </p:spPr>
      </p:pic>
      <p:pic>
        <p:nvPicPr>
          <p:cNvPr id="226" name="Image 222" descr=" ">    </p:cNvPr>
          <p:cNvPicPr>
            <a:picLocks noChangeAspect="1"/>
          </p:cNvPicPr>
          <p:nvPr/>
        </p:nvPicPr>
        <p:blipFill>
          <a:blip r:embed="rId443">
            <a:extLst>
              <a:ext uri="{96DAC541-7B7A-43D3-8B79-37D633B846F1}">
                <asvg:svgBlip xmlns:asvg="http://schemas.microsoft.com/office/drawing/2016/SVG/main" r:embed="rId444"/>
              </a:ext>
            </a:extLst>
          </a:blip>
          <a:stretch>
            <a:fillRect/>
          </a:stretch>
        </p:blipFill>
        <p:spPr>
          <a:xfrm>
            <a:off x="6651459" y="4699634"/>
            <a:ext cx="164035" cy="163212"/>
          </a:xfrm>
          <a:prstGeom prst="rect">
            <a:avLst/>
          </a:prstGeom>
        </p:spPr>
      </p:pic>
      <p:pic>
        <p:nvPicPr>
          <p:cNvPr id="227" name="Image 223" descr=" ">    </p:cNvPr>
          <p:cNvPicPr>
            <a:picLocks noChangeAspect="1"/>
          </p:cNvPicPr>
          <p:nvPr/>
        </p:nvPicPr>
        <p:blipFill>
          <a:blip r:embed="rId445">
            <a:extLst>
              <a:ext uri="{96DAC541-7B7A-43D3-8B79-37D633B846F1}">
                <asvg:svgBlip xmlns:asvg="http://schemas.microsoft.com/office/drawing/2016/SVG/main" r:embed="rId446"/>
              </a:ext>
            </a:extLst>
          </a:blip>
          <a:stretch>
            <a:fillRect/>
          </a:stretch>
        </p:blipFill>
        <p:spPr>
          <a:xfrm>
            <a:off x="9306643" y="8712825"/>
            <a:ext cx="168551" cy="163795"/>
          </a:xfrm>
          <a:prstGeom prst="rect">
            <a:avLst/>
          </a:prstGeom>
        </p:spPr>
      </p:pic>
      <p:pic>
        <p:nvPicPr>
          <p:cNvPr id="228" name="Image 224" descr=" ">    </p:cNvPr>
          <p:cNvPicPr>
            <a:picLocks noChangeAspect="1"/>
          </p:cNvPicPr>
          <p:nvPr/>
        </p:nvPicPr>
        <p:blipFill>
          <a:blip r:embed="rId447">
            <a:extLst>
              <a:ext uri="{96DAC541-7B7A-43D3-8B79-37D633B846F1}">
                <asvg:svgBlip xmlns:asvg="http://schemas.microsoft.com/office/drawing/2016/SVG/main" r:embed="rId448"/>
              </a:ext>
            </a:extLst>
          </a:blip>
          <a:stretch>
            <a:fillRect/>
          </a:stretch>
        </p:blipFill>
        <p:spPr>
          <a:xfrm>
            <a:off x="5499843" y="8328075"/>
            <a:ext cx="165604" cy="153919"/>
          </a:xfrm>
          <a:prstGeom prst="rect">
            <a:avLst/>
          </a:prstGeom>
        </p:spPr>
      </p:pic>
      <p:pic>
        <p:nvPicPr>
          <p:cNvPr id="229" name="Image 225" descr=" ">    </p:cNvPr>
          <p:cNvPicPr>
            <a:picLocks noChangeAspect="1"/>
          </p:cNvPicPr>
          <p:nvPr/>
        </p:nvPicPr>
        <p:blipFill>
          <a:blip r:embed="rId449">
            <a:extLst>
              <a:ext uri="{96DAC541-7B7A-43D3-8B79-37D633B846F1}">
                <asvg:svgBlip xmlns:asvg="http://schemas.microsoft.com/office/drawing/2016/SVG/main" r:embed="rId450"/>
              </a:ext>
            </a:extLst>
          </a:blip>
          <a:stretch>
            <a:fillRect/>
          </a:stretch>
        </p:blipFill>
        <p:spPr>
          <a:xfrm>
            <a:off x="5880155" y="4705000"/>
            <a:ext cx="163571" cy="161468"/>
          </a:xfrm>
          <a:prstGeom prst="rect">
            <a:avLst/>
          </a:prstGeom>
        </p:spPr>
      </p:pic>
      <p:pic>
        <p:nvPicPr>
          <p:cNvPr id="230" name="Image 226" descr=" ">    </p:cNvPr>
          <p:cNvPicPr>
            <a:picLocks noChangeAspect="1"/>
          </p:cNvPicPr>
          <p:nvPr/>
        </p:nvPicPr>
        <p:blipFill>
          <a:blip r:embed="rId451">
            <a:extLst>
              <a:ext uri="{96DAC541-7B7A-43D3-8B79-37D633B846F1}">
                <asvg:svgBlip xmlns:asvg="http://schemas.microsoft.com/office/drawing/2016/SVG/main" r:embed="rId452"/>
              </a:ext>
            </a:extLst>
          </a:blip>
          <a:stretch>
            <a:fillRect/>
          </a:stretch>
        </p:blipFill>
        <p:spPr>
          <a:xfrm>
            <a:off x="9889219" y="9282199"/>
            <a:ext cx="160577" cy="160711"/>
          </a:xfrm>
          <a:prstGeom prst="rect">
            <a:avLst/>
          </a:prstGeom>
        </p:spPr>
      </p:pic>
      <p:pic>
        <p:nvPicPr>
          <p:cNvPr id="231" name="Image 227" descr=" ">    </p:cNvPr>
          <p:cNvPicPr>
            <a:picLocks noChangeAspect="1"/>
          </p:cNvPicPr>
          <p:nvPr/>
        </p:nvPicPr>
        <p:blipFill>
          <a:blip r:embed="rId453">
            <a:extLst>
              <a:ext uri="{96DAC541-7B7A-43D3-8B79-37D633B846F1}">
                <asvg:svgBlip xmlns:asvg="http://schemas.microsoft.com/office/drawing/2016/SVG/main" r:embed="rId454"/>
              </a:ext>
            </a:extLst>
          </a:blip>
          <a:stretch>
            <a:fillRect/>
          </a:stretch>
        </p:blipFill>
        <p:spPr>
          <a:xfrm>
            <a:off x="9887387" y="8707365"/>
            <a:ext cx="162019" cy="161990"/>
          </a:xfrm>
          <a:prstGeom prst="rect">
            <a:avLst/>
          </a:prstGeom>
        </p:spPr>
      </p:pic>
      <p:pic>
        <p:nvPicPr>
          <p:cNvPr id="232" name="Image 228" descr=" ">    </p:cNvPr>
          <p:cNvPicPr>
            <a:picLocks noChangeAspect="1"/>
          </p:cNvPicPr>
          <p:nvPr/>
        </p:nvPicPr>
        <p:blipFill>
          <a:blip r:embed="rId455">
            <a:extLst>
              <a:ext uri="{96DAC541-7B7A-43D3-8B79-37D633B846F1}">
                <asvg:svgBlip xmlns:asvg="http://schemas.microsoft.com/office/drawing/2016/SVG/main" r:embed="rId456"/>
              </a:ext>
            </a:extLst>
          </a:blip>
          <a:stretch>
            <a:fillRect/>
          </a:stretch>
        </p:blipFill>
        <p:spPr>
          <a:xfrm>
            <a:off x="6649476" y="7938495"/>
            <a:ext cx="166500" cy="163984"/>
          </a:xfrm>
          <a:prstGeom prst="rect">
            <a:avLst/>
          </a:prstGeom>
        </p:spPr>
      </p:pic>
      <p:pic>
        <p:nvPicPr>
          <p:cNvPr id="233" name="Image 229" descr=" ">    </p:cNvPr>
          <p:cNvPicPr>
            <a:picLocks noChangeAspect="1"/>
          </p:cNvPicPr>
          <p:nvPr/>
        </p:nvPicPr>
        <p:blipFill>
          <a:blip r:embed="rId457">
            <a:extLst>
              <a:ext uri="{96DAC541-7B7A-43D3-8B79-37D633B846F1}">
                <asvg:svgBlip xmlns:asvg="http://schemas.microsoft.com/office/drawing/2016/SVG/main" r:embed="rId458"/>
              </a:ext>
            </a:extLst>
          </a:blip>
          <a:stretch>
            <a:fillRect/>
          </a:stretch>
        </p:blipFill>
        <p:spPr>
          <a:xfrm>
            <a:off x="8940573" y="6990517"/>
            <a:ext cx="160084" cy="160477"/>
          </a:xfrm>
          <a:prstGeom prst="rect">
            <a:avLst/>
          </a:prstGeom>
        </p:spPr>
      </p:pic>
      <p:pic>
        <p:nvPicPr>
          <p:cNvPr id="234" name="Image 230" descr=" ">    </p:cNvPr>
          <p:cNvPicPr>
            <a:picLocks noChangeAspect="1"/>
          </p:cNvPicPr>
          <p:nvPr/>
        </p:nvPicPr>
        <p:blipFill>
          <a:blip r:embed="rId459">
            <a:extLst>
              <a:ext uri="{96DAC541-7B7A-43D3-8B79-37D633B846F1}">
                <asvg:svgBlip xmlns:asvg="http://schemas.microsoft.com/office/drawing/2016/SVG/main" r:embed="rId460"/>
              </a:ext>
            </a:extLst>
          </a:blip>
          <a:stretch>
            <a:fillRect/>
          </a:stretch>
        </p:blipFill>
        <p:spPr>
          <a:xfrm>
            <a:off x="10456257" y="5275467"/>
            <a:ext cx="164364" cy="160420"/>
          </a:xfrm>
          <a:prstGeom prst="rect">
            <a:avLst/>
          </a:prstGeom>
        </p:spPr>
      </p:pic>
      <p:pic>
        <p:nvPicPr>
          <p:cNvPr id="235" name="Image 231" descr=" ">    </p:cNvPr>
          <p:cNvPicPr>
            <a:picLocks noChangeAspect="1"/>
          </p:cNvPicPr>
          <p:nvPr/>
        </p:nvPicPr>
        <p:blipFill>
          <a:blip r:embed="rId461">
            <a:extLst>
              <a:ext uri="{96DAC541-7B7A-43D3-8B79-37D633B846F1}">
                <asvg:svgBlip xmlns:asvg="http://schemas.microsoft.com/office/drawing/2016/SVG/main" r:embed="rId462"/>
              </a:ext>
            </a:extLst>
          </a:blip>
          <a:stretch>
            <a:fillRect/>
          </a:stretch>
        </p:blipFill>
        <p:spPr>
          <a:xfrm>
            <a:off x="8740243" y="9282525"/>
            <a:ext cx="161645" cy="164429"/>
          </a:xfrm>
          <a:prstGeom prst="rect">
            <a:avLst/>
          </a:prstGeom>
        </p:spPr>
      </p:pic>
      <p:pic>
        <p:nvPicPr>
          <p:cNvPr id="236" name="Image 232" descr=" ">    </p:cNvPr>
          <p:cNvPicPr>
            <a:picLocks noChangeAspect="1"/>
          </p:cNvPicPr>
          <p:nvPr/>
        </p:nvPicPr>
        <p:blipFill>
          <a:blip r:embed="rId463">
            <a:extLst>
              <a:ext uri="{96DAC541-7B7A-43D3-8B79-37D633B846F1}">
                <asvg:svgBlip xmlns:asvg="http://schemas.microsoft.com/office/drawing/2016/SVG/main" r:embed="rId464"/>
              </a:ext>
            </a:extLst>
          </a:blip>
          <a:stretch>
            <a:fillRect/>
          </a:stretch>
        </p:blipFill>
        <p:spPr>
          <a:xfrm>
            <a:off x="6079021" y="8512649"/>
            <a:ext cx="160200" cy="166286"/>
          </a:xfrm>
          <a:prstGeom prst="rect">
            <a:avLst/>
          </a:prstGeom>
        </p:spPr>
      </p:pic>
      <p:pic>
        <p:nvPicPr>
          <p:cNvPr id="237" name="Image 233" descr=" ">    </p:cNvPr>
          <p:cNvPicPr>
            <a:picLocks noChangeAspect="1"/>
          </p:cNvPicPr>
          <p:nvPr/>
        </p:nvPicPr>
        <p:blipFill>
          <a:blip r:embed="rId465">
            <a:extLst>
              <a:ext uri="{96DAC541-7B7A-43D3-8B79-37D633B846F1}">
                <asvg:svgBlip xmlns:asvg="http://schemas.microsoft.com/office/drawing/2016/SVG/main" r:embed="rId466"/>
              </a:ext>
            </a:extLst>
          </a:blip>
          <a:stretch>
            <a:fillRect/>
          </a:stretch>
        </p:blipFill>
        <p:spPr>
          <a:xfrm>
            <a:off x="6076275" y="4505043"/>
            <a:ext cx="164618" cy="161790"/>
          </a:xfrm>
          <a:prstGeom prst="rect">
            <a:avLst/>
          </a:prstGeom>
        </p:spPr>
      </p:pic>
      <p:pic>
        <p:nvPicPr>
          <p:cNvPr id="238" name="Image 234" descr=" ">    </p:cNvPr>
          <p:cNvPicPr>
            <a:picLocks noChangeAspect="1"/>
          </p:cNvPicPr>
          <p:nvPr/>
        </p:nvPicPr>
        <p:blipFill>
          <a:blip r:embed="rId467">
            <a:extLst>
              <a:ext uri="{96DAC541-7B7A-43D3-8B79-37D633B846F1}">
                <asvg:svgBlip xmlns:asvg="http://schemas.microsoft.com/office/drawing/2016/SVG/main" r:embed="rId468"/>
              </a:ext>
            </a:extLst>
          </a:blip>
          <a:stretch>
            <a:fillRect/>
          </a:stretch>
        </p:blipFill>
        <p:spPr>
          <a:xfrm>
            <a:off x="7222756" y="3935211"/>
            <a:ext cx="162159" cy="163838"/>
          </a:xfrm>
          <a:prstGeom prst="rect">
            <a:avLst/>
          </a:prstGeom>
        </p:spPr>
      </p:pic>
      <p:pic>
        <p:nvPicPr>
          <p:cNvPr id="239" name="Image 235" descr=" ">    </p:cNvPr>
          <p:cNvPicPr>
            <a:picLocks noChangeAspect="1"/>
          </p:cNvPicPr>
          <p:nvPr/>
        </p:nvPicPr>
        <p:blipFill>
          <a:blip r:embed="rId469">
            <a:extLst>
              <a:ext uri="{96DAC541-7B7A-43D3-8B79-37D633B846F1}">
                <asvg:svgBlip xmlns:asvg="http://schemas.microsoft.com/office/drawing/2016/SVG/main" r:embed="rId470"/>
              </a:ext>
            </a:extLst>
          </a:blip>
          <a:stretch>
            <a:fillRect/>
          </a:stretch>
        </p:blipFill>
        <p:spPr>
          <a:xfrm>
            <a:off x="5308436" y="7563647"/>
            <a:ext cx="158182" cy="162465"/>
          </a:xfrm>
          <a:prstGeom prst="rect">
            <a:avLst/>
          </a:prstGeom>
        </p:spPr>
      </p:pic>
      <p:pic>
        <p:nvPicPr>
          <p:cNvPr id="240" name="Image 236" descr=" ">    </p:cNvPr>
          <p:cNvPicPr>
            <a:picLocks noChangeAspect="1"/>
          </p:cNvPicPr>
          <p:nvPr/>
        </p:nvPicPr>
        <p:blipFill>
          <a:blip r:embed="rId471">
            <a:extLst>
              <a:ext uri="{96DAC541-7B7A-43D3-8B79-37D633B846F1}">
                <asvg:svgBlip xmlns:asvg="http://schemas.microsoft.com/office/drawing/2016/SVG/main" r:embed="rId472"/>
              </a:ext>
            </a:extLst>
          </a:blip>
          <a:stretch>
            <a:fillRect/>
          </a:stretch>
        </p:blipFill>
        <p:spPr>
          <a:xfrm>
            <a:off x="9314232" y="6223019"/>
            <a:ext cx="158216" cy="164001"/>
          </a:xfrm>
          <a:prstGeom prst="rect">
            <a:avLst/>
          </a:prstGeom>
        </p:spPr>
      </p:pic>
      <p:pic>
        <p:nvPicPr>
          <p:cNvPr id="241" name="Image 237" descr=" ">    </p:cNvPr>
          <p:cNvPicPr>
            <a:picLocks noChangeAspect="1"/>
          </p:cNvPicPr>
          <p:nvPr/>
        </p:nvPicPr>
        <p:blipFill>
          <a:blip r:embed="rId473">
            <a:extLst>
              <a:ext uri="{96DAC541-7B7A-43D3-8B79-37D633B846F1}">
                <asvg:svgBlip xmlns:asvg="http://schemas.microsoft.com/office/drawing/2016/SVG/main" r:embed="rId474"/>
              </a:ext>
            </a:extLst>
          </a:blip>
          <a:stretch>
            <a:fillRect/>
          </a:stretch>
        </p:blipFill>
        <p:spPr>
          <a:xfrm>
            <a:off x="4738419" y="5275430"/>
            <a:ext cx="159982" cy="160530"/>
          </a:xfrm>
          <a:prstGeom prst="rect">
            <a:avLst/>
          </a:prstGeom>
        </p:spPr>
      </p:pic>
      <p:pic>
        <p:nvPicPr>
          <p:cNvPr id="242" name="Image 238" descr=" ">    </p:cNvPr>
          <p:cNvPicPr>
            <a:picLocks noChangeAspect="1"/>
          </p:cNvPicPr>
          <p:nvPr/>
        </p:nvPicPr>
        <p:blipFill>
          <a:blip r:embed="rId475">
            <a:extLst>
              <a:ext uri="{96DAC541-7B7A-43D3-8B79-37D633B846F1}">
                <asvg:svgBlip xmlns:asvg="http://schemas.microsoft.com/office/drawing/2016/SVG/main" r:embed="rId476"/>
              </a:ext>
            </a:extLst>
          </a:blip>
          <a:stretch>
            <a:fillRect/>
          </a:stretch>
        </p:blipFill>
        <p:spPr>
          <a:xfrm>
            <a:off x="9511581" y="4892681"/>
            <a:ext cx="166409" cy="152349"/>
          </a:xfrm>
          <a:prstGeom prst="rect">
            <a:avLst/>
          </a:prstGeom>
        </p:spPr>
      </p:pic>
      <p:pic>
        <p:nvPicPr>
          <p:cNvPr id="243" name="Image 239" descr=" ">    </p:cNvPr>
          <p:cNvPicPr>
            <a:picLocks noChangeAspect="1"/>
          </p:cNvPicPr>
          <p:nvPr/>
        </p:nvPicPr>
        <p:blipFill>
          <a:blip r:embed="rId477">
            <a:extLst>
              <a:ext uri="{96DAC541-7B7A-43D3-8B79-37D633B846F1}">
                <asvg:svgBlip xmlns:asvg="http://schemas.microsoft.com/office/drawing/2016/SVG/main" r:embed="rId478"/>
              </a:ext>
            </a:extLst>
          </a:blip>
          <a:stretch>
            <a:fillRect/>
          </a:stretch>
        </p:blipFill>
        <p:spPr>
          <a:xfrm>
            <a:off x="5303721" y="4704269"/>
            <a:ext cx="163246" cy="161824"/>
          </a:xfrm>
          <a:prstGeom prst="rect">
            <a:avLst/>
          </a:prstGeom>
        </p:spPr>
      </p:pic>
      <p:pic>
        <p:nvPicPr>
          <p:cNvPr id="244" name="Image 240" descr=" ">    </p:cNvPr>
          <p:cNvPicPr>
            <a:picLocks noChangeAspect="1"/>
          </p:cNvPicPr>
          <p:nvPr/>
        </p:nvPicPr>
        <p:blipFill>
          <a:blip r:embed="rId479">
            <a:extLst>
              <a:ext uri="{96DAC541-7B7A-43D3-8B79-37D633B846F1}">
                <asvg:svgBlip xmlns:asvg="http://schemas.microsoft.com/office/drawing/2016/SVG/main" r:embed="rId480"/>
              </a:ext>
            </a:extLst>
          </a:blip>
          <a:stretch>
            <a:fillRect/>
          </a:stretch>
        </p:blipFill>
        <p:spPr>
          <a:xfrm>
            <a:off x="6650825" y="3928176"/>
            <a:ext cx="162251" cy="169258"/>
          </a:xfrm>
          <a:prstGeom prst="rect">
            <a:avLst/>
          </a:prstGeom>
        </p:spPr>
      </p:pic>
      <p:pic>
        <p:nvPicPr>
          <p:cNvPr id="245" name="Image 241" descr=" ">    </p:cNvPr>
          <p:cNvPicPr>
            <a:picLocks noChangeAspect="1"/>
          </p:cNvPicPr>
          <p:nvPr/>
        </p:nvPicPr>
        <p:blipFill>
          <a:blip r:embed="rId481">
            <a:extLst>
              <a:ext uri="{96DAC541-7B7A-43D3-8B79-37D633B846F1}">
                <asvg:svgBlip xmlns:asvg="http://schemas.microsoft.com/office/drawing/2016/SVG/main" r:embed="rId482"/>
              </a:ext>
            </a:extLst>
          </a:blip>
          <a:stretch>
            <a:fillRect/>
          </a:stretch>
        </p:blipFill>
        <p:spPr>
          <a:xfrm>
            <a:off x="8741728" y="3556284"/>
            <a:ext cx="162921" cy="161165"/>
          </a:xfrm>
          <a:prstGeom prst="rect">
            <a:avLst/>
          </a:prstGeom>
        </p:spPr>
      </p:pic>
      <p:pic>
        <p:nvPicPr>
          <p:cNvPr id="246" name="Image 242" descr=" ">    </p:cNvPr>
          <p:cNvPicPr>
            <a:picLocks noChangeAspect="1"/>
          </p:cNvPicPr>
          <p:nvPr/>
        </p:nvPicPr>
        <p:blipFill>
          <a:blip r:embed="rId483">
            <a:extLst>
              <a:ext uri="{96DAC541-7B7A-43D3-8B79-37D633B846F1}">
                <asvg:svgBlip xmlns:asvg="http://schemas.microsoft.com/office/drawing/2016/SVG/main" r:embed="rId484"/>
              </a:ext>
            </a:extLst>
          </a:blip>
          <a:stretch>
            <a:fillRect/>
          </a:stretch>
        </p:blipFill>
        <p:spPr>
          <a:xfrm>
            <a:off x="6078183" y="7364195"/>
            <a:ext cx="161364" cy="168492"/>
          </a:xfrm>
          <a:prstGeom prst="rect">
            <a:avLst/>
          </a:prstGeom>
        </p:spPr>
      </p:pic>
      <p:pic>
        <p:nvPicPr>
          <p:cNvPr id="247" name="Image 243" descr=" ">    </p:cNvPr>
          <p:cNvPicPr>
            <a:picLocks noChangeAspect="1"/>
          </p:cNvPicPr>
          <p:nvPr/>
        </p:nvPicPr>
        <p:blipFill>
          <a:blip r:embed="rId485">
            <a:extLst>
              <a:ext uri="{96DAC541-7B7A-43D3-8B79-37D633B846F1}">
                <asvg:svgBlip xmlns:asvg="http://schemas.microsoft.com/office/drawing/2016/SVG/main" r:embed="rId486"/>
              </a:ext>
            </a:extLst>
          </a:blip>
          <a:stretch>
            <a:fillRect/>
          </a:stretch>
        </p:blipFill>
        <p:spPr>
          <a:xfrm>
            <a:off x="8741531" y="4704558"/>
            <a:ext cx="160358" cy="160186"/>
          </a:xfrm>
          <a:prstGeom prst="rect">
            <a:avLst/>
          </a:prstGeom>
        </p:spPr>
      </p:pic>
      <p:pic>
        <p:nvPicPr>
          <p:cNvPr id="248" name="Image 244" descr=" ">    </p:cNvPr>
          <p:cNvPicPr>
            <a:picLocks noChangeAspect="1"/>
          </p:cNvPicPr>
          <p:nvPr/>
        </p:nvPicPr>
        <p:blipFill>
          <a:blip r:embed="rId487">
            <a:extLst>
              <a:ext uri="{96DAC541-7B7A-43D3-8B79-37D633B846F1}">
                <asvg:svgBlip xmlns:asvg="http://schemas.microsoft.com/office/drawing/2016/SVG/main" r:embed="rId488"/>
              </a:ext>
            </a:extLst>
          </a:blip>
          <a:stretch>
            <a:fillRect/>
          </a:stretch>
        </p:blipFill>
        <p:spPr>
          <a:xfrm>
            <a:off x="5879944" y="8709444"/>
            <a:ext cx="158674" cy="160683"/>
          </a:xfrm>
          <a:prstGeom prst="rect">
            <a:avLst/>
          </a:prstGeom>
        </p:spPr>
      </p:pic>
      <p:pic>
        <p:nvPicPr>
          <p:cNvPr id="249" name="Image 245" descr=" ">    </p:cNvPr>
          <p:cNvPicPr>
            <a:picLocks noChangeAspect="1"/>
          </p:cNvPicPr>
          <p:nvPr/>
        </p:nvPicPr>
        <p:blipFill>
          <a:blip r:embed="rId489">
            <a:extLst>
              <a:ext uri="{96DAC541-7B7A-43D3-8B79-37D633B846F1}">
                <asvg:svgBlip xmlns:asvg="http://schemas.microsoft.com/office/drawing/2016/SVG/main" r:embed="rId490"/>
              </a:ext>
            </a:extLst>
          </a:blip>
          <a:stretch>
            <a:fillRect/>
          </a:stretch>
        </p:blipFill>
        <p:spPr>
          <a:xfrm>
            <a:off x="8741997" y="6991259"/>
            <a:ext cx="166040" cy="163080"/>
          </a:xfrm>
          <a:prstGeom prst="rect">
            <a:avLst/>
          </a:prstGeom>
        </p:spPr>
      </p:pic>
      <p:pic>
        <p:nvPicPr>
          <p:cNvPr id="250" name="Image 246" descr=" ">    </p:cNvPr>
          <p:cNvPicPr>
            <a:picLocks noChangeAspect="1"/>
          </p:cNvPicPr>
          <p:nvPr/>
        </p:nvPicPr>
        <p:blipFill>
          <a:blip r:embed="rId491">
            <a:extLst>
              <a:ext uri="{96DAC541-7B7A-43D3-8B79-37D633B846F1}">
                <asvg:svgBlip xmlns:asvg="http://schemas.microsoft.com/office/drawing/2016/SVG/main" r:embed="rId492"/>
              </a:ext>
            </a:extLst>
          </a:blip>
          <a:stretch>
            <a:fillRect/>
          </a:stretch>
        </p:blipFill>
        <p:spPr>
          <a:xfrm>
            <a:off x="9313490" y="5274737"/>
            <a:ext cx="164588" cy="161843"/>
          </a:xfrm>
          <a:prstGeom prst="rect">
            <a:avLst/>
          </a:prstGeom>
        </p:spPr>
      </p:pic>
      <p:pic>
        <p:nvPicPr>
          <p:cNvPr id="251" name="Image 247" descr=" ">    </p:cNvPr>
          <p:cNvPicPr>
            <a:picLocks noChangeAspect="1"/>
          </p:cNvPicPr>
          <p:nvPr/>
        </p:nvPicPr>
        <p:blipFill>
          <a:blip r:embed="rId493">
            <a:extLst>
              <a:ext uri="{96DAC541-7B7A-43D3-8B79-37D633B846F1}">
                <asvg:svgBlip xmlns:asvg="http://schemas.microsoft.com/office/drawing/2016/SVG/main" r:embed="rId494"/>
              </a:ext>
            </a:extLst>
          </a:blip>
          <a:stretch>
            <a:fillRect/>
          </a:stretch>
        </p:blipFill>
        <p:spPr>
          <a:xfrm>
            <a:off x="8937789" y="4895946"/>
            <a:ext cx="168831" cy="149140"/>
          </a:xfrm>
          <a:prstGeom prst="rect">
            <a:avLst/>
          </a:prstGeom>
        </p:spPr>
      </p:pic>
      <p:pic>
        <p:nvPicPr>
          <p:cNvPr id="252" name="Image 248" descr=" ">    </p:cNvPr>
          <p:cNvPicPr>
            <a:picLocks noChangeAspect="1"/>
          </p:cNvPicPr>
          <p:nvPr/>
        </p:nvPicPr>
        <p:blipFill>
          <a:blip r:embed="rId495">
            <a:extLst>
              <a:ext uri="{96DAC541-7B7A-43D3-8B79-37D633B846F1}">
                <asvg:svgBlip xmlns:asvg="http://schemas.microsoft.com/office/drawing/2016/SVG/main" r:embed="rId496"/>
              </a:ext>
            </a:extLst>
          </a:blip>
          <a:stretch>
            <a:fillRect/>
          </a:stretch>
        </p:blipFill>
        <p:spPr>
          <a:xfrm>
            <a:off x="9312929" y="4704474"/>
            <a:ext cx="163000" cy="159383"/>
          </a:xfrm>
          <a:prstGeom prst="rect">
            <a:avLst/>
          </a:prstGeom>
        </p:spPr>
      </p:pic>
      <p:pic>
        <p:nvPicPr>
          <p:cNvPr id="253" name="Image 249" descr=" ">    </p:cNvPr>
          <p:cNvPicPr>
            <a:picLocks noChangeAspect="1"/>
          </p:cNvPicPr>
          <p:nvPr/>
        </p:nvPicPr>
        <p:blipFill>
          <a:blip r:embed="rId497">
            <a:extLst>
              <a:ext uri="{96DAC541-7B7A-43D3-8B79-37D633B846F1}">
                <asvg:svgBlip xmlns:asvg="http://schemas.microsoft.com/office/drawing/2016/SVG/main" r:embed="rId498"/>
              </a:ext>
            </a:extLst>
          </a:blip>
          <a:stretch>
            <a:fillRect/>
          </a:stretch>
        </p:blipFill>
        <p:spPr>
          <a:xfrm>
            <a:off x="6076385" y="3929830"/>
            <a:ext cx="163607" cy="162697"/>
          </a:xfrm>
          <a:prstGeom prst="rect">
            <a:avLst/>
          </a:prstGeom>
        </p:spPr>
      </p:pic>
      <p:pic>
        <p:nvPicPr>
          <p:cNvPr id="254" name="Image 250" descr=" ">    </p:cNvPr>
          <p:cNvPicPr>
            <a:picLocks noChangeAspect="1"/>
          </p:cNvPicPr>
          <p:nvPr/>
        </p:nvPicPr>
        <p:blipFill>
          <a:blip r:embed="rId499">
            <a:extLst>
              <a:ext uri="{96DAC541-7B7A-43D3-8B79-37D633B846F1}">
                <asvg:svgBlip xmlns:asvg="http://schemas.microsoft.com/office/drawing/2016/SVG/main" r:embed="rId500"/>
              </a:ext>
            </a:extLst>
          </a:blip>
          <a:stretch>
            <a:fillRect/>
          </a:stretch>
        </p:blipFill>
        <p:spPr>
          <a:xfrm>
            <a:off x="6451941" y="8514159"/>
            <a:ext cx="158497" cy="163437"/>
          </a:xfrm>
          <a:prstGeom prst="rect">
            <a:avLst/>
          </a:prstGeom>
        </p:spPr>
      </p:pic>
      <p:pic>
        <p:nvPicPr>
          <p:cNvPr id="255" name="Image 251" descr=" ">    </p:cNvPr>
          <p:cNvPicPr>
            <a:picLocks noChangeAspect="1"/>
          </p:cNvPicPr>
          <p:nvPr/>
        </p:nvPicPr>
        <p:blipFill>
          <a:blip r:embed="rId501">
            <a:extLst>
              <a:ext uri="{96DAC541-7B7A-43D3-8B79-37D633B846F1}">
                <asvg:svgBlip xmlns:asvg="http://schemas.microsoft.com/office/drawing/2016/SVG/main" r:embed="rId502"/>
              </a:ext>
            </a:extLst>
          </a:blip>
          <a:stretch>
            <a:fillRect/>
          </a:stretch>
        </p:blipFill>
        <p:spPr>
          <a:xfrm>
            <a:off x="9504682" y="6991521"/>
            <a:ext cx="164463" cy="164063"/>
          </a:xfrm>
          <a:prstGeom prst="rect">
            <a:avLst/>
          </a:prstGeom>
        </p:spPr>
      </p:pic>
      <p:pic>
        <p:nvPicPr>
          <p:cNvPr id="256" name="Image 252" descr=" ">    </p:cNvPr>
          <p:cNvPicPr>
            <a:picLocks noChangeAspect="1"/>
          </p:cNvPicPr>
          <p:nvPr/>
        </p:nvPicPr>
        <p:blipFill>
          <a:blip r:embed="rId503">
            <a:extLst>
              <a:ext uri="{96DAC541-7B7A-43D3-8B79-37D633B846F1}">
                <asvg:svgBlip xmlns:asvg="http://schemas.microsoft.com/office/drawing/2016/SVG/main" r:embed="rId504"/>
              </a:ext>
            </a:extLst>
          </a:blip>
          <a:stretch>
            <a:fillRect/>
          </a:stretch>
        </p:blipFill>
        <p:spPr>
          <a:xfrm>
            <a:off x="9505921" y="6610173"/>
            <a:ext cx="170464" cy="151887"/>
          </a:xfrm>
          <a:prstGeom prst="rect">
            <a:avLst/>
          </a:prstGeom>
        </p:spPr>
      </p:pic>
      <p:pic>
        <p:nvPicPr>
          <p:cNvPr id="257" name="Image 253" descr=" ">    </p:cNvPr>
          <p:cNvPicPr>
            <a:picLocks noChangeAspect="1"/>
          </p:cNvPicPr>
          <p:nvPr/>
        </p:nvPicPr>
        <p:blipFill>
          <a:blip r:embed="rId505">
            <a:extLst>
              <a:ext uri="{96DAC541-7B7A-43D3-8B79-37D633B846F1}">
                <asvg:svgBlip xmlns:asvg="http://schemas.microsoft.com/office/drawing/2016/SVG/main" r:embed="rId506"/>
              </a:ext>
            </a:extLst>
          </a:blip>
          <a:stretch>
            <a:fillRect/>
          </a:stretch>
        </p:blipFill>
        <p:spPr>
          <a:xfrm>
            <a:off x="4356520" y="5466581"/>
            <a:ext cx="167044" cy="152595"/>
          </a:xfrm>
          <a:prstGeom prst="rect">
            <a:avLst/>
          </a:prstGeom>
        </p:spPr>
      </p:pic>
      <p:pic>
        <p:nvPicPr>
          <p:cNvPr id="258" name="Image 254" descr=" ">    </p:cNvPr>
          <p:cNvPicPr>
            <a:picLocks noChangeAspect="1"/>
          </p:cNvPicPr>
          <p:nvPr/>
        </p:nvPicPr>
        <p:blipFill>
          <a:blip r:embed="rId507">
            <a:extLst>
              <a:ext uri="{96DAC541-7B7A-43D3-8B79-37D633B846F1}">
                <asvg:svgBlip xmlns:asvg="http://schemas.microsoft.com/office/drawing/2016/SVG/main" r:embed="rId508"/>
              </a:ext>
            </a:extLst>
          </a:blip>
          <a:stretch>
            <a:fillRect/>
          </a:stretch>
        </p:blipFill>
        <p:spPr>
          <a:xfrm>
            <a:off x="6446836" y="4128988"/>
            <a:ext cx="170996" cy="166782"/>
          </a:xfrm>
          <a:prstGeom prst="rect">
            <a:avLst/>
          </a:prstGeom>
        </p:spPr>
      </p:pic>
      <p:pic>
        <p:nvPicPr>
          <p:cNvPr id="259" name="Image 255" descr=" ">    </p:cNvPr>
          <p:cNvPicPr>
            <a:picLocks noChangeAspect="1"/>
          </p:cNvPicPr>
          <p:nvPr/>
        </p:nvPicPr>
        <p:blipFill>
          <a:blip r:embed="rId509">
            <a:extLst>
              <a:ext uri="{96DAC541-7B7A-43D3-8B79-37D633B846F1}">
                <asvg:svgBlip xmlns:asvg="http://schemas.microsoft.com/office/drawing/2016/SVG/main" r:embed="rId510"/>
              </a:ext>
            </a:extLst>
          </a:blip>
          <a:stretch>
            <a:fillRect/>
          </a:stretch>
        </p:blipFill>
        <p:spPr>
          <a:xfrm>
            <a:off x="4731454" y="6991800"/>
            <a:ext cx="162801" cy="166584"/>
          </a:xfrm>
          <a:prstGeom prst="rect">
            <a:avLst/>
          </a:prstGeom>
        </p:spPr>
      </p:pic>
      <p:pic>
        <p:nvPicPr>
          <p:cNvPr id="260" name="Image 256" descr=" ">    </p:cNvPr>
          <p:cNvPicPr>
            <a:picLocks noChangeAspect="1"/>
          </p:cNvPicPr>
          <p:nvPr/>
        </p:nvPicPr>
        <p:blipFill>
          <a:blip r:embed="rId511">
            <a:extLst>
              <a:ext uri="{96DAC541-7B7A-43D3-8B79-37D633B846F1}">
                <asvg:svgBlip xmlns:asvg="http://schemas.microsoft.com/office/drawing/2016/SVG/main" r:embed="rId512"/>
              </a:ext>
            </a:extLst>
          </a:blip>
          <a:stretch>
            <a:fillRect/>
          </a:stretch>
        </p:blipFill>
        <p:spPr>
          <a:xfrm>
            <a:off x="5306961" y="6418628"/>
            <a:ext cx="158924" cy="163573"/>
          </a:xfrm>
          <a:prstGeom prst="rect">
            <a:avLst/>
          </a:prstGeom>
        </p:spPr>
      </p:pic>
      <p:pic>
        <p:nvPicPr>
          <p:cNvPr id="261" name="Image 257" descr=" ">    </p:cNvPr>
          <p:cNvPicPr>
            <a:picLocks noChangeAspect="1"/>
          </p:cNvPicPr>
          <p:nvPr/>
        </p:nvPicPr>
        <p:blipFill>
          <a:blip r:embed="rId513">
            <a:extLst>
              <a:ext uri="{96DAC541-7B7A-43D3-8B79-37D633B846F1}">
                <asvg:svgBlip xmlns:asvg="http://schemas.microsoft.com/office/drawing/2016/SVG/main" r:embed="rId514"/>
              </a:ext>
            </a:extLst>
          </a:blip>
          <a:stretch>
            <a:fillRect/>
          </a:stretch>
        </p:blipFill>
        <p:spPr>
          <a:xfrm>
            <a:off x="4157891" y="4706364"/>
            <a:ext cx="166451" cy="158567"/>
          </a:xfrm>
          <a:prstGeom prst="rect">
            <a:avLst/>
          </a:prstGeom>
        </p:spPr>
      </p:pic>
      <p:pic>
        <p:nvPicPr>
          <p:cNvPr id="262" name="Image 258" descr=" ">    </p:cNvPr>
          <p:cNvPicPr>
            <a:picLocks noChangeAspect="1"/>
          </p:cNvPicPr>
          <p:nvPr/>
        </p:nvPicPr>
        <p:blipFill>
          <a:blip r:embed="rId515">
            <a:extLst>
              <a:ext uri="{96DAC541-7B7A-43D3-8B79-37D633B846F1}">
                <asvg:svgBlip xmlns:asvg="http://schemas.microsoft.com/office/drawing/2016/SVG/main" r:embed="rId516"/>
              </a:ext>
            </a:extLst>
          </a:blip>
          <a:stretch>
            <a:fillRect/>
          </a:stretch>
        </p:blipFill>
        <p:spPr>
          <a:xfrm>
            <a:off x="4357491" y="4320049"/>
            <a:ext cx="167220" cy="151095"/>
          </a:xfrm>
          <a:prstGeom prst="rect">
            <a:avLst/>
          </a:prstGeom>
        </p:spPr>
      </p:pic>
      <p:pic>
        <p:nvPicPr>
          <p:cNvPr id="263" name="Image 259" descr=" ">    </p:cNvPr>
          <p:cNvPicPr>
            <a:picLocks noChangeAspect="1"/>
          </p:cNvPicPr>
          <p:nvPr/>
        </p:nvPicPr>
        <p:blipFill>
          <a:blip r:embed="rId517">
            <a:extLst>
              <a:ext uri="{96DAC541-7B7A-43D3-8B79-37D633B846F1}">
                <asvg:svgBlip xmlns:asvg="http://schemas.microsoft.com/office/drawing/2016/SVG/main" r:embed="rId518"/>
              </a:ext>
            </a:extLst>
          </a:blip>
          <a:stretch>
            <a:fillRect/>
          </a:stretch>
        </p:blipFill>
        <p:spPr>
          <a:xfrm>
            <a:off x="6076976" y="6612189"/>
            <a:ext cx="166949" cy="148760"/>
          </a:xfrm>
          <a:prstGeom prst="rect">
            <a:avLst/>
          </a:prstGeom>
        </p:spPr>
      </p:pic>
      <p:pic>
        <p:nvPicPr>
          <p:cNvPr id="264" name="Image 260" descr=" ">    </p:cNvPr>
          <p:cNvPicPr>
            <a:picLocks noChangeAspect="1"/>
          </p:cNvPicPr>
          <p:nvPr/>
        </p:nvPicPr>
        <p:blipFill>
          <a:blip r:embed="rId519">
            <a:extLst>
              <a:ext uri="{96DAC541-7B7A-43D3-8B79-37D633B846F1}">
                <asvg:svgBlip xmlns:asvg="http://schemas.microsoft.com/office/drawing/2016/SVG/main" r:embed="rId520"/>
              </a:ext>
            </a:extLst>
          </a:blip>
          <a:stretch>
            <a:fillRect/>
          </a:stretch>
        </p:blipFill>
        <p:spPr>
          <a:xfrm>
            <a:off x="10082406" y="5465716"/>
            <a:ext cx="165148" cy="153927"/>
          </a:xfrm>
          <a:prstGeom prst="rect">
            <a:avLst/>
          </a:prstGeom>
        </p:spPr>
      </p:pic>
      <p:pic>
        <p:nvPicPr>
          <p:cNvPr id="265" name="Image 261" descr=" ">    </p:cNvPr>
          <p:cNvPicPr>
            <a:picLocks noChangeAspect="1"/>
          </p:cNvPicPr>
          <p:nvPr/>
        </p:nvPicPr>
        <p:blipFill>
          <a:blip r:embed="rId521">
            <a:extLst>
              <a:ext uri="{96DAC541-7B7A-43D3-8B79-37D633B846F1}">
                <asvg:svgBlip xmlns:asvg="http://schemas.microsoft.com/office/drawing/2016/SVG/main" r:embed="rId522"/>
              </a:ext>
            </a:extLst>
          </a:blip>
          <a:stretch>
            <a:fillRect/>
          </a:stretch>
        </p:blipFill>
        <p:spPr>
          <a:xfrm>
            <a:off x="5309599" y="4127391"/>
            <a:ext cx="159839" cy="162771"/>
          </a:xfrm>
          <a:prstGeom prst="rect">
            <a:avLst/>
          </a:prstGeom>
        </p:spPr>
      </p:pic>
      <p:pic>
        <p:nvPicPr>
          <p:cNvPr id="266" name="Image 262" descr=" ">    </p:cNvPr>
          <p:cNvPicPr>
            <a:picLocks noChangeAspect="1"/>
          </p:cNvPicPr>
          <p:nvPr/>
        </p:nvPicPr>
        <p:blipFill>
          <a:blip r:embed="rId523">
            <a:extLst>
              <a:ext uri="{96DAC541-7B7A-43D3-8B79-37D633B846F1}">
                <asvg:svgBlip xmlns:asvg="http://schemas.microsoft.com/office/drawing/2016/SVG/main" r:embed="rId524"/>
              </a:ext>
            </a:extLst>
          </a:blip>
          <a:stretch>
            <a:fillRect/>
          </a:stretch>
        </p:blipFill>
        <p:spPr>
          <a:xfrm>
            <a:off x="8938509" y="8330943"/>
            <a:ext cx="166271" cy="153581"/>
          </a:xfrm>
          <a:prstGeom prst="rect">
            <a:avLst/>
          </a:prstGeom>
        </p:spPr>
      </p:pic>
      <p:pic>
        <p:nvPicPr>
          <p:cNvPr id="267" name="Image 263" descr=" ">    </p:cNvPr>
          <p:cNvPicPr>
            <a:picLocks noChangeAspect="1"/>
          </p:cNvPicPr>
          <p:nvPr/>
        </p:nvPicPr>
        <p:blipFill>
          <a:blip r:embed="rId525">
            <a:extLst>
              <a:ext uri="{96DAC541-7B7A-43D3-8B79-37D633B846F1}">
                <asvg:svgBlip xmlns:asvg="http://schemas.microsoft.com/office/drawing/2016/SVG/main" r:embed="rId526"/>
              </a:ext>
            </a:extLst>
          </a:blip>
          <a:stretch>
            <a:fillRect/>
          </a:stretch>
        </p:blipFill>
        <p:spPr>
          <a:xfrm>
            <a:off x="10654365" y="4320980"/>
            <a:ext cx="171512" cy="150034"/>
          </a:xfrm>
          <a:prstGeom prst="rect">
            <a:avLst/>
          </a:prstGeom>
        </p:spPr>
      </p:pic>
      <p:pic>
        <p:nvPicPr>
          <p:cNvPr id="268" name="Image 264" descr=" ">    </p:cNvPr>
          <p:cNvPicPr>
            <a:picLocks noChangeAspect="1"/>
          </p:cNvPicPr>
          <p:nvPr/>
        </p:nvPicPr>
        <p:blipFill>
          <a:blip r:embed="rId527">
            <a:extLst>
              <a:ext uri="{96DAC541-7B7A-43D3-8B79-37D633B846F1}">
                <asvg:svgBlip xmlns:asvg="http://schemas.microsoft.com/office/drawing/2016/SVG/main" r:embed="rId528"/>
              </a:ext>
            </a:extLst>
          </a:blip>
          <a:stretch>
            <a:fillRect/>
          </a:stretch>
        </p:blipFill>
        <p:spPr>
          <a:xfrm>
            <a:off x="8557379" y="3553365"/>
            <a:ext cx="153388" cy="170681"/>
          </a:xfrm>
          <a:prstGeom prst="rect">
            <a:avLst/>
          </a:prstGeom>
        </p:spPr>
      </p:pic>
      <p:pic>
        <p:nvPicPr>
          <p:cNvPr id="269" name="Image 265" descr=" ">    </p:cNvPr>
          <p:cNvPicPr>
            <a:picLocks noChangeAspect="1"/>
          </p:cNvPicPr>
          <p:nvPr/>
        </p:nvPicPr>
        <p:blipFill>
          <a:blip r:embed="rId529">
            <a:extLst>
              <a:ext uri="{96DAC541-7B7A-43D3-8B79-37D633B846F1}">
                <asvg:svgBlip xmlns:asvg="http://schemas.microsoft.com/office/drawing/2016/SVG/main" r:embed="rId530"/>
              </a:ext>
            </a:extLst>
          </a:blip>
          <a:stretch>
            <a:fillRect/>
          </a:stretch>
        </p:blipFill>
        <p:spPr>
          <a:xfrm>
            <a:off x="10852737" y="8134996"/>
            <a:ext cx="145040" cy="168472"/>
          </a:xfrm>
          <a:prstGeom prst="rect">
            <a:avLst/>
          </a:prstGeom>
        </p:spPr>
      </p:pic>
      <p:pic>
        <p:nvPicPr>
          <p:cNvPr id="270" name="Image 266" descr=" ">    </p:cNvPr>
          <p:cNvPicPr>
            <a:picLocks noChangeAspect="1"/>
          </p:cNvPicPr>
          <p:nvPr/>
        </p:nvPicPr>
        <p:blipFill>
          <a:blip r:embed="rId531">
            <a:extLst>
              <a:ext uri="{96DAC541-7B7A-43D3-8B79-37D633B846F1}">
                <asvg:svgBlip xmlns:asvg="http://schemas.microsoft.com/office/drawing/2016/SVG/main" r:embed="rId532"/>
              </a:ext>
            </a:extLst>
          </a:blip>
          <a:stretch>
            <a:fillRect/>
          </a:stretch>
        </p:blipFill>
        <p:spPr>
          <a:xfrm>
            <a:off x="8742232" y="7367671"/>
            <a:ext cx="158619" cy="160046"/>
          </a:xfrm>
          <a:prstGeom prst="rect">
            <a:avLst/>
          </a:prstGeom>
        </p:spPr>
      </p:pic>
      <p:pic>
        <p:nvPicPr>
          <p:cNvPr id="271" name="Image 267" descr=" ">    </p:cNvPr>
          <p:cNvPicPr>
            <a:picLocks noChangeAspect="1"/>
          </p:cNvPicPr>
          <p:nvPr/>
        </p:nvPicPr>
        <p:blipFill>
          <a:blip r:embed="rId533">
            <a:extLst>
              <a:ext uri="{96DAC541-7B7A-43D3-8B79-37D633B846F1}">
                <asvg:svgBlip xmlns:asvg="http://schemas.microsoft.com/office/drawing/2016/SVG/main" r:embed="rId534"/>
              </a:ext>
            </a:extLst>
          </a:blip>
          <a:stretch>
            <a:fillRect/>
          </a:stretch>
        </p:blipFill>
        <p:spPr>
          <a:xfrm>
            <a:off x="5308436" y="5276600"/>
            <a:ext cx="159118" cy="159274"/>
          </a:xfrm>
          <a:prstGeom prst="rect">
            <a:avLst/>
          </a:prstGeom>
        </p:spPr>
      </p:pic>
      <p:pic>
        <p:nvPicPr>
          <p:cNvPr id="272" name="Image 268" descr=" ">    </p:cNvPr>
          <p:cNvPicPr>
            <a:picLocks noChangeAspect="1"/>
          </p:cNvPicPr>
          <p:nvPr/>
        </p:nvPicPr>
        <p:blipFill>
          <a:blip r:embed="rId535">
            <a:extLst>
              <a:ext uri="{96DAC541-7B7A-43D3-8B79-37D633B846F1}">
                <asvg:svgBlip xmlns:asvg="http://schemas.microsoft.com/office/drawing/2016/SVG/main" r:embed="rId536"/>
              </a:ext>
            </a:extLst>
          </a:blip>
          <a:stretch>
            <a:fillRect/>
          </a:stretch>
        </p:blipFill>
        <p:spPr>
          <a:xfrm>
            <a:off x="8559068" y="5074545"/>
            <a:ext cx="152224" cy="172701"/>
          </a:xfrm>
          <a:prstGeom prst="rect">
            <a:avLst/>
          </a:prstGeom>
        </p:spPr>
      </p:pic>
      <p:pic>
        <p:nvPicPr>
          <p:cNvPr id="273" name="Image 269" descr=" ">    </p:cNvPr>
          <p:cNvPicPr>
            <a:picLocks noChangeAspect="1"/>
          </p:cNvPicPr>
          <p:nvPr/>
        </p:nvPicPr>
        <p:blipFill>
          <a:blip r:embed="rId537">
            <a:extLst>
              <a:ext uri="{96DAC541-7B7A-43D3-8B79-37D633B846F1}">
                <asvg:svgBlip xmlns:asvg="http://schemas.microsoft.com/office/drawing/2016/SVG/main" r:embed="rId538"/>
              </a:ext>
            </a:extLst>
          </a:blip>
          <a:stretch>
            <a:fillRect/>
          </a:stretch>
        </p:blipFill>
        <p:spPr>
          <a:xfrm>
            <a:off x="3982778" y="5072943"/>
            <a:ext cx="148085" cy="179149"/>
          </a:xfrm>
          <a:prstGeom prst="rect">
            <a:avLst/>
          </a:prstGeom>
        </p:spPr>
      </p:pic>
      <p:pic>
        <p:nvPicPr>
          <p:cNvPr id="274" name="Image 270" descr=" ">    </p:cNvPr>
          <p:cNvPicPr>
            <a:picLocks noChangeAspect="1"/>
          </p:cNvPicPr>
          <p:nvPr/>
        </p:nvPicPr>
        <p:blipFill>
          <a:blip r:embed="rId539">
            <a:extLst>
              <a:ext uri="{96DAC541-7B7A-43D3-8B79-37D633B846F1}">
                <asvg:svgBlip xmlns:asvg="http://schemas.microsoft.com/office/drawing/2016/SVG/main" r:embed="rId540"/>
              </a:ext>
            </a:extLst>
          </a:blip>
          <a:stretch>
            <a:fillRect/>
          </a:stretch>
        </p:blipFill>
        <p:spPr>
          <a:xfrm>
            <a:off x="10654796" y="8330585"/>
            <a:ext cx="165696" cy="148293"/>
          </a:xfrm>
          <a:prstGeom prst="rect">
            <a:avLst/>
          </a:prstGeom>
        </p:spPr>
      </p:pic>
      <p:pic>
        <p:nvPicPr>
          <p:cNvPr id="275" name="Image 271" descr=" ">    </p:cNvPr>
          <p:cNvPicPr>
            <a:picLocks noChangeAspect="1"/>
          </p:cNvPicPr>
          <p:nvPr/>
        </p:nvPicPr>
        <p:blipFill>
          <a:blip r:embed="rId541">
            <a:extLst>
              <a:ext uri="{96DAC541-7B7A-43D3-8B79-37D633B846F1}">
                <asvg:svgBlip xmlns:asvg="http://schemas.microsoft.com/office/drawing/2016/SVG/main" r:embed="rId542"/>
              </a:ext>
            </a:extLst>
          </a:blip>
          <a:stretch>
            <a:fillRect/>
          </a:stretch>
        </p:blipFill>
        <p:spPr>
          <a:xfrm>
            <a:off x="4354525" y="4893988"/>
            <a:ext cx="168012" cy="155347"/>
          </a:xfrm>
          <a:prstGeom prst="rect">
            <a:avLst/>
          </a:prstGeom>
        </p:spPr>
      </p:pic>
      <p:pic>
        <p:nvPicPr>
          <p:cNvPr id="276" name="Image 272" descr=" ">    </p:cNvPr>
          <p:cNvPicPr>
            <a:picLocks noChangeAspect="1"/>
          </p:cNvPicPr>
          <p:nvPr/>
        </p:nvPicPr>
        <p:blipFill>
          <a:blip r:embed="rId543">
            <a:extLst>
              <a:ext uri="{96DAC541-7B7A-43D3-8B79-37D633B846F1}">
                <asvg:svgBlip xmlns:asvg="http://schemas.microsoft.com/office/drawing/2016/SVG/main" r:embed="rId544"/>
              </a:ext>
            </a:extLst>
          </a:blip>
          <a:stretch>
            <a:fillRect/>
          </a:stretch>
        </p:blipFill>
        <p:spPr>
          <a:xfrm>
            <a:off x="8934879" y="3174983"/>
            <a:ext cx="170028" cy="153978"/>
          </a:xfrm>
          <a:prstGeom prst="rect">
            <a:avLst/>
          </a:prstGeom>
        </p:spPr>
      </p:pic>
      <p:pic>
        <p:nvPicPr>
          <p:cNvPr id="277" name="Image 273" descr=" ">    </p:cNvPr>
          <p:cNvPicPr>
            <a:picLocks noChangeAspect="1"/>
          </p:cNvPicPr>
          <p:nvPr/>
        </p:nvPicPr>
        <p:blipFill>
          <a:blip r:embed="rId545">
            <a:extLst>
              <a:ext uri="{96DAC541-7B7A-43D3-8B79-37D633B846F1}">
                <asvg:svgBlip xmlns:asvg="http://schemas.microsoft.com/office/drawing/2016/SVG/main" r:embed="rId546"/>
              </a:ext>
            </a:extLst>
          </a:blip>
          <a:stretch>
            <a:fillRect/>
          </a:stretch>
        </p:blipFill>
        <p:spPr>
          <a:xfrm>
            <a:off x="6075736" y="9083284"/>
            <a:ext cx="163338" cy="163655"/>
          </a:xfrm>
          <a:prstGeom prst="rect">
            <a:avLst/>
          </a:prstGeom>
        </p:spPr>
      </p:pic>
      <p:pic>
        <p:nvPicPr>
          <p:cNvPr id="278" name="Image 274" descr=" ">    </p:cNvPr>
          <p:cNvPicPr>
            <a:picLocks noChangeAspect="1"/>
          </p:cNvPicPr>
          <p:nvPr/>
        </p:nvPicPr>
        <p:blipFill>
          <a:blip r:embed="rId547">
            <a:extLst>
              <a:ext uri="{96DAC541-7B7A-43D3-8B79-37D633B846F1}">
                <asvg:svgBlip xmlns:asvg="http://schemas.microsoft.com/office/drawing/2016/SVG/main" r:embed="rId548"/>
              </a:ext>
            </a:extLst>
          </a:blip>
          <a:stretch>
            <a:fillRect/>
          </a:stretch>
        </p:blipFill>
        <p:spPr>
          <a:xfrm>
            <a:off x="10847389" y="7936122"/>
            <a:ext cx="153736" cy="176225"/>
          </a:xfrm>
          <a:prstGeom prst="rect">
            <a:avLst/>
          </a:prstGeom>
        </p:spPr>
      </p:pic>
      <p:pic>
        <p:nvPicPr>
          <p:cNvPr id="279" name="Image 275" descr=" ">    </p:cNvPr>
          <p:cNvPicPr>
            <a:picLocks noChangeAspect="1"/>
          </p:cNvPicPr>
          <p:nvPr/>
        </p:nvPicPr>
        <p:blipFill>
          <a:blip r:embed="rId549">
            <a:extLst>
              <a:ext uri="{96DAC541-7B7A-43D3-8B79-37D633B846F1}">
                <asvg:svgBlip xmlns:asvg="http://schemas.microsoft.com/office/drawing/2016/SVG/main" r:embed="rId550"/>
              </a:ext>
            </a:extLst>
          </a:blip>
          <a:stretch>
            <a:fillRect/>
          </a:stretch>
        </p:blipFill>
        <p:spPr>
          <a:xfrm>
            <a:off x="6269839" y="6989673"/>
            <a:ext cx="145832" cy="166729"/>
          </a:xfrm>
          <a:prstGeom prst="rect">
            <a:avLst/>
          </a:prstGeom>
        </p:spPr>
      </p:pic>
      <p:pic>
        <p:nvPicPr>
          <p:cNvPr id="280" name="Image 276" descr=" ">    </p:cNvPr>
          <p:cNvPicPr>
            <a:picLocks noChangeAspect="1"/>
          </p:cNvPicPr>
          <p:nvPr/>
        </p:nvPicPr>
        <p:blipFill>
          <a:blip r:embed="rId551">
            <a:extLst>
              <a:ext uri="{96DAC541-7B7A-43D3-8B79-37D633B846F1}">
                <asvg:svgBlip xmlns:asvg="http://schemas.microsoft.com/office/drawing/2016/SVG/main" r:embed="rId552"/>
              </a:ext>
            </a:extLst>
          </a:blip>
          <a:stretch>
            <a:fillRect/>
          </a:stretch>
        </p:blipFill>
        <p:spPr>
          <a:xfrm>
            <a:off x="4551932" y="5645962"/>
            <a:ext cx="147471" cy="171927"/>
          </a:xfrm>
          <a:prstGeom prst="rect">
            <a:avLst/>
          </a:prstGeom>
        </p:spPr>
      </p:pic>
      <p:pic>
        <p:nvPicPr>
          <p:cNvPr id="281" name="Image 277" descr=" ">    </p:cNvPr>
          <p:cNvPicPr>
            <a:picLocks noChangeAspect="1"/>
          </p:cNvPicPr>
          <p:nvPr/>
        </p:nvPicPr>
        <p:blipFill>
          <a:blip r:embed="rId553">
            <a:extLst>
              <a:ext uri="{96DAC541-7B7A-43D3-8B79-37D633B846F1}">
                <asvg:svgBlip xmlns:asvg="http://schemas.microsoft.com/office/drawing/2016/SVG/main" r:embed="rId554"/>
              </a:ext>
            </a:extLst>
          </a:blip>
          <a:stretch>
            <a:fillRect/>
          </a:stretch>
        </p:blipFill>
        <p:spPr>
          <a:xfrm>
            <a:off x="5696916" y="5072853"/>
            <a:ext cx="152538" cy="173160"/>
          </a:xfrm>
          <a:prstGeom prst="rect">
            <a:avLst/>
          </a:prstGeom>
        </p:spPr>
      </p:pic>
      <p:pic>
        <p:nvPicPr>
          <p:cNvPr id="282" name="Image 278" descr=" ">    </p:cNvPr>
          <p:cNvPicPr>
            <a:picLocks noChangeAspect="1"/>
          </p:cNvPicPr>
          <p:nvPr/>
        </p:nvPicPr>
        <p:blipFill>
          <a:blip r:embed="rId555">
            <a:extLst>
              <a:ext uri="{96DAC541-7B7A-43D3-8B79-37D633B846F1}">
                <asvg:svgBlip xmlns:asvg="http://schemas.microsoft.com/office/drawing/2016/SVG/main" r:embed="rId556"/>
              </a:ext>
            </a:extLst>
          </a:blip>
          <a:stretch>
            <a:fillRect/>
          </a:stretch>
        </p:blipFill>
        <p:spPr>
          <a:xfrm>
            <a:off x="6267826" y="9255246"/>
            <a:ext cx="151570" cy="195943"/>
          </a:xfrm>
          <a:prstGeom prst="rect">
            <a:avLst/>
          </a:prstGeom>
        </p:spPr>
      </p:pic>
      <p:pic>
        <p:nvPicPr>
          <p:cNvPr id="283" name="Image 279" descr=" ">    </p:cNvPr>
          <p:cNvPicPr>
            <a:picLocks noChangeAspect="1"/>
          </p:cNvPicPr>
          <p:nvPr/>
        </p:nvPicPr>
        <p:blipFill>
          <a:blip r:embed="rId557">
            <a:extLst>
              <a:ext uri="{96DAC541-7B7A-43D3-8B79-37D633B846F1}">
                <asvg:svgBlip xmlns:asvg="http://schemas.microsoft.com/office/drawing/2016/SVG/main" r:embed="rId558"/>
              </a:ext>
            </a:extLst>
          </a:blip>
          <a:stretch>
            <a:fillRect/>
          </a:stretch>
        </p:blipFill>
        <p:spPr>
          <a:xfrm>
            <a:off x="4929072" y="7757514"/>
            <a:ext cx="165987" cy="149699"/>
          </a:xfrm>
          <a:prstGeom prst="rect">
            <a:avLst/>
          </a:prstGeom>
        </p:spPr>
      </p:pic>
      <p:pic>
        <p:nvPicPr>
          <p:cNvPr id="284" name="Image 280" descr=" ">    </p:cNvPr>
          <p:cNvPicPr>
            <a:picLocks noChangeAspect="1"/>
          </p:cNvPicPr>
          <p:nvPr/>
        </p:nvPicPr>
        <p:blipFill>
          <a:blip r:embed="rId559">
            <a:extLst>
              <a:ext uri="{96DAC541-7B7A-43D3-8B79-37D633B846F1}">
                <asvg:svgBlip xmlns:asvg="http://schemas.microsoft.com/office/drawing/2016/SVG/main" r:embed="rId560"/>
              </a:ext>
            </a:extLst>
          </a:blip>
          <a:stretch>
            <a:fillRect/>
          </a:stretch>
        </p:blipFill>
        <p:spPr>
          <a:xfrm>
            <a:off x="6447070" y="4897909"/>
            <a:ext cx="173512" cy="151118"/>
          </a:xfrm>
          <a:prstGeom prst="rect">
            <a:avLst/>
          </a:prstGeom>
        </p:spPr>
      </p:pic>
      <p:pic>
        <p:nvPicPr>
          <p:cNvPr id="285" name="Image 281" descr=" ">    </p:cNvPr>
          <p:cNvPicPr>
            <a:picLocks noChangeAspect="1"/>
          </p:cNvPicPr>
          <p:nvPr/>
        </p:nvPicPr>
        <p:blipFill>
          <a:blip r:embed="rId561">
            <a:extLst>
              <a:ext uri="{96DAC541-7B7A-43D3-8B79-37D633B846F1}">
                <asvg:svgBlip xmlns:asvg="http://schemas.microsoft.com/office/drawing/2016/SVG/main" r:embed="rId562"/>
              </a:ext>
            </a:extLst>
          </a:blip>
          <a:stretch>
            <a:fillRect/>
          </a:stretch>
        </p:blipFill>
        <p:spPr>
          <a:xfrm>
            <a:off x="5502701" y="3175571"/>
            <a:ext cx="164642" cy="153085"/>
          </a:xfrm>
          <a:prstGeom prst="rect">
            <a:avLst/>
          </a:prstGeom>
        </p:spPr>
      </p:pic>
      <p:pic>
        <p:nvPicPr>
          <p:cNvPr id="286" name="Image 282" descr=" ">    </p:cNvPr>
          <p:cNvPicPr>
            <a:picLocks noChangeAspect="1"/>
          </p:cNvPicPr>
          <p:nvPr/>
        </p:nvPicPr>
        <p:blipFill>
          <a:blip r:embed="rId563">
            <a:extLst>
              <a:ext uri="{96DAC541-7B7A-43D3-8B79-37D633B846F1}">
                <asvg:svgBlip xmlns:asvg="http://schemas.microsoft.com/office/drawing/2016/SVG/main" r:embed="rId564"/>
              </a:ext>
            </a:extLst>
          </a:blip>
          <a:stretch>
            <a:fillRect/>
          </a:stretch>
        </p:blipFill>
        <p:spPr>
          <a:xfrm>
            <a:off x="10276729" y="7564245"/>
            <a:ext cx="152616" cy="167322"/>
          </a:xfrm>
          <a:prstGeom prst="rect">
            <a:avLst/>
          </a:prstGeom>
        </p:spPr>
      </p:pic>
      <p:pic>
        <p:nvPicPr>
          <p:cNvPr id="287" name="Image 283" descr=" ">    </p:cNvPr>
          <p:cNvPicPr>
            <a:picLocks noChangeAspect="1"/>
          </p:cNvPicPr>
          <p:nvPr/>
        </p:nvPicPr>
        <p:blipFill>
          <a:blip r:embed="rId565">
            <a:extLst>
              <a:ext uri="{96DAC541-7B7A-43D3-8B79-37D633B846F1}">
                <asvg:svgBlip xmlns:asvg="http://schemas.microsoft.com/office/drawing/2016/SVG/main" r:embed="rId566"/>
              </a:ext>
            </a:extLst>
          </a:blip>
          <a:stretch>
            <a:fillRect/>
          </a:stretch>
        </p:blipFill>
        <p:spPr>
          <a:xfrm>
            <a:off x="8558181" y="5647206"/>
            <a:ext cx="151787" cy="168532"/>
          </a:xfrm>
          <a:prstGeom prst="rect">
            <a:avLst/>
          </a:prstGeom>
        </p:spPr>
      </p:pic>
      <p:pic>
        <p:nvPicPr>
          <p:cNvPr id="288" name="Image 284" descr=" ">    </p:cNvPr>
          <p:cNvPicPr>
            <a:picLocks noChangeAspect="1"/>
          </p:cNvPicPr>
          <p:nvPr/>
        </p:nvPicPr>
        <p:blipFill>
          <a:blip r:embed="rId567">
            <a:extLst>
              <a:ext uri="{96DAC541-7B7A-43D3-8B79-37D633B846F1}">
                <asvg:svgBlip xmlns:asvg="http://schemas.microsoft.com/office/drawing/2016/SVG/main" r:embed="rId568"/>
              </a:ext>
            </a:extLst>
          </a:blip>
          <a:stretch>
            <a:fillRect/>
          </a:stretch>
        </p:blipFill>
        <p:spPr>
          <a:xfrm>
            <a:off x="8368312" y="5466702"/>
            <a:ext cx="166715" cy="150495"/>
          </a:xfrm>
          <a:prstGeom prst="rect">
            <a:avLst/>
          </a:prstGeom>
        </p:spPr>
      </p:pic>
      <p:pic>
        <p:nvPicPr>
          <p:cNvPr id="289" name="Image 285" descr=" ">    </p:cNvPr>
          <p:cNvPicPr>
            <a:picLocks noChangeAspect="1"/>
          </p:cNvPicPr>
          <p:nvPr/>
        </p:nvPicPr>
        <p:blipFill>
          <a:blip r:embed="rId569">
            <a:extLst>
              <a:ext uri="{96DAC541-7B7A-43D3-8B79-37D633B846F1}">
                <asvg:svgBlip xmlns:asvg="http://schemas.microsoft.com/office/drawing/2016/SVG/main" r:embed="rId570"/>
              </a:ext>
            </a:extLst>
          </a:blip>
          <a:stretch>
            <a:fillRect/>
          </a:stretch>
        </p:blipFill>
        <p:spPr>
          <a:xfrm>
            <a:off x="9129984" y="4125171"/>
            <a:ext cx="151397" cy="171407"/>
          </a:xfrm>
          <a:prstGeom prst="rect">
            <a:avLst/>
          </a:prstGeom>
        </p:spPr>
      </p:pic>
      <p:pic>
        <p:nvPicPr>
          <p:cNvPr id="290" name="Image 286" descr=" ">    </p:cNvPr>
          <p:cNvPicPr>
            <a:picLocks noChangeAspect="1"/>
          </p:cNvPicPr>
          <p:nvPr/>
        </p:nvPicPr>
        <p:blipFill>
          <a:blip r:embed="rId571">
            <a:extLst>
              <a:ext uri="{96DAC541-7B7A-43D3-8B79-37D633B846F1}">
                <asvg:svgBlip xmlns:asvg="http://schemas.microsoft.com/office/drawing/2016/SVG/main" r:embed="rId572"/>
              </a:ext>
            </a:extLst>
          </a:blip>
          <a:stretch>
            <a:fillRect/>
          </a:stretch>
        </p:blipFill>
        <p:spPr>
          <a:xfrm>
            <a:off x="6843323" y="2984116"/>
            <a:ext cx="149421" cy="167880"/>
          </a:xfrm>
          <a:prstGeom prst="rect">
            <a:avLst/>
          </a:prstGeom>
        </p:spPr>
      </p:pic>
      <p:pic>
        <p:nvPicPr>
          <p:cNvPr id="291" name="Image 287" descr=" ">    </p:cNvPr>
          <p:cNvPicPr>
            <a:picLocks noChangeAspect="1"/>
          </p:cNvPicPr>
          <p:nvPr/>
        </p:nvPicPr>
        <p:blipFill>
          <a:blip r:embed="rId573">
            <a:extLst>
              <a:ext uri="{96DAC541-7B7A-43D3-8B79-37D633B846F1}">
                <asvg:svgBlip xmlns:asvg="http://schemas.microsoft.com/office/drawing/2016/SVG/main" r:embed="rId574"/>
              </a:ext>
            </a:extLst>
          </a:blip>
          <a:stretch>
            <a:fillRect/>
          </a:stretch>
        </p:blipFill>
        <p:spPr>
          <a:xfrm>
            <a:off x="6271711" y="2981837"/>
            <a:ext cx="148938" cy="164824"/>
          </a:xfrm>
          <a:prstGeom prst="rect">
            <a:avLst/>
          </a:prstGeom>
        </p:spPr>
      </p:pic>
      <p:pic>
        <p:nvPicPr>
          <p:cNvPr id="292" name="Image 288" descr=" ">    </p:cNvPr>
          <p:cNvPicPr>
            <a:picLocks noChangeAspect="1"/>
          </p:cNvPicPr>
          <p:nvPr/>
        </p:nvPicPr>
        <p:blipFill>
          <a:blip r:embed="rId575">
            <a:extLst>
              <a:ext uri="{96DAC541-7B7A-43D3-8B79-37D633B846F1}">
                <asvg:svgBlip xmlns:asvg="http://schemas.microsoft.com/office/drawing/2016/SVG/main" r:embed="rId576"/>
              </a:ext>
            </a:extLst>
          </a:blip>
          <a:stretch>
            <a:fillRect/>
          </a:stretch>
        </p:blipFill>
        <p:spPr>
          <a:xfrm>
            <a:off x="9133695" y="8134976"/>
            <a:ext cx="151528" cy="168044"/>
          </a:xfrm>
          <a:prstGeom prst="rect">
            <a:avLst/>
          </a:prstGeom>
        </p:spPr>
      </p:pic>
      <p:pic>
        <p:nvPicPr>
          <p:cNvPr id="293" name="Image 289" descr=" ">    </p:cNvPr>
          <p:cNvPicPr>
            <a:picLocks noChangeAspect="1"/>
          </p:cNvPicPr>
          <p:nvPr/>
        </p:nvPicPr>
        <p:blipFill>
          <a:blip r:embed="rId577">
            <a:extLst>
              <a:ext uri="{96DAC541-7B7A-43D3-8B79-37D633B846F1}">
                <asvg:svgBlip xmlns:asvg="http://schemas.microsoft.com/office/drawing/2016/SVG/main" r:embed="rId578"/>
              </a:ext>
            </a:extLst>
          </a:blip>
          <a:stretch>
            <a:fillRect/>
          </a:stretch>
        </p:blipFill>
        <p:spPr>
          <a:xfrm>
            <a:off x="6271596" y="6791024"/>
            <a:ext cx="146076" cy="167774"/>
          </a:xfrm>
          <a:prstGeom prst="rect">
            <a:avLst/>
          </a:prstGeom>
        </p:spPr>
      </p:pic>
      <p:pic>
        <p:nvPicPr>
          <p:cNvPr id="294" name="Image 290" descr=" ">    </p:cNvPr>
          <p:cNvPicPr>
            <a:picLocks noChangeAspect="1"/>
          </p:cNvPicPr>
          <p:nvPr/>
        </p:nvPicPr>
        <p:blipFill>
          <a:blip r:embed="rId579">
            <a:extLst>
              <a:ext uri="{96DAC541-7B7A-43D3-8B79-37D633B846F1}">
                <asvg:svgBlip xmlns:asvg="http://schemas.microsoft.com/office/drawing/2016/SVG/main" r:embed="rId580"/>
              </a:ext>
            </a:extLst>
          </a:blip>
          <a:stretch>
            <a:fillRect/>
          </a:stretch>
        </p:blipFill>
        <p:spPr>
          <a:xfrm>
            <a:off x="5695164" y="5847435"/>
            <a:ext cx="154256" cy="166416"/>
          </a:xfrm>
          <a:prstGeom prst="rect">
            <a:avLst/>
          </a:prstGeom>
        </p:spPr>
      </p:pic>
      <p:pic>
        <p:nvPicPr>
          <p:cNvPr id="295" name="Image 291" descr=" ">    </p:cNvPr>
          <p:cNvPicPr>
            <a:picLocks noChangeAspect="1"/>
          </p:cNvPicPr>
          <p:nvPr/>
        </p:nvPicPr>
        <p:blipFill>
          <a:blip r:embed="rId581">
            <a:extLst>
              <a:ext uri="{96DAC541-7B7A-43D3-8B79-37D633B846F1}">
                <asvg:svgBlip xmlns:asvg="http://schemas.microsoft.com/office/drawing/2016/SVG/main" r:embed="rId582"/>
              </a:ext>
            </a:extLst>
          </a:blip>
          <a:stretch>
            <a:fillRect/>
          </a:stretch>
        </p:blipFill>
        <p:spPr>
          <a:xfrm>
            <a:off x="8363567" y="7755277"/>
            <a:ext cx="166230" cy="153378"/>
          </a:xfrm>
          <a:prstGeom prst="rect">
            <a:avLst/>
          </a:prstGeom>
        </p:spPr>
      </p:pic>
      <p:pic>
        <p:nvPicPr>
          <p:cNvPr id="296" name="Image 292" descr=" ">    </p:cNvPr>
          <p:cNvPicPr>
            <a:picLocks noChangeAspect="1"/>
          </p:cNvPicPr>
          <p:nvPr/>
        </p:nvPicPr>
        <p:blipFill>
          <a:blip r:embed="rId583">
            <a:extLst>
              <a:ext uri="{96DAC541-7B7A-43D3-8B79-37D633B846F1}">
                <asvg:svgBlip xmlns:asvg="http://schemas.microsoft.com/office/drawing/2016/SVG/main" r:embed="rId584"/>
              </a:ext>
            </a:extLst>
          </a:blip>
          <a:stretch>
            <a:fillRect/>
          </a:stretch>
        </p:blipFill>
        <p:spPr>
          <a:xfrm>
            <a:off x="4550781" y="7565517"/>
            <a:ext cx="149432" cy="164277"/>
          </a:xfrm>
          <a:prstGeom prst="rect">
            <a:avLst/>
          </a:prstGeom>
        </p:spPr>
      </p:pic>
      <p:pic>
        <p:nvPicPr>
          <p:cNvPr id="297" name="Image 293" descr=" ">    </p:cNvPr>
          <p:cNvPicPr>
            <a:picLocks noChangeAspect="1"/>
          </p:cNvPicPr>
          <p:nvPr/>
        </p:nvPicPr>
        <p:blipFill>
          <a:blip r:embed="rId585">
            <a:extLst>
              <a:ext uri="{96DAC541-7B7A-43D3-8B79-37D633B846F1}">
                <asvg:svgBlip xmlns:asvg="http://schemas.microsoft.com/office/drawing/2016/SVG/main" r:embed="rId586"/>
              </a:ext>
            </a:extLst>
          </a:blip>
          <a:stretch>
            <a:fillRect/>
          </a:stretch>
        </p:blipFill>
        <p:spPr>
          <a:xfrm>
            <a:off x="6453553" y="7172587"/>
            <a:ext cx="163940" cy="150372"/>
          </a:xfrm>
          <a:prstGeom prst="rect">
            <a:avLst/>
          </a:prstGeom>
        </p:spPr>
      </p:pic>
      <p:pic>
        <p:nvPicPr>
          <p:cNvPr id="298" name="Image 294" descr=" ">    </p:cNvPr>
          <p:cNvPicPr>
            <a:picLocks noChangeAspect="1"/>
          </p:cNvPicPr>
          <p:nvPr/>
        </p:nvPicPr>
        <p:blipFill>
          <a:blip r:embed="rId587">
            <a:extLst>
              <a:ext uri="{96DAC541-7B7A-43D3-8B79-37D633B846F1}">
                <asvg:svgBlip xmlns:asvg="http://schemas.microsoft.com/office/drawing/2016/SVG/main" r:embed="rId588"/>
              </a:ext>
            </a:extLst>
          </a:blip>
          <a:stretch>
            <a:fillRect/>
          </a:stretch>
        </p:blipFill>
        <p:spPr>
          <a:xfrm>
            <a:off x="10277808" y="5074859"/>
            <a:ext cx="148184" cy="169687"/>
          </a:xfrm>
          <a:prstGeom prst="rect">
            <a:avLst/>
          </a:prstGeom>
        </p:spPr>
      </p:pic>
      <p:pic>
        <p:nvPicPr>
          <p:cNvPr id="299" name="Image 295" descr=" ">    </p:cNvPr>
          <p:cNvPicPr>
            <a:picLocks noChangeAspect="1"/>
          </p:cNvPicPr>
          <p:nvPr/>
        </p:nvPicPr>
        <p:blipFill>
          <a:blip r:embed="rId589">
            <a:extLst>
              <a:ext uri="{96DAC541-7B7A-43D3-8B79-37D633B846F1}">
                <asvg:svgBlip xmlns:asvg="http://schemas.microsoft.com/office/drawing/2016/SVG/main" r:embed="rId590"/>
              </a:ext>
            </a:extLst>
          </a:blip>
          <a:stretch>
            <a:fillRect/>
          </a:stretch>
        </p:blipFill>
        <p:spPr>
          <a:xfrm>
            <a:off x="5502107" y="2600216"/>
            <a:ext cx="164403" cy="154592"/>
          </a:xfrm>
          <a:prstGeom prst="rect">
            <a:avLst/>
          </a:prstGeom>
        </p:spPr>
      </p:pic>
      <p:pic>
        <p:nvPicPr>
          <p:cNvPr id="300" name="Image 296" descr=" ">    </p:cNvPr>
          <p:cNvPicPr>
            <a:picLocks noChangeAspect="1"/>
          </p:cNvPicPr>
          <p:nvPr/>
        </p:nvPicPr>
        <p:blipFill>
          <a:blip r:embed="rId591">
            <a:extLst>
              <a:ext uri="{96DAC541-7B7A-43D3-8B79-37D633B846F1}">
                <asvg:svgBlip xmlns:asvg="http://schemas.microsoft.com/office/drawing/2016/SVG/main" r:embed="rId592"/>
              </a:ext>
            </a:extLst>
          </a:blip>
          <a:stretch>
            <a:fillRect/>
          </a:stretch>
        </p:blipFill>
        <p:spPr>
          <a:xfrm>
            <a:off x="10082722" y="8900610"/>
            <a:ext cx="164140" cy="152957"/>
          </a:xfrm>
          <a:prstGeom prst="rect">
            <a:avLst/>
          </a:prstGeom>
        </p:spPr>
      </p:pic>
      <p:pic>
        <p:nvPicPr>
          <p:cNvPr id="301" name="Image 297" descr=" ">    </p:cNvPr>
          <p:cNvPicPr>
            <a:picLocks noChangeAspect="1"/>
          </p:cNvPicPr>
          <p:nvPr/>
        </p:nvPicPr>
        <p:blipFill>
          <a:blip r:embed="rId593">
            <a:extLst>
              <a:ext uri="{96DAC541-7B7A-43D3-8B79-37D633B846F1}">
                <asvg:svgBlip xmlns:asvg="http://schemas.microsoft.com/office/drawing/2016/SVG/main" r:embed="rId594"/>
              </a:ext>
            </a:extLst>
          </a:blip>
          <a:stretch>
            <a:fillRect/>
          </a:stretch>
        </p:blipFill>
        <p:spPr>
          <a:xfrm>
            <a:off x="6073688" y="8328906"/>
            <a:ext cx="169732" cy="151611"/>
          </a:xfrm>
          <a:prstGeom prst="rect">
            <a:avLst/>
          </a:prstGeom>
        </p:spPr>
      </p:pic>
      <p:pic>
        <p:nvPicPr>
          <p:cNvPr id="302" name="Image 298" descr=" ">    </p:cNvPr>
          <p:cNvPicPr>
            <a:picLocks noChangeAspect="1"/>
          </p:cNvPicPr>
          <p:nvPr/>
        </p:nvPicPr>
        <p:blipFill>
          <a:blip r:embed="rId595">
            <a:extLst>
              <a:ext uri="{96DAC541-7B7A-43D3-8B79-37D633B846F1}">
                <asvg:svgBlip xmlns:asvg="http://schemas.microsoft.com/office/drawing/2016/SVG/main" r:embed="rId596"/>
              </a:ext>
            </a:extLst>
          </a:blip>
          <a:stretch>
            <a:fillRect/>
          </a:stretch>
        </p:blipFill>
        <p:spPr>
          <a:xfrm>
            <a:off x="8936405" y="7758269"/>
            <a:ext cx="168374" cy="149014"/>
          </a:xfrm>
          <a:prstGeom prst="rect">
            <a:avLst/>
          </a:prstGeom>
        </p:spPr>
      </p:pic>
      <p:pic>
        <p:nvPicPr>
          <p:cNvPr id="303" name="Image 299" descr=" ">    </p:cNvPr>
          <p:cNvPicPr>
            <a:picLocks noChangeAspect="1"/>
          </p:cNvPicPr>
          <p:nvPr/>
        </p:nvPicPr>
        <p:blipFill>
          <a:blip r:embed="rId597">
            <a:extLst>
              <a:ext uri="{96DAC541-7B7A-43D3-8B79-37D633B846F1}">
                <asvg:svgBlip xmlns:asvg="http://schemas.microsoft.com/office/drawing/2016/SVG/main" r:embed="rId598"/>
              </a:ext>
            </a:extLst>
          </a:blip>
          <a:stretch>
            <a:fillRect/>
          </a:stretch>
        </p:blipFill>
        <p:spPr>
          <a:xfrm>
            <a:off x="6271036" y="6417962"/>
            <a:ext cx="148058" cy="165680"/>
          </a:xfrm>
          <a:prstGeom prst="rect">
            <a:avLst/>
          </a:prstGeom>
        </p:spPr>
      </p:pic>
      <p:pic>
        <p:nvPicPr>
          <p:cNvPr id="304" name="Image 300" descr=" ">    </p:cNvPr>
          <p:cNvPicPr>
            <a:picLocks noChangeAspect="1"/>
          </p:cNvPicPr>
          <p:nvPr/>
        </p:nvPicPr>
        <p:blipFill>
          <a:blip r:embed="rId599">
            <a:extLst>
              <a:ext uri="{96DAC541-7B7A-43D3-8B79-37D633B846F1}">
                <asvg:svgBlip xmlns:asvg="http://schemas.microsoft.com/office/drawing/2016/SVG/main" r:embed="rId600"/>
              </a:ext>
            </a:extLst>
          </a:blip>
          <a:stretch>
            <a:fillRect/>
          </a:stretch>
        </p:blipFill>
        <p:spPr>
          <a:xfrm>
            <a:off x="3982492" y="6219633"/>
            <a:ext cx="147961" cy="164688"/>
          </a:xfrm>
          <a:prstGeom prst="rect">
            <a:avLst/>
          </a:prstGeom>
        </p:spPr>
      </p:pic>
      <p:pic>
        <p:nvPicPr>
          <p:cNvPr id="305" name="Image 301" descr=" ">    </p:cNvPr>
          <p:cNvPicPr>
            <a:picLocks noChangeAspect="1"/>
          </p:cNvPicPr>
          <p:nvPr/>
        </p:nvPicPr>
        <p:blipFill>
          <a:blip r:embed="rId601">
            <a:extLst>
              <a:ext uri="{96DAC541-7B7A-43D3-8B79-37D633B846F1}">
                <asvg:svgBlip xmlns:asvg="http://schemas.microsoft.com/office/drawing/2016/SVG/main" r:embed="rId602"/>
              </a:ext>
            </a:extLst>
          </a:blip>
          <a:stretch>
            <a:fillRect/>
          </a:stretch>
        </p:blipFill>
        <p:spPr>
          <a:xfrm>
            <a:off x="9511358" y="4321987"/>
            <a:ext cx="165191" cy="150006"/>
          </a:xfrm>
          <a:prstGeom prst="rect">
            <a:avLst/>
          </a:prstGeom>
        </p:spPr>
      </p:pic>
      <p:pic>
        <p:nvPicPr>
          <p:cNvPr id="306" name="Image 302" descr=" ">    </p:cNvPr>
          <p:cNvPicPr>
            <a:picLocks noChangeAspect="1"/>
          </p:cNvPicPr>
          <p:nvPr/>
        </p:nvPicPr>
        <p:blipFill>
          <a:blip r:embed="rId603">
            <a:extLst>
              <a:ext uri="{96DAC541-7B7A-43D3-8B79-37D633B846F1}">
                <asvg:svgBlip xmlns:asvg="http://schemas.microsoft.com/office/drawing/2016/SVG/main" r:embed="rId604"/>
              </a:ext>
            </a:extLst>
          </a:blip>
          <a:stretch>
            <a:fillRect/>
          </a:stretch>
        </p:blipFill>
        <p:spPr>
          <a:xfrm>
            <a:off x="9133139" y="2782238"/>
            <a:ext cx="148871" cy="170886"/>
          </a:xfrm>
          <a:prstGeom prst="rect">
            <a:avLst/>
          </a:prstGeom>
        </p:spPr>
      </p:pic>
      <p:pic>
        <p:nvPicPr>
          <p:cNvPr id="307" name="Image 303" descr=" ">    </p:cNvPr>
          <p:cNvPicPr>
            <a:picLocks noChangeAspect="1"/>
          </p:cNvPicPr>
          <p:nvPr/>
        </p:nvPicPr>
        <p:blipFill>
          <a:blip r:embed="rId605">
            <a:extLst>
              <a:ext uri="{96DAC541-7B7A-43D3-8B79-37D633B846F1}">
                <asvg:svgBlip xmlns:asvg="http://schemas.microsoft.com/office/drawing/2016/SVG/main" r:embed="rId606"/>
              </a:ext>
            </a:extLst>
          </a:blip>
          <a:stretch>
            <a:fillRect/>
          </a:stretch>
        </p:blipFill>
        <p:spPr>
          <a:xfrm>
            <a:off x="7793013" y="2605367"/>
            <a:ext cx="163855" cy="150251"/>
          </a:xfrm>
          <a:prstGeom prst="rect">
            <a:avLst/>
          </a:prstGeom>
        </p:spPr>
      </p:pic>
      <p:pic>
        <p:nvPicPr>
          <p:cNvPr id="308" name="Image 304" descr=" ">    </p:cNvPr>
          <p:cNvPicPr>
            <a:picLocks noChangeAspect="1"/>
          </p:cNvPicPr>
          <p:nvPr/>
        </p:nvPicPr>
        <p:blipFill>
          <a:blip r:embed="rId607">
            <a:extLst>
              <a:ext uri="{96DAC541-7B7A-43D3-8B79-37D633B846F1}">
                <asvg:svgBlip xmlns:asvg="http://schemas.microsoft.com/office/drawing/2016/SVG/main" r:embed="rId608"/>
              </a:ext>
            </a:extLst>
          </a:blip>
          <a:stretch>
            <a:fillRect/>
          </a:stretch>
        </p:blipFill>
        <p:spPr>
          <a:xfrm>
            <a:off x="6654216" y="7177858"/>
            <a:ext cx="160499" cy="153623"/>
          </a:xfrm>
          <a:prstGeom prst="rect">
            <a:avLst/>
          </a:prstGeom>
        </p:spPr>
      </p:pic>
      <p:pic>
        <p:nvPicPr>
          <p:cNvPr id="309" name="Image 305" descr=" ">    </p:cNvPr>
          <p:cNvPicPr>
            <a:picLocks noChangeAspect="1"/>
          </p:cNvPicPr>
          <p:nvPr/>
        </p:nvPicPr>
        <p:blipFill>
          <a:blip r:embed="rId609">
            <a:extLst>
              <a:ext uri="{96DAC541-7B7A-43D3-8B79-37D633B846F1}">
                <asvg:svgBlip xmlns:asvg="http://schemas.microsoft.com/office/drawing/2016/SVG/main" r:embed="rId610"/>
              </a:ext>
            </a:extLst>
          </a:blip>
          <a:stretch>
            <a:fillRect/>
          </a:stretch>
        </p:blipFill>
        <p:spPr>
          <a:xfrm>
            <a:off x="4160106" y="6040126"/>
            <a:ext cx="158094" cy="150541"/>
          </a:xfrm>
          <a:prstGeom prst="rect">
            <a:avLst/>
          </a:prstGeom>
        </p:spPr>
      </p:pic>
      <p:pic>
        <p:nvPicPr>
          <p:cNvPr id="310" name="Image 306" descr=" ">    </p:cNvPr>
          <p:cNvPicPr>
            <a:picLocks noChangeAspect="1"/>
          </p:cNvPicPr>
          <p:nvPr/>
        </p:nvPicPr>
        <p:blipFill>
          <a:blip r:embed="rId611">
            <a:extLst>
              <a:ext uri="{96DAC541-7B7A-43D3-8B79-37D633B846F1}">
                <asvg:svgBlip xmlns:asvg="http://schemas.microsoft.com/office/drawing/2016/SVG/main" r:embed="rId612"/>
              </a:ext>
            </a:extLst>
          </a:blip>
          <a:stretch>
            <a:fillRect/>
          </a:stretch>
        </p:blipFill>
        <p:spPr>
          <a:xfrm>
            <a:off x="6446100" y="3178538"/>
            <a:ext cx="169324" cy="150512"/>
          </a:xfrm>
          <a:prstGeom prst="rect">
            <a:avLst/>
          </a:prstGeom>
        </p:spPr>
      </p:pic>
      <p:pic>
        <p:nvPicPr>
          <p:cNvPr id="311" name="Image 307" descr=" ">    </p:cNvPr>
          <p:cNvPicPr>
            <a:picLocks noChangeAspect="1"/>
          </p:cNvPicPr>
          <p:nvPr/>
        </p:nvPicPr>
        <p:blipFill>
          <a:blip r:embed="rId613">
            <a:extLst>
              <a:ext uri="{96DAC541-7B7A-43D3-8B79-37D633B846F1}">
                <asvg:svgBlip xmlns:asvg="http://schemas.microsoft.com/office/drawing/2016/SVG/main" r:embed="rId614"/>
              </a:ext>
            </a:extLst>
          </a:blip>
          <a:stretch>
            <a:fillRect/>
          </a:stretch>
        </p:blipFill>
        <p:spPr>
          <a:xfrm>
            <a:off x="9132711" y="2985086"/>
            <a:ext cx="149633" cy="162658"/>
          </a:xfrm>
          <a:prstGeom prst="rect">
            <a:avLst/>
          </a:prstGeom>
        </p:spPr>
      </p:pic>
      <p:pic>
        <p:nvPicPr>
          <p:cNvPr id="312" name="Image 308" descr=" ">    </p:cNvPr>
          <p:cNvPicPr>
            <a:picLocks noChangeAspect="1"/>
          </p:cNvPicPr>
          <p:nvPr/>
        </p:nvPicPr>
        <p:blipFill>
          <a:blip r:embed="rId615">
            <a:extLst>
              <a:ext uri="{96DAC541-7B7A-43D3-8B79-37D633B846F1}">
                <asvg:svgBlip xmlns:asvg="http://schemas.microsoft.com/office/drawing/2016/SVG/main" r:embed="rId616"/>
              </a:ext>
            </a:extLst>
          </a:blip>
          <a:stretch>
            <a:fillRect/>
          </a:stretch>
        </p:blipFill>
        <p:spPr>
          <a:xfrm>
            <a:off x="8164938" y="8902627"/>
            <a:ext cx="163424" cy="150510"/>
          </a:xfrm>
          <a:prstGeom prst="rect">
            <a:avLst/>
          </a:prstGeom>
        </p:spPr>
      </p:pic>
      <p:pic>
        <p:nvPicPr>
          <p:cNvPr id="313" name="Image 309" descr=" ">    </p:cNvPr>
          <p:cNvPicPr>
            <a:picLocks noChangeAspect="1"/>
          </p:cNvPicPr>
          <p:nvPr/>
        </p:nvPicPr>
        <p:blipFill>
          <a:blip r:embed="rId617">
            <a:extLst>
              <a:ext uri="{96DAC541-7B7A-43D3-8B79-37D633B846F1}">
                <asvg:svgBlip xmlns:asvg="http://schemas.microsoft.com/office/drawing/2016/SVG/main" r:embed="rId618"/>
              </a:ext>
            </a:extLst>
          </a:blip>
          <a:stretch>
            <a:fillRect/>
          </a:stretch>
        </p:blipFill>
        <p:spPr>
          <a:xfrm>
            <a:off x="5503543" y="8901987"/>
            <a:ext cx="165661" cy="149916"/>
          </a:xfrm>
          <a:prstGeom prst="rect">
            <a:avLst/>
          </a:prstGeom>
        </p:spPr>
      </p:pic>
      <p:pic>
        <p:nvPicPr>
          <p:cNvPr id="314" name="Image 310" descr=" ">    </p:cNvPr>
          <p:cNvPicPr>
            <a:picLocks noChangeAspect="1"/>
          </p:cNvPicPr>
          <p:nvPr/>
        </p:nvPicPr>
        <p:blipFill>
          <a:blip r:embed="rId619">
            <a:extLst>
              <a:ext uri="{96DAC541-7B7A-43D3-8B79-37D633B846F1}">
                <asvg:svgBlip xmlns:asvg="http://schemas.microsoft.com/office/drawing/2016/SVG/main" r:embed="rId620"/>
              </a:ext>
            </a:extLst>
          </a:blip>
          <a:stretch>
            <a:fillRect/>
          </a:stretch>
        </p:blipFill>
        <p:spPr>
          <a:xfrm>
            <a:off x="10083512" y="8329588"/>
            <a:ext cx="159313" cy="154237"/>
          </a:xfrm>
          <a:prstGeom prst="rect">
            <a:avLst/>
          </a:prstGeom>
        </p:spPr>
      </p:pic>
      <p:pic>
        <p:nvPicPr>
          <p:cNvPr id="315" name="Image 311" descr=" ">    </p:cNvPr>
          <p:cNvPicPr>
            <a:picLocks noChangeAspect="1"/>
          </p:cNvPicPr>
          <p:nvPr/>
        </p:nvPicPr>
        <p:blipFill>
          <a:blip r:embed="rId621">
            <a:extLst>
              <a:ext uri="{96DAC541-7B7A-43D3-8B79-37D633B846F1}">
                <asvg:svgBlip xmlns:asvg="http://schemas.microsoft.com/office/drawing/2016/SVG/main" r:embed="rId622"/>
              </a:ext>
            </a:extLst>
          </a:blip>
          <a:stretch>
            <a:fillRect/>
          </a:stretch>
        </p:blipFill>
        <p:spPr>
          <a:xfrm>
            <a:off x="7793309" y="8324652"/>
            <a:ext cx="164697" cy="154012"/>
          </a:xfrm>
          <a:prstGeom prst="rect">
            <a:avLst/>
          </a:prstGeom>
        </p:spPr>
      </p:pic>
      <p:pic>
        <p:nvPicPr>
          <p:cNvPr id="316" name="Image 312" descr=" ">    </p:cNvPr>
          <p:cNvPicPr>
            <a:picLocks noChangeAspect="1"/>
          </p:cNvPicPr>
          <p:nvPr/>
        </p:nvPicPr>
        <p:blipFill>
          <a:blip r:embed="rId623">
            <a:extLst>
              <a:ext uri="{96DAC541-7B7A-43D3-8B79-37D633B846F1}">
                <asvg:svgBlip xmlns:asvg="http://schemas.microsoft.com/office/drawing/2016/SVG/main" r:embed="rId624"/>
              </a:ext>
            </a:extLst>
          </a:blip>
          <a:stretch>
            <a:fillRect/>
          </a:stretch>
        </p:blipFill>
        <p:spPr>
          <a:xfrm>
            <a:off x="6270372" y="5643373"/>
            <a:ext cx="149013" cy="175051"/>
          </a:xfrm>
          <a:prstGeom prst="rect">
            <a:avLst/>
          </a:prstGeom>
        </p:spPr>
      </p:pic>
      <p:pic>
        <p:nvPicPr>
          <p:cNvPr id="317" name="Image 313" descr=" ">    </p:cNvPr>
          <p:cNvPicPr>
            <a:picLocks noChangeAspect="1"/>
          </p:cNvPicPr>
          <p:nvPr/>
        </p:nvPicPr>
        <p:blipFill>
          <a:blip r:embed="rId625">
            <a:extLst>
              <a:ext uri="{96DAC541-7B7A-43D3-8B79-37D633B846F1}">
                <asvg:svgBlip xmlns:asvg="http://schemas.microsoft.com/office/drawing/2016/SVG/main" r:embed="rId626"/>
              </a:ext>
            </a:extLst>
          </a:blip>
          <a:stretch>
            <a:fillRect/>
          </a:stretch>
        </p:blipFill>
        <p:spPr>
          <a:xfrm>
            <a:off x="4160074" y="5464423"/>
            <a:ext cx="162313" cy="154916"/>
          </a:xfrm>
          <a:prstGeom prst="rect">
            <a:avLst/>
          </a:prstGeom>
        </p:spPr>
      </p:pic>
      <p:pic>
        <p:nvPicPr>
          <p:cNvPr id="318" name="Image 314" descr=" ">    </p:cNvPr>
          <p:cNvPicPr>
            <a:picLocks noChangeAspect="1"/>
          </p:cNvPicPr>
          <p:nvPr/>
        </p:nvPicPr>
        <p:blipFill>
          <a:blip r:embed="rId627">
            <a:extLst>
              <a:ext uri="{96DAC541-7B7A-43D3-8B79-37D633B846F1}">
                <asvg:svgBlip xmlns:asvg="http://schemas.microsoft.com/office/drawing/2016/SVG/main" r:embed="rId628"/>
              </a:ext>
            </a:extLst>
          </a:blip>
          <a:stretch>
            <a:fillRect/>
          </a:stretch>
        </p:blipFill>
        <p:spPr>
          <a:xfrm>
            <a:off x="9707495" y="5074602"/>
            <a:ext cx="148573" cy="167587"/>
          </a:xfrm>
          <a:prstGeom prst="rect">
            <a:avLst/>
          </a:prstGeom>
        </p:spPr>
      </p:pic>
      <p:pic>
        <p:nvPicPr>
          <p:cNvPr id="319" name="Image 315" descr=" ">    </p:cNvPr>
          <p:cNvPicPr>
            <a:picLocks noChangeAspect="1"/>
          </p:cNvPicPr>
          <p:nvPr/>
        </p:nvPicPr>
        <p:blipFill>
          <a:blip r:embed="rId629">
            <a:extLst>
              <a:ext uri="{96DAC541-7B7A-43D3-8B79-37D633B846F1}">
                <asvg:svgBlip xmlns:asvg="http://schemas.microsoft.com/office/drawing/2016/SVG/main" r:embed="rId630"/>
              </a:ext>
            </a:extLst>
          </a:blip>
          <a:stretch>
            <a:fillRect/>
          </a:stretch>
        </p:blipFill>
        <p:spPr>
          <a:xfrm>
            <a:off x="10084322" y="4895253"/>
            <a:ext cx="164382" cy="147534"/>
          </a:xfrm>
          <a:prstGeom prst="rect">
            <a:avLst/>
          </a:prstGeom>
        </p:spPr>
      </p:pic>
      <p:pic>
        <p:nvPicPr>
          <p:cNvPr id="320" name="Image 316" descr=" ">    </p:cNvPr>
          <p:cNvPicPr>
            <a:picLocks noChangeAspect="1"/>
          </p:cNvPicPr>
          <p:nvPr/>
        </p:nvPicPr>
        <p:blipFill>
          <a:blip r:embed="rId631">
            <a:extLst>
              <a:ext uri="{96DAC541-7B7A-43D3-8B79-37D633B846F1}">
                <asvg:svgBlip xmlns:asvg="http://schemas.microsoft.com/office/drawing/2016/SVG/main" r:embed="rId632"/>
              </a:ext>
            </a:extLst>
          </a:blip>
          <a:stretch>
            <a:fillRect/>
          </a:stretch>
        </p:blipFill>
        <p:spPr>
          <a:xfrm>
            <a:off x="8939245" y="4322102"/>
            <a:ext cx="167208" cy="149431"/>
          </a:xfrm>
          <a:prstGeom prst="rect">
            <a:avLst/>
          </a:prstGeom>
        </p:spPr>
      </p:pic>
      <p:pic>
        <p:nvPicPr>
          <p:cNvPr id="321" name="Image 317" descr=" ">    </p:cNvPr>
          <p:cNvPicPr>
            <a:picLocks noChangeAspect="1"/>
          </p:cNvPicPr>
          <p:nvPr/>
        </p:nvPicPr>
        <p:blipFill>
          <a:blip r:embed="rId633">
            <a:extLst>
              <a:ext uri="{96DAC541-7B7A-43D3-8B79-37D633B846F1}">
                <asvg:svgBlip xmlns:asvg="http://schemas.microsoft.com/office/drawing/2016/SVG/main" r:embed="rId634"/>
              </a:ext>
            </a:extLst>
          </a:blip>
          <a:stretch>
            <a:fillRect/>
          </a:stretch>
        </p:blipFill>
        <p:spPr>
          <a:xfrm>
            <a:off x="7222109" y="2605283"/>
            <a:ext cx="163417" cy="149175"/>
          </a:xfrm>
          <a:prstGeom prst="rect">
            <a:avLst/>
          </a:prstGeom>
        </p:spPr>
      </p:pic>
      <p:pic>
        <p:nvPicPr>
          <p:cNvPr id="322" name="Image 318" descr=" ">    </p:cNvPr>
          <p:cNvPicPr>
            <a:picLocks noChangeAspect="1"/>
          </p:cNvPicPr>
          <p:nvPr/>
        </p:nvPicPr>
        <p:blipFill>
          <a:blip r:embed="rId635">
            <a:extLst>
              <a:ext uri="{96DAC541-7B7A-43D3-8B79-37D633B846F1}">
                <asvg:svgBlip xmlns:asvg="http://schemas.microsoft.com/office/drawing/2016/SVG/main" r:embed="rId636"/>
              </a:ext>
            </a:extLst>
          </a:blip>
          <a:stretch>
            <a:fillRect/>
          </a:stretch>
        </p:blipFill>
        <p:spPr>
          <a:xfrm>
            <a:off x="6451005" y="2605917"/>
            <a:ext cx="163292" cy="147450"/>
          </a:xfrm>
          <a:prstGeom prst="rect">
            <a:avLst/>
          </a:prstGeom>
        </p:spPr>
      </p:pic>
      <p:pic>
        <p:nvPicPr>
          <p:cNvPr id="323" name="Image 319" descr=" ">    </p:cNvPr>
          <p:cNvPicPr>
            <a:picLocks noChangeAspect="1"/>
          </p:cNvPicPr>
          <p:nvPr/>
        </p:nvPicPr>
        <p:blipFill>
          <a:blip r:embed="rId637">
            <a:extLst>
              <a:ext uri="{96DAC541-7B7A-43D3-8B79-37D633B846F1}">
                <asvg:svgBlip xmlns:asvg="http://schemas.microsoft.com/office/drawing/2016/SVG/main" r:embed="rId638"/>
              </a:ext>
            </a:extLst>
          </a:blip>
          <a:stretch>
            <a:fillRect/>
          </a:stretch>
        </p:blipFill>
        <p:spPr>
          <a:xfrm>
            <a:off x="10087322" y="9474586"/>
            <a:ext cx="164186" cy="148648"/>
          </a:xfrm>
          <a:prstGeom prst="rect">
            <a:avLst/>
          </a:prstGeom>
        </p:spPr>
      </p:pic>
      <p:pic>
        <p:nvPicPr>
          <p:cNvPr id="324" name="Image 320" descr=" ">    </p:cNvPr>
          <p:cNvPicPr>
            <a:picLocks noChangeAspect="1"/>
          </p:cNvPicPr>
          <p:nvPr/>
        </p:nvPicPr>
        <p:blipFill>
          <a:blip r:embed="rId639">
            <a:extLst>
              <a:ext uri="{96DAC541-7B7A-43D3-8B79-37D633B846F1}">
                <asvg:svgBlip xmlns:asvg="http://schemas.microsoft.com/office/drawing/2016/SVG/main" r:embed="rId640"/>
              </a:ext>
            </a:extLst>
          </a:blip>
          <a:stretch>
            <a:fillRect/>
          </a:stretch>
        </p:blipFill>
        <p:spPr>
          <a:xfrm>
            <a:off x="9706762" y="8709538"/>
            <a:ext cx="149687" cy="163314"/>
          </a:xfrm>
          <a:prstGeom prst="rect">
            <a:avLst/>
          </a:prstGeom>
        </p:spPr>
      </p:pic>
      <p:pic>
        <p:nvPicPr>
          <p:cNvPr id="325" name="Image 321" descr=" ">    </p:cNvPr>
          <p:cNvPicPr>
            <a:picLocks noChangeAspect="1"/>
          </p:cNvPicPr>
          <p:nvPr/>
        </p:nvPicPr>
        <p:blipFill>
          <a:blip r:embed="rId641">
            <a:extLst>
              <a:ext uri="{96DAC541-7B7A-43D3-8B79-37D633B846F1}">
                <asvg:svgBlip xmlns:asvg="http://schemas.microsoft.com/office/drawing/2016/SVG/main" r:embed="rId642"/>
              </a:ext>
            </a:extLst>
          </a:blip>
          <a:stretch>
            <a:fillRect/>
          </a:stretch>
        </p:blipFill>
        <p:spPr>
          <a:xfrm>
            <a:off x="8562753" y="8134031"/>
            <a:ext cx="144294" cy="168289"/>
          </a:xfrm>
          <a:prstGeom prst="rect">
            <a:avLst/>
          </a:prstGeom>
        </p:spPr>
      </p:pic>
      <p:pic>
        <p:nvPicPr>
          <p:cNvPr id="326" name="Image 322" descr=" ">    </p:cNvPr>
          <p:cNvPicPr>
            <a:picLocks noChangeAspect="1"/>
          </p:cNvPicPr>
          <p:nvPr/>
        </p:nvPicPr>
        <p:blipFill>
          <a:blip r:embed="rId643">
            <a:extLst>
              <a:ext uri="{96DAC541-7B7A-43D3-8B79-37D633B846F1}">
                <asvg:svgBlip xmlns:asvg="http://schemas.microsoft.com/office/drawing/2016/SVG/main" r:embed="rId644"/>
              </a:ext>
            </a:extLst>
          </a:blip>
          <a:stretch>
            <a:fillRect/>
          </a:stretch>
        </p:blipFill>
        <p:spPr>
          <a:xfrm>
            <a:off x="8367202" y="6612851"/>
            <a:ext cx="165031" cy="154949"/>
          </a:xfrm>
          <a:prstGeom prst="rect">
            <a:avLst/>
          </a:prstGeom>
        </p:spPr>
      </p:pic>
      <p:pic>
        <p:nvPicPr>
          <p:cNvPr id="327" name="Image 323" descr=" ">    </p:cNvPr>
          <p:cNvPicPr>
            <a:picLocks noChangeAspect="1"/>
          </p:cNvPicPr>
          <p:nvPr/>
        </p:nvPicPr>
        <p:blipFill>
          <a:blip r:embed="rId645">
            <a:extLst>
              <a:ext uri="{96DAC541-7B7A-43D3-8B79-37D633B846F1}">
                <asvg:svgBlip xmlns:asvg="http://schemas.microsoft.com/office/drawing/2016/SVG/main" r:embed="rId646"/>
              </a:ext>
            </a:extLst>
          </a:blip>
          <a:stretch>
            <a:fillRect/>
          </a:stretch>
        </p:blipFill>
        <p:spPr>
          <a:xfrm>
            <a:off x="6449622" y="6612257"/>
            <a:ext cx="166224" cy="148422"/>
          </a:xfrm>
          <a:prstGeom prst="rect">
            <a:avLst/>
          </a:prstGeom>
        </p:spPr>
      </p:pic>
      <p:pic>
        <p:nvPicPr>
          <p:cNvPr id="328" name="Image 324" descr=" ">    </p:cNvPr>
          <p:cNvPicPr>
            <a:picLocks noChangeAspect="1"/>
          </p:cNvPicPr>
          <p:nvPr/>
        </p:nvPicPr>
        <p:blipFill>
          <a:blip r:embed="rId647">
            <a:extLst>
              <a:ext uri="{96DAC541-7B7A-43D3-8B79-37D633B846F1}">
                <asvg:svgBlip xmlns:asvg="http://schemas.microsoft.com/office/drawing/2016/SVG/main" r:embed="rId648"/>
              </a:ext>
            </a:extLst>
          </a:blip>
          <a:stretch>
            <a:fillRect/>
          </a:stretch>
        </p:blipFill>
        <p:spPr>
          <a:xfrm>
            <a:off x="3980389" y="5847083"/>
            <a:ext cx="149422" cy="160939"/>
          </a:xfrm>
          <a:prstGeom prst="rect">
            <a:avLst/>
          </a:prstGeom>
        </p:spPr>
      </p:pic>
      <p:pic>
        <p:nvPicPr>
          <p:cNvPr id="329" name="Image 325" descr=" ">    </p:cNvPr>
          <p:cNvPicPr>
            <a:picLocks noChangeAspect="1"/>
          </p:cNvPicPr>
          <p:nvPr/>
        </p:nvPicPr>
        <p:blipFill>
          <a:blip r:embed="rId649">
            <a:extLst>
              <a:ext uri="{96DAC541-7B7A-43D3-8B79-37D633B846F1}">
                <asvg:svgBlip xmlns:asvg="http://schemas.microsoft.com/office/drawing/2016/SVG/main" r:embed="rId650"/>
              </a:ext>
            </a:extLst>
          </a:blip>
          <a:stretch>
            <a:fillRect/>
          </a:stretch>
        </p:blipFill>
        <p:spPr>
          <a:xfrm>
            <a:off x="4552542" y="5072886"/>
            <a:ext cx="149863" cy="170931"/>
          </a:xfrm>
          <a:prstGeom prst="rect">
            <a:avLst/>
          </a:prstGeom>
        </p:spPr>
      </p:pic>
      <p:pic>
        <p:nvPicPr>
          <p:cNvPr id="330" name="Image 326" descr=" ">    </p:cNvPr>
          <p:cNvPicPr>
            <a:picLocks noChangeAspect="1"/>
          </p:cNvPicPr>
          <p:nvPr/>
        </p:nvPicPr>
        <p:blipFill>
          <a:blip r:embed="rId651">
            <a:extLst>
              <a:ext uri="{96DAC541-7B7A-43D3-8B79-37D633B846F1}">
                <asvg:svgBlip xmlns:asvg="http://schemas.microsoft.com/office/drawing/2016/SVG/main" r:embed="rId652"/>
              </a:ext>
            </a:extLst>
          </a:blip>
          <a:stretch>
            <a:fillRect/>
          </a:stretch>
        </p:blipFill>
        <p:spPr>
          <a:xfrm>
            <a:off x="8369460" y="4893152"/>
            <a:ext cx="161822" cy="149557"/>
          </a:xfrm>
          <a:prstGeom prst="rect">
            <a:avLst/>
          </a:prstGeom>
        </p:spPr>
      </p:pic>
      <p:pic>
        <p:nvPicPr>
          <p:cNvPr id="331" name="Image 327" descr=" ">    </p:cNvPr>
          <p:cNvPicPr>
            <a:picLocks noChangeAspect="1"/>
          </p:cNvPicPr>
          <p:nvPr/>
        </p:nvPicPr>
        <p:blipFill>
          <a:blip r:embed="rId653">
            <a:extLst>
              <a:ext uri="{96DAC541-7B7A-43D3-8B79-37D633B846F1}">
                <asvg:svgBlip xmlns:asvg="http://schemas.microsoft.com/office/drawing/2016/SVG/main" r:embed="rId654"/>
              </a:ext>
            </a:extLst>
          </a:blip>
          <a:stretch>
            <a:fillRect/>
          </a:stretch>
        </p:blipFill>
        <p:spPr>
          <a:xfrm>
            <a:off x="7986856" y="7564214"/>
            <a:ext cx="146425" cy="165612"/>
          </a:xfrm>
          <a:prstGeom prst="rect">
            <a:avLst/>
          </a:prstGeom>
        </p:spPr>
      </p:pic>
      <p:pic>
        <p:nvPicPr>
          <p:cNvPr id="332" name="Image 328" descr=" ">    </p:cNvPr>
          <p:cNvPicPr>
            <a:picLocks noChangeAspect="1"/>
          </p:cNvPicPr>
          <p:nvPr/>
        </p:nvPicPr>
        <p:blipFill>
          <a:blip r:embed="rId655">
            <a:extLst>
              <a:ext uri="{96DAC541-7B7A-43D3-8B79-37D633B846F1}">
                <asvg:svgBlip xmlns:asvg="http://schemas.microsoft.com/office/drawing/2016/SVG/main" r:embed="rId656"/>
              </a:ext>
            </a:extLst>
          </a:blip>
          <a:stretch>
            <a:fillRect/>
          </a:stretch>
        </p:blipFill>
        <p:spPr>
          <a:xfrm>
            <a:off x="6270782" y="5843992"/>
            <a:ext cx="149360" cy="164480"/>
          </a:xfrm>
          <a:prstGeom prst="rect">
            <a:avLst/>
          </a:prstGeom>
        </p:spPr>
      </p:pic>
      <p:pic>
        <p:nvPicPr>
          <p:cNvPr id="333" name="Image 329" descr=" ">    </p:cNvPr>
          <p:cNvPicPr>
            <a:picLocks noChangeAspect="1"/>
          </p:cNvPicPr>
          <p:nvPr/>
        </p:nvPicPr>
        <p:blipFill>
          <a:blip r:embed="rId657">
            <a:extLst>
              <a:ext uri="{96DAC541-7B7A-43D3-8B79-37D633B846F1}">
                <asvg:svgBlip xmlns:asvg="http://schemas.microsoft.com/office/drawing/2016/SVG/main" r:embed="rId658"/>
              </a:ext>
            </a:extLst>
          </a:blip>
          <a:stretch>
            <a:fillRect/>
          </a:stretch>
        </p:blipFill>
        <p:spPr>
          <a:xfrm>
            <a:off x="9705518" y="4128331"/>
            <a:ext cx="147085" cy="165872"/>
          </a:xfrm>
          <a:prstGeom prst="rect">
            <a:avLst/>
          </a:prstGeom>
        </p:spPr>
      </p:pic>
      <p:pic>
        <p:nvPicPr>
          <p:cNvPr id="334" name="Image 330" descr=" ">    </p:cNvPr>
          <p:cNvPicPr>
            <a:picLocks noChangeAspect="1"/>
          </p:cNvPicPr>
          <p:nvPr/>
        </p:nvPicPr>
        <p:blipFill>
          <a:blip r:embed="rId659">
            <a:extLst>
              <a:ext uri="{96DAC541-7B7A-43D3-8B79-37D633B846F1}">
                <asvg:svgBlip xmlns:asvg="http://schemas.microsoft.com/office/drawing/2016/SVG/main" r:embed="rId660"/>
              </a:ext>
            </a:extLst>
          </a:blip>
          <a:stretch>
            <a:fillRect/>
          </a:stretch>
        </p:blipFill>
        <p:spPr>
          <a:xfrm>
            <a:off x="5503203" y="3749525"/>
            <a:ext cx="162671" cy="151132"/>
          </a:xfrm>
          <a:prstGeom prst="rect">
            <a:avLst/>
          </a:prstGeom>
        </p:spPr>
      </p:pic>
      <p:pic>
        <p:nvPicPr>
          <p:cNvPr id="335" name="Image 331" descr=" ">    </p:cNvPr>
          <p:cNvPicPr>
            <a:picLocks noChangeAspect="1"/>
          </p:cNvPicPr>
          <p:nvPr/>
        </p:nvPicPr>
        <p:blipFill>
          <a:blip r:embed="rId661">
            <a:extLst>
              <a:ext uri="{96DAC541-7B7A-43D3-8B79-37D633B846F1}">
                <asvg:svgBlip xmlns:asvg="http://schemas.microsoft.com/office/drawing/2016/SVG/main" r:embed="rId662"/>
              </a:ext>
            </a:extLst>
          </a:blip>
          <a:stretch>
            <a:fillRect/>
          </a:stretch>
        </p:blipFill>
        <p:spPr>
          <a:xfrm>
            <a:off x="9308400" y="3747367"/>
            <a:ext cx="163124" cy="153777"/>
          </a:xfrm>
          <a:prstGeom prst="rect">
            <a:avLst/>
          </a:prstGeom>
        </p:spPr>
      </p:pic>
      <p:pic>
        <p:nvPicPr>
          <p:cNvPr id="336" name="Image 332" descr=" ">    </p:cNvPr>
          <p:cNvPicPr>
            <a:picLocks noChangeAspect="1"/>
          </p:cNvPicPr>
          <p:nvPr/>
        </p:nvPicPr>
        <p:blipFill>
          <a:blip r:embed="rId663">
            <a:extLst>
              <a:ext uri="{96DAC541-7B7A-43D3-8B79-37D633B846F1}">
                <asvg:svgBlip xmlns:asvg="http://schemas.microsoft.com/office/drawing/2016/SVG/main" r:embed="rId664"/>
              </a:ext>
            </a:extLst>
          </a:blip>
          <a:stretch>
            <a:fillRect/>
          </a:stretch>
        </p:blipFill>
        <p:spPr>
          <a:xfrm>
            <a:off x="8556536" y="3356448"/>
            <a:ext cx="151762" cy="169432"/>
          </a:xfrm>
          <a:prstGeom prst="rect">
            <a:avLst/>
          </a:prstGeom>
        </p:spPr>
      </p:pic>
      <p:pic>
        <p:nvPicPr>
          <p:cNvPr id="337" name="Image 333" descr=" ">    </p:cNvPr>
          <p:cNvPicPr>
            <a:picLocks noChangeAspect="1"/>
          </p:cNvPicPr>
          <p:nvPr/>
        </p:nvPicPr>
        <p:blipFill>
          <a:blip r:embed="rId665">
            <a:extLst>
              <a:ext uri="{96DAC541-7B7A-43D3-8B79-37D633B846F1}">
                <asvg:svgBlip xmlns:asvg="http://schemas.microsoft.com/office/drawing/2016/SVG/main" r:embed="rId666"/>
              </a:ext>
            </a:extLst>
          </a:blip>
          <a:stretch>
            <a:fillRect/>
          </a:stretch>
        </p:blipFill>
        <p:spPr>
          <a:xfrm>
            <a:off x="6271869" y="2784097"/>
            <a:ext cx="148722" cy="168703"/>
          </a:xfrm>
          <a:prstGeom prst="rect">
            <a:avLst/>
          </a:prstGeom>
        </p:spPr>
      </p:pic>
      <p:pic>
        <p:nvPicPr>
          <p:cNvPr id="338" name="Image 334" descr=" ">    </p:cNvPr>
          <p:cNvPicPr>
            <a:picLocks noChangeAspect="1"/>
          </p:cNvPicPr>
          <p:nvPr/>
        </p:nvPicPr>
        <p:blipFill>
          <a:blip r:embed="rId667">
            <a:extLst>
              <a:ext uri="{96DAC541-7B7A-43D3-8B79-37D633B846F1}">
                <asvg:svgBlip xmlns:asvg="http://schemas.microsoft.com/office/drawing/2016/SVG/main" r:embed="rId668"/>
              </a:ext>
            </a:extLst>
          </a:blip>
          <a:stretch>
            <a:fillRect/>
          </a:stretch>
        </p:blipFill>
        <p:spPr>
          <a:xfrm>
            <a:off x="10275915" y="9281444"/>
            <a:ext cx="150683" cy="163768"/>
          </a:xfrm>
          <a:prstGeom prst="rect">
            <a:avLst/>
          </a:prstGeom>
        </p:spPr>
      </p:pic>
      <p:pic>
        <p:nvPicPr>
          <p:cNvPr id="339" name="Image 335" descr=" ">    </p:cNvPr>
          <p:cNvPicPr>
            <a:picLocks noChangeAspect="1"/>
          </p:cNvPicPr>
          <p:nvPr/>
        </p:nvPicPr>
        <p:blipFill>
          <a:blip r:embed="rId669">
            <a:extLst>
              <a:ext uri="{96DAC541-7B7A-43D3-8B79-37D633B846F1}">
                <asvg:svgBlip xmlns:asvg="http://schemas.microsoft.com/office/drawing/2016/SVG/main" r:embed="rId670"/>
              </a:ext>
            </a:extLst>
          </a:blip>
          <a:stretch>
            <a:fillRect/>
          </a:stretch>
        </p:blipFill>
        <p:spPr>
          <a:xfrm>
            <a:off x="8558803" y="8709644"/>
            <a:ext cx="152181" cy="166661"/>
          </a:xfrm>
          <a:prstGeom prst="rect">
            <a:avLst/>
          </a:prstGeom>
        </p:spPr>
      </p:pic>
      <p:pic>
        <p:nvPicPr>
          <p:cNvPr id="340" name="Image 336" descr=" ">    </p:cNvPr>
          <p:cNvPicPr>
            <a:picLocks noChangeAspect="1"/>
          </p:cNvPicPr>
          <p:nvPr/>
        </p:nvPicPr>
        <p:blipFill>
          <a:blip r:embed="rId671">
            <a:extLst>
              <a:ext uri="{96DAC541-7B7A-43D3-8B79-37D633B846F1}">
                <asvg:svgBlip xmlns:asvg="http://schemas.microsoft.com/office/drawing/2016/SVG/main" r:embed="rId672"/>
              </a:ext>
            </a:extLst>
          </a:blip>
          <a:stretch>
            <a:fillRect/>
          </a:stretch>
        </p:blipFill>
        <p:spPr>
          <a:xfrm>
            <a:off x="7414461" y="8705706"/>
            <a:ext cx="150058" cy="172275"/>
          </a:xfrm>
          <a:prstGeom prst="rect">
            <a:avLst/>
          </a:prstGeom>
        </p:spPr>
      </p:pic>
      <p:pic>
        <p:nvPicPr>
          <p:cNvPr id="341" name="Image 337" descr=" ">    </p:cNvPr>
          <p:cNvPicPr>
            <a:picLocks noChangeAspect="1"/>
          </p:cNvPicPr>
          <p:nvPr/>
        </p:nvPicPr>
        <p:blipFill>
          <a:blip r:embed="rId673">
            <a:extLst>
              <a:ext uri="{96DAC541-7B7A-43D3-8B79-37D633B846F1}">
                <asvg:svgBlip xmlns:asvg="http://schemas.microsoft.com/office/drawing/2016/SVG/main" r:embed="rId674"/>
              </a:ext>
            </a:extLst>
          </a:blip>
          <a:stretch>
            <a:fillRect/>
          </a:stretch>
        </p:blipFill>
        <p:spPr>
          <a:xfrm>
            <a:off x="5693501" y="8706976"/>
            <a:ext cx="153751" cy="170191"/>
          </a:xfrm>
          <a:prstGeom prst="rect">
            <a:avLst/>
          </a:prstGeom>
        </p:spPr>
      </p:pic>
      <p:pic>
        <p:nvPicPr>
          <p:cNvPr id="342" name="Image 338" descr=" ">    </p:cNvPr>
          <p:cNvPicPr>
            <a:picLocks noChangeAspect="1"/>
          </p:cNvPicPr>
          <p:nvPr/>
        </p:nvPicPr>
        <p:blipFill>
          <a:blip r:embed="rId675">
            <a:extLst>
              <a:ext uri="{96DAC541-7B7A-43D3-8B79-37D633B846F1}">
                <asvg:svgBlip xmlns:asvg="http://schemas.microsoft.com/office/drawing/2016/SVG/main" r:embed="rId676"/>
              </a:ext>
            </a:extLst>
          </a:blip>
          <a:stretch>
            <a:fillRect/>
          </a:stretch>
        </p:blipFill>
        <p:spPr>
          <a:xfrm>
            <a:off x="8561699" y="7362337"/>
            <a:ext cx="150177" cy="170517"/>
          </a:xfrm>
          <a:prstGeom prst="rect">
            <a:avLst/>
          </a:prstGeom>
        </p:spPr>
      </p:pic>
      <p:pic>
        <p:nvPicPr>
          <p:cNvPr id="343" name="Image 339" descr=" ">    </p:cNvPr>
          <p:cNvPicPr>
            <a:picLocks noChangeAspect="1"/>
          </p:cNvPicPr>
          <p:nvPr/>
        </p:nvPicPr>
        <p:blipFill>
          <a:blip r:embed="rId677">
            <a:extLst>
              <a:ext uri="{96DAC541-7B7A-43D3-8B79-37D633B846F1}">
                <asvg:svgBlip xmlns:asvg="http://schemas.microsoft.com/office/drawing/2016/SVG/main" r:embed="rId678"/>
              </a:ext>
            </a:extLst>
          </a:blip>
          <a:stretch>
            <a:fillRect/>
          </a:stretch>
        </p:blipFill>
        <p:spPr>
          <a:xfrm>
            <a:off x="10458191" y="7173385"/>
            <a:ext cx="168089" cy="150585"/>
          </a:xfrm>
          <a:prstGeom prst="rect">
            <a:avLst/>
          </a:prstGeom>
        </p:spPr>
      </p:pic>
      <p:pic>
        <p:nvPicPr>
          <p:cNvPr id="344" name="Image 340" descr=" ">    </p:cNvPr>
          <p:cNvPicPr>
            <a:picLocks noChangeAspect="1"/>
          </p:cNvPicPr>
          <p:nvPr/>
        </p:nvPicPr>
        <p:blipFill>
          <a:blip r:embed="rId679">
            <a:extLst>
              <a:ext uri="{96DAC541-7B7A-43D3-8B79-37D633B846F1}">
                <asvg:svgBlip xmlns:asvg="http://schemas.microsoft.com/office/drawing/2016/SVG/main" r:embed="rId680"/>
              </a:ext>
            </a:extLst>
          </a:blip>
          <a:stretch>
            <a:fillRect/>
          </a:stretch>
        </p:blipFill>
        <p:spPr>
          <a:xfrm>
            <a:off x="7796598" y="7178362"/>
            <a:ext cx="161470" cy="149313"/>
          </a:xfrm>
          <a:prstGeom prst="rect">
            <a:avLst/>
          </a:prstGeom>
        </p:spPr>
      </p:pic>
      <p:pic>
        <p:nvPicPr>
          <p:cNvPr id="345" name="Image 341" descr=" ">    </p:cNvPr>
          <p:cNvPicPr>
            <a:picLocks noChangeAspect="1"/>
          </p:cNvPicPr>
          <p:nvPr/>
        </p:nvPicPr>
        <p:blipFill>
          <a:blip r:embed="rId681">
            <a:extLst>
              <a:ext uri="{96DAC541-7B7A-43D3-8B79-37D633B846F1}">
                <asvg:svgBlip xmlns:asvg="http://schemas.microsoft.com/office/drawing/2016/SVG/main" r:embed="rId682"/>
              </a:ext>
            </a:extLst>
          </a:blip>
          <a:stretch>
            <a:fillRect/>
          </a:stretch>
        </p:blipFill>
        <p:spPr>
          <a:xfrm>
            <a:off x="8559447" y="5273965"/>
            <a:ext cx="148505" cy="164469"/>
          </a:xfrm>
          <a:prstGeom prst="rect">
            <a:avLst/>
          </a:prstGeom>
        </p:spPr>
      </p:pic>
      <p:pic>
        <p:nvPicPr>
          <p:cNvPr id="346" name="Image 342" descr=" ">    </p:cNvPr>
          <p:cNvPicPr>
            <a:picLocks noChangeAspect="1"/>
          </p:cNvPicPr>
          <p:nvPr/>
        </p:nvPicPr>
        <p:blipFill>
          <a:blip r:embed="rId683">
            <a:extLst>
              <a:ext uri="{96DAC541-7B7A-43D3-8B79-37D633B846F1}">
                <asvg:svgBlip xmlns:asvg="http://schemas.microsoft.com/office/drawing/2016/SVG/main" r:embed="rId684"/>
              </a:ext>
            </a:extLst>
          </a:blip>
          <a:stretch>
            <a:fillRect/>
          </a:stretch>
        </p:blipFill>
        <p:spPr>
          <a:xfrm>
            <a:off x="10852556" y="5073641"/>
            <a:ext cx="145545" cy="170109"/>
          </a:xfrm>
          <a:prstGeom prst="rect">
            <a:avLst/>
          </a:prstGeom>
        </p:spPr>
      </p:pic>
      <p:pic>
        <p:nvPicPr>
          <p:cNvPr id="347" name="Image 343" descr=" ">    </p:cNvPr>
          <p:cNvPicPr>
            <a:picLocks noChangeAspect="1"/>
          </p:cNvPicPr>
          <p:nvPr/>
        </p:nvPicPr>
        <p:blipFill>
          <a:blip r:embed="rId685">
            <a:extLst>
              <a:ext uri="{96DAC541-7B7A-43D3-8B79-37D633B846F1}">
                <asvg:svgBlip xmlns:asvg="http://schemas.microsoft.com/office/drawing/2016/SVG/main" r:embed="rId686"/>
              </a:ext>
            </a:extLst>
          </a:blip>
          <a:stretch>
            <a:fillRect/>
          </a:stretch>
        </p:blipFill>
        <p:spPr>
          <a:xfrm>
            <a:off x="6839317" y="4502014"/>
            <a:ext cx="151776" cy="170435"/>
          </a:xfrm>
          <a:prstGeom prst="rect">
            <a:avLst/>
          </a:prstGeom>
        </p:spPr>
      </p:pic>
      <p:pic>
        <p:nvPicPr>
          <p:cNvPr id="348" name="Image 344" descr=" ">    </p:cNvPr>
          <p:cNvPicPr>
            <a:picLocks noChangeAspect="1"/>
          </p:cNvPicPr>
          <p:nvPr/>
        </p:nvPicPr>
        <p:blipFill>
          <a:blip r:embed="rId687">
            <a:extLst>
              <a:ext uri="{96DAC541-7B7A-43D3-8B79-37D633B846F1}">
                <asvg:svgBlip xmlns:asvg="http://schemas.microsoft.com/office/drawing/2016/SVG/main" r:embed="rId688"/>
              </a:ext>
            </a:extLst>
          </a:blip>
          <a:stretch>
            <a:fillRect/>
          </a:stretch>
        </p:blipFill>
        <p:spPr>
          <a:xfrm>
            <a:off x="5504774" y="4322381"/>
            <a:ext cx="163164" cy="153023"/>
          </a:xfrm>
          <a:prstGeom prst="rect">
            <a:avLst/>
          </a:prstGeom>
        </p:spPr>
      </p:pic>
      <p:pic>
        <p:nvPicPr>
          <p:cNvPr id="349" name="Image 345" descr=" ">    </p:cNvPr>
          <p:cNvPicPr>
            <a:picLocks noChangeAspect="1"/>
          </p:cNvPicPr>
          <p:nvPr/>
        </p:nvPicPr>
        <p:blipFill>
          <a:blip r:embed="rId689">
            <a:extLst>
              <a:ext uri="{96DAC541-7B7A-43D3-8B79-37D633B846F1}">
                <asvg:svgBlip xmlns:asvg="http://schemas.microsoft.com/office/drawing/2016/SVG/main" r:embed="rId690"/>
              </a:ext>
            </a:extLst>
          </a:blip>
          <a:stretch>
            <a:fillRect/>
          </a:stretch>
        </p:blipFill>
        <p:spPr>
          <a:xfrm>
            <a:off x="10457892" y="8906545"/>
            <a:ext cx="167313" cy="149538"/>
          </a:xfrm>
          <a:prstGeom prst="rect">
            <a:avLst/>
          </a:prstGeom>
        </p:spPr>
      </p:pic>
      <p:pic>
        <p:nvPicPr>
          <p:cNvPr id="350" name="Image 346" descr=" ">    </p:cNvPr>
          <p:cNvPicPr>
            <a:picLocks noChangeAspect="1"/>
          </p:cNvPicPr>
          <p:nvPr/>
        </p:nvPicPr>
        <p:blipFill>
          <a:blip r:embed="rId691">
            <a:extLst>
              <a:ext uri="{96DAC541-7B7A-43D3-8B79-37D633B846F1}">
                <asvg:svgBlip xmlns:asvg="http://schemas.microsoft.com/office/drawing/2016/SVG/main" r:embed="rId692"/>
              </a:ext>
            </a:extLst>
          </a:blip>
          <a:stretch>
            <a:fillRect/>
          </a:stretch>
        </p:blipFill>
        <p:spPr>
          <a:xfrm>
            <a:off x="7793282" y="8903498"/>
            <a:ext cx="164184" cy="152784"/>
          </a:xfrm>
          <a:prstGeom prst="rect">
            <a:avLst/>
          </a:prstGeom>
        </p:spPr>
      </p:pic>
      <p:pic>
        <p:nvPicPr>
          <p:cNvPr id="351" name="Image 347" descr=" ">    </p:cNvPr>
          <p:cNvPicPr>
            <a:picLocks noChangeAspect="1"/>
          </p:cNvPicPr>
          <p:nvPr/>
        </p:nvPicPr>
        <p:blipFill>
          <a:blip r:embed="rId693">
            <a:extLst>
              <a:ext uri="{96DAC541-7B7A-43D3-8B79-37D633B846F1}">
                <asvg:svgBlip xmlns:asvg="http://schemas.microsoft.com/office/drawing/2016/SVG/main" r:embed="rId694"/>
              </a:ext>
            </a:extLst>
          </a:blip>
          <a:stretch>
            <a:fillRect/>
          </a:stretch>
        </p:blipFill>
        <p:spPr>
          <a:xfrm>
            <a:off x="5874239" y="7757356"/>
            <a:ext cx="168725" cy="148180"/>
          </a:xfrm>
          <a:prstGeom prst="rect">
            <a:avLst/>
          </a:prstGeom>
        </p:spPr>
      </p:pic>
      <p:pic>
        <p:nvPicPr>
          <p:cNvPr id="352" name="Image 348" descr=" ">    </p:cNvPr>
          <p:cNvPicPr>
            <a:picLocks noChangeAspect="1"/>
          </p:cNvPicPr>
          <p:nvPr/>
        </p:nvPicPr>
        <p:blipFill>
          <a:blip r:embed="rId695">
            <a:extLst>
              <a:ext uri="{96DAC541-7B7A-43D3-8B79-37D633B846F1}">
                <asvg:svgBlip xmlns:asvg="http://schemas.microsoft.com/office/drawing/2016/SVG/main" r:embed="rId696"/>
              </a:ext>
            </a:extLst>
          </a:blip>
          <a:stretch>
            <a:fillRect/>
          </a:stretch>
        </p:blipFill>
        <p:spPr>
          <a:xfrm>
            <a:off x="5694240" y="7557263"/>
            <a:ext cx="150609" cy="171927"/>
          </a:xfrm>
          <a:prstGeom prst="rect">
            <a:avLst/>
          </a:prstGeom>
        </p:spPr>
      </p:pic>
      <p:pic>
        <p:nvPicPr>
          <p:cNvPr id="353" name="Image 349" descr=" ">    </p:cNvPr>
          <p:cNvPicPr>
            <a:picLocks noChangeAspect="1"/>
          </p:cNvPicPr>
          <p:nvPr/>
        </p:nvPicPr>
        <p:blipFill>
          <a:blip r:embed="rId697">
            <a:extLst>
              <a:ext uri="{96DAC541-7B7A-43D3-8B79-37D633B846F1}">
                <asvg:svgBlip xmlns:asvg="http://schemas.microsoft.com/office/drawing/2016/SVG/main" r:embed="rId698"/>
              </a:ext>
            </a:extLst>
          </a:blip>
          <a:stretch>
            <a:fillRect/>
          </a:stretch>
        </p:blipFill>
        <p:spPr>
          <a:xfrm>
            <a:off x="9134258" y="6409156"/>
            <a:ext cx="150244" cy="171120"/>
          </a:xfrm>
          <a:prstGeom prst="rect">
            <a:avLst/>
          </a:prstGeom>
        </p:spPr>
      </p:pic>
      <p:pic>
        <p:nvPicPr>
          <p:cNvPr id="354" name="Image 350" descr=" ">    </p:cNvPr>
          <p:cNvPicPr>
            <a:picLocks noChangeAspect="1"/>
          </p:cNvPicPr>
          <p:nvPr/>
        </p:nvPicPr>
        <p:blipFill>
          <a:blip r:embed="rId699">
            <a:extLst>
              <a:ext uri="{96DAC541-7B7A-43D3-8B79-37D633B846F1}">
                <asvg:svgBlip xmlns:asvg="http://schemas.microsoft.com/office/drawing/2016/SVG/main" r:embed="rId700"/>
              </a:ext>
            </a:extLst>
          </a:blip>
          <a:stretch>
            <a:fillRect/>
          </a:stretch>
        </p:blipFill>
        <p:spPr>
          <a:xfrm>
            <a:off x="10655819" y="5465800"/>
            <a:ext cx="164899" cy="152025"/>
          </a:xfrm>
          <a:prstGeom prst="rect">
            <a:avLst/>
          </a:prstGeom>
        </p:spPr>
      </p:pic>
      <p:pic>
        <p:nvPicPr>
          <p:cNvPr id="355" name="Image 351" descr=" ">    </p:cNvPr>
          <p:cNvPicPr>
            <a:picLocks noChangeAspect="1"/>
          </p:cNvPicPr>
          <p:nvPr/>
        </p:nvPicPr>
        <p:blipFill>
          <a:blip r:embed="rId701">
            <a:extLst>
              <a:ext uri="{96DAC541-7B7A-43D3-8B79-37D633B846F1}">
                <asvg:svgBlip xmlns:asvg="http://schemas.microsoft.com/office/drawing/2016/SVG/main" r:embed="rId702"/>
              </a:ext>
            </a:extLst>
          </a:blip>
          <a:stretch>
            <a:fillRect/>
          </a:stretch>
        </p:blipFill>
        <p:spPr>
          <a:xfrm>
            <a:off x="10275283" y="4704349"/>
            <a:ext cx="153867" cy="159533"/>
          </a:xfrm>
          <a:prstGeom prst="rect">
            <a:avLst/>
          </a:prstGeom>
        </p:spPr>
      </p:pic>
      <p:pic>
        <p:nvPicPr>
          <p:cNvPr id="356" name="Image 352" descr=" ">    </p:cNvPr>
          <p:cNvPicPr>
            <a:picLocks noChangeAspect="1"/>
          </p:cNvPicPr>
          <p:nvPr/>
        </p:nvPicPr>
        <p:blipFill>
          <a:blip r:embed="rId703">
            <a:extLst>
              <a:ext uri="{96DAC541-7B7A-43D3-8B79-37D633B846F1}">
                <asvg:svgBlip xmlns:asvg="http://schemas.microsoft.com/office/drawing/2016/SVG/main" r:embed="rId704"/>
              </a:ext>
            </a:extLst>
          </a:blip>
          <a:stretch>
            <a:fillRect/>
          </a:stretch>
        </p:blipFill>
        <p:spPr>
          <a:xfrm>
            <a:off x="6271384" y="3354081"/>
            <a:ext cx="149758" cy="168652"/>
          </a:xfrm>
          <a:prstGeom prst="rect">
            <a:avLst/>
          </a:prstGeom>
        </p:spPr>
      </p:pic>
      <p:pic>
        <p:nvPicPr>
          <p:cNvPr id="357" name="Image 353" descr=" ">    </p:cNvPr>
          <p:cNvPicPr>
            <a:picLocks noChangeAspect="1"/>
          </p:cNvPicPr>
          <p:nvPr/>
        </p:nvPicPr>
        <p:blipFill>
          <a:blip r:embed="rId705">
            <a:extLst>
              <a:ext uri="{96DAC541-7B7A-43D3-8B79-37D633B846F1}">
                <asvg:svgBlip xmlns:asvg="http://schemas.microsoft.com/office/drawing/2016/SVG/main" r:embed="rId706"/>
              </a:ext>
            </a:extLst>
          </a:blip>
          <a:stretch>
            <a:fillRect/>
          </a:stretch>
        </p:blipFill>
        <p:spPr>
          <a:xfrm>
            <a:off x="7414025" y="2980031"/>
            <a:ext cx="148985" cy="169132"/>
          </a:xfrm>
          <a:prstGeom prst="rect">
            <a:avLst/>
          </a:prstGeom>
        </p:spPr>
      </p:pic>
      <p:pic>
        <p:nvPicPr>
          <p:cNvPr id="358" name="Image 354" descr=" ">    </p:cNvPr>
          <p:cNvPicPr>
            <a:picLocks noChangeAspect="1"/>
          </p:cNvPicPr>
          <p:nvPr/>
        </p:nvPicPr>
        <p:blipFill>
          <a:blip r:embed="rId707">
            <a:extLst>
              <a:ext uri="{96DAC541-7B7A-43D3-8B79-37D633B846F1}">
                <asvg:svgBlip xmlns:asvg="http://schemas.microsoft.com/office/drawing/2016/SVG/main" r:embed="rId708"/>
              </a:ext>
            </a:extLst>
          </a:blip>
          <a:stretch>
            <a:fillRect/>
          </a:stretch>
        </p:blipFill>
        <p:spPr>
          <a:xfrm>
            <a:off x="9706516" y="9277539"/>
            <a:ext cx="147941" cy="163486"/>
          </a:xfrm>
          <a:prstGeom prst="rect">
            <a:avLst/>
          </a:prstGeom>
        </p:spPr>
      </p:pic>
      <p:pic>
        <p:nvPicPr>
          <p:cNvPr id="359" name="Image 355" descr=" ">    </p:cNvPr>
          <p:cNvPicPr>
            <a:picLocks noChangeAspect="1"/>
          </p:cNvPicPr>
          <p:nvPr/>
        </p:nvPicPr>
        <p:blipFill>
          <a:blip r:embed="rId709">
            <a:extLst>
              <a:ext uri="{96DAC541-7B7A-43D3-8B79-37D633B846F1}">
                <asvg:svgBlip xmlns:asvg="http://schemas.microsoft.com/office/drawing/2016/SVG/main" r:embed="rId710"/>
              </a:ext>
            </a:extLst>
          </a:blip>
          <a:stretch>
            <a:fillRect/>
          </a:stretch>
        </p:blipFill>
        <p:spPr>
          <a:xfrm>
            <a:off x="7224493" y="8902660"/>
            <a:ext cx="162210" cy="149420"/>
          </a:xfrm>
          <a:prstGeom prst="rect">
            <a:avLst/>
          </a:prstGeom>
        </p:spPr>
      </p:pic>
      <p:pic>
        <p:nvPicPr>
          <p:cNvPr id="360" name="Image 356" descr=" ">    </p:cNvPr>
          <p:cNvPicPr>
            <a:picLocks noChangeAspect="1"/>
          </p:cNvPicPr>
          <p:nvPr/>
        </p:nvPicPr>
        <p:blipFill>
          <a:blip r:embed="rId711">
            <a:extLst>
              <a:ext uri="{96DAC541-7B7A-43D3-8B79-37D633B846F1}">
                <asvg:svgBlip xmlns:asvg="http://schemas.microsoft.com/office/drawing/2016/SVG/main" r:embed="rId712"/>
              </a:ext>
            </a:extLst>
          </a:blip>
          <a:stretch>
            <a:fillRect/>
          </a:stretch>
        </p:blipFill>
        <p:spPr>
          <a:xfrm>
            <a:off x="10456004" y="8328989"/>
            <a:ext cx="163492" cy="147741"/>
          </a:xfrm>
          <a:prstGeom prst="rect">
            <a:avLst/>
          </a:prstGeom>
        </p:spPr>
      </p:pic>
      <p:pic>
        <p:nvPicPr>
          <p:cNvPr id="361" name="Image 357" descr=" ">    </p:cNvPr>
          <p:cNvPicPr>
            <a:picLocks noChangeAspect="1"/>
          </p:cNvPicPr>
          <p:nvPr/>
        </p:nvPicPr>
        <p:blipFill>
          <a:blip r:embed="rId713">
            <a:extLst>
              <a:ext uri="{96DAC541-7B7A-43D3-8B79-37D633B846F1}">
                <asvg:svgBlip xmlns:asvg="http://schemas.microsoft.com/office/drawing/2016/SVG/main" r:embed="rId714"/>
              </a:ext>
            </a:extLst>
          </a:blip>
          <a:stretch>
            <a:fillRect/>
          </a:stretch>
        </p:blipFill>
        <p:spPr>
          <a:xfrm>
            <a:off x="7990315" y="7935734"/>
            <a:ext cx="150284" cy="169438"/>
          </a:xfrm>
          <a:prstGeom prst="rect">
            <a:avLst/>
          </a:prstGeom>
        </p:spPr>
      </p:pic>
      <p:pic>
        <p:nvPicPr>
          <p:cNvPr id="362" name="Image 358" descr=" ">    </p:cNvPr>
          <p:cNvPicPr>
            <a:picLocks noChangeAspect="1"/>
          </p:cNvPicPr>
          <p:nvPr/>
        </p:nvPicPr>
        <p:blipFill>
          <a:blip r:embed="rId715">
            <a:extLst>
              <a:ext uri="{96DAC541-7B7A-43D3-8B79-37D633B846F1}">
                <asvg:svgBlip xmlns:asvg="http://schemas.microsoft.com/office/drawing/2016/SVG/main" r:embed="rId716"/>
              </a:ext>
            </a:extLst>
          </a:blip>
          <a:stretch>
            <a:fillRect/>
          </a:stretch>
        </p:blipFill>
        <p:spPr>
          <a:xfrm>
            <a:off x="7414465" y="7365172"/>
            <a:ext cx="149430" cy="165201"/>
          </a:xfrm>
          <a:prstGeom prst="rect">
            <a:avLst/>
          </a:prstGeom>
        </p:spPr>
      </p:pic>
      <p:pic>
        <p:nvPicPr>
          <p:cNvPr id="363" name="Image 359" descr=" ">    </p:cNvPr>
          <p:cNvPicPr>
            <a:picLocks noChangeAspect="1"/>
          </p:cNvPicPr>
          <p:nvPr/>
        </p:nvPicPr>
        <p:blipFill>
          <a:blip r:embed="rId717">
            <a:extLst>
              <a:ext uri="{96DAC541-7B7A-43D3-8B79-37D633B846F1}">
                <asvg:svgBlip xmlns:asvg="http://schemas.microsoft.com/office/drawing/2016/SVG/main" r:embed="rId718"/>
              </a:ext>
            </a:extLst>
          </a:blip>
          <a:stretch>
            <a:fillRect/>
          </a:stretch>
        </p:blipFill>
        <p:spPr>
          <a:xfrm>
            <a:off x="5873952" y="6611779"/>
            <a:ext cx="164776" cy="150374"/>
          </a:xfrm>
          <a:prstGeom prst="rect">
            <a:avLst/>
          </a:prstGeom>
        </p:spPr>
      </p:pic>
      <p:pic>
        <p:nvPicPr>
          <p:cNvPr id="364" name="Image 360" descr=" ">    </p:cNvPr>
          <p:cNvPicPr>
            <a:picLocks noChangeAspect="1"/>
          </p:cNvPicPr>
          <p:nvPr/>
        </p:nvPicPr>
        <p:blipFill>
          <a:blip r:embed="rId719">
            <a:extLst>
              <a:ext uri="{96DAC541-7B7A-43D3-8B79-37D633B846F1}">
                <asvg:svgBlip xmlns:asvg="http://schemas.microsoft.com/office/drawing/2016/SVG/main" r:embed="rId720"/>
              </a:ext>
            </a:extLst>
          </a:blip>
          <a:stretch>
            <a:fillRect/>
          </a:stretch>
        </p:blipFill>
        <p:spPr>
          <a:xfrm>
            <a:off x="6270814" y="5073926"/>
            <a:ext cx="150330" cy="167399"/>
          </a:xfrm>
          <a:prstGeom prst="rect">
            <a:avLst/>
          </a:prstGeom>
        </p:spPr>
      </p:pic>
      <p:pic>
        <p:nvPicPr>
          <p:cNvPr id="365" name="Image 361" descr=" ">    </p:cNvPr>
          <p:cNvPicPr>
            <a:picLocks noChangeAspect="1"/>
          </p:cNvPicPr>
          <p:nvPr/>
        </p:nvPicPr>
        <p:blipFill>
          <a:blip r:embed="rId721">
            <a:extLst>
              <a:ext uri="{96DAC541-7B7A-43D3-8B79-37D633B846F1}">
                <asvg:svgBlip xmlns:asvg="http://schemas.microsoft.com/office/drawing/2016/SVG/main" r:embed="rId722"/>
              </a:ext>
            </a:extLst>
          </a:blip>
          <a:stretch>
            <a:fillRect/>
          </a:stretch>
        </p:blipFill>
        <p:spPr>
          <a:xfrm>
            <a:off x="9132769" y="3353671"/>
            <a:ext cx="149673" cy="168639"/>
          </a:xfrm>
          <a:prstGeom prst="rect">
            <a:avLst/>
          </a:prstGeom>
        </p:spPr>
      </p:pic>
      <p:pic>
        <p:nvPicPr>
          <p:cNvPr id="366" name="Image 362" descr=" ">    </p:cNvPr>
          <p:cNvPicPr>
            <a:picLocks noChangeAspect="1"/>
          </p:cNvPicPr>
          <p:nvPr/>
        </p:nvPicPr>
        <p:blipFill>
          <a:blip r:embed="rId723">
            <a:extLst>
              <a:ext uri="{96DAC541-7B7A-43D3-8B79-37D633B846F1}">
                <asvg:svgBlip xmlns:asvg="http://schemas.microsoft.com/office/drawing/2016/SVG/main" r:embed="rId724"/>
              </a:ext>
            </a:extLst>
          </a:blip>
          <a:stretch>
            <a:fillRect/>
          </a:stretch>
        </p:blipFill>
        <p:spPr>
          <a:xfrm>
            <a:off x="10655713" y="9474071"/>
            <a:ext cx="163677" cy="149597"/>
          </a:xfrm>
          <a:prstGeom prst="rect">
            <a:avLst/>
          </a:prstGeom>
        </p:spPr>
      </p:pic>
      <p:pic>
        <p:nvPicPr>
          <p:cNvPr id="367" name="Image 363" descr=" ">    </p:cNvPr>
          <p:cNvPicPr>
            <a:picLocks noChangeAspect="1"/>
          </p:cNvPicPr>
          <p:nvPr/>
        </p:nvPicPr>
        <p:blipFill>
          <a:blip r:embed="rId725">
            <a:extLst>
              <a:ext uri="{96DAC541-7B7A-43D3-8B79-37D633B846F1}">
                <asvg:svgBlip xmlns:asvg="http://schemas.microsoft.com/office/drawing/2016/SVG/main" r:embed="rId726"/>
              </a:ext>
            </a:extLst>
          </a:blip>
          <a:stretch>
            <a:fillRect/>
          </a:stretch>
        </p:blipFill>
        <p:spPr>
          <a:xfrm>
            <a:off x="6839155" y="7561095"/>
            <a:ext cx="153282" cy="167015"/>
          </a:xfrm>
          <a:prstGeom prst="rect">
            <a:avLst/>
          </a:prstGeom>
        </p:spPr>
      </p:pic>
      <p:pic>
        <p:nvPicPr>
          <p:cNvPr id="368" name="Image 364" descr=" ">    </p:cNvPr>
          <p:cNvPicPr>
            <a:picLocks noChangeAspect="1"/>
          </p:cNvPicPr>
          <p:nvPr/>
        </p:nvPicPr>
        <p:blipFill>
          <a:blip r:embed="rId727">
            <a:extLst>
              <a:ext uri="{96DAC541-7B7A-43D3-8B79-37D633B846F1}">
                <asvg:svgBlip xmlns:asvg="http://schemas.microsoft.com/office/drawing/2016/SVG/main" r:embed="rId728"/>
              </a:ext>
            </a:extLst>
          </a:blip>
          <a:stretch>
            <a:fillRect/>
          </a:stretch>
        </p:blipFill>
        <p:spPr>
          <a:xfrm>
            <a:off x="10851632" y="7362757"/>
            <a:ext cx="151179" cy="164781"/>
          </a:xfrm>
          <a:prstGeom prst="rect">
            <a:avLst/>
          </a:prstGeom>
        </p:spPr>
      </p:pic>
      <p:pic>
        <p:nvPicPr>
          <p:cNvPr id="369" name="Image 365" descr=" ">    </p:cNvPr>
          <p:cNvPicPr>
            <a:picLocks noChangeAspect="1"/>
          </p:cNvPicPr>
          <p:nvPr/>
        </p:nvPicPr>
        <p:blipFill>
          <a:blip r:embed="rId729">
            <a:extLst>
              <a:ext uri="{96DAC541-7B7A-43D3-8B79-37D633B846F1}">
                <asvg:svgBlip xmlns:asvg="http://schemas.microsoft.com/office/drawing/2016/SVG/main" r:embed="rId730"/>
              </a:ext>
            </a:extLst>
          </a:blip>
          <a:stretch>
            <a:fillRect/>
          </a:stretch>
        </p:blipFill>
        <p:spPr>
          <a:xfrm>
            <a:off x="5700124" y="5275146"/>
            <a:ext cx="149976" cy="161505"/>
          </a:xfrm>
          <a:prstGeom prst="rect">
            <a:avLst/>
          </a:prstGeom>
        </p:spPr>
      </p:pic>
      <p:pic>
        <p:nvPicPr>
          <p:cNvPr id="370" name="Image 366" descr=" ">    </p:cNvPr>
          <p:cNvPicPr>
            <a:picLocks noChangeAspect="1"/>
          </p:cNvPicPr>
          <p:nvPr/>
        </p:nvPicPr>
        <p:blipFill>
          <a:blip r:embed="rId731">
            <a:extLst>
              <a:ext uri="{96DAC541-7B7A-43D3-8B79-37D633B846F1}">
                <asvg:svgBlip xmlns:asvg="http://schemas.microsoft.com/office/drawing/2016/SVG/main" r:embed="rId732"/>
              </a:ext>
            </a:extLst>
          </a:blip>
          <a:stretch>
            <a:fillRect/>
          </a:stretch>
        </p:blipFill>
        <p:spPr>
          <a:xfrm>
            <a:off x="4728385" y="4322907"/>
            <a:ext cx="166230" cy="149092"/>
          </a:xfrm>
          <a:prstGeom prst="rect">
            <a:avLst/>
          </a:prstGeom>
        </p:spPr>
      </p:pic>
      <p:pic>
        <p:nvPicPr>
          <p:cNvPr id="371" name="Image 367" descr=" ">    </p:cNvPr>
          <p:cNvPicPr>
            <a:picLocks noChangeAspect="1"/>
          </p:cNvPicPr>
          <p:nvPr/>
        </p:nvPicPr>
        <p:blipFill>
          <a:blip r:embed="rId733">
            <a:extLst>
              <a:ext uri="{96DAC541-7B7A-43D3-8B79-37D633B846F1}">
                <asvg:svgBlip xmlns:asvg="http://schemas.microsoft.com/office/drawing/2016/SVG/main" r:embed="rId734"/>
              </a:ext>
            </a:extLst>
          </a:blip>
          <a:stretch>
            <a:fillRect/>
          </a:stretch>
        </p:blipFill>
        <p:spPr>
          <a:xfrm>
            <a:off x="9131407" y="3930303"/>
            <a:ext cx="153585" cy="168596"/>
          </a:xfrm>
          <a:prstGeom prst="rect">
            <a:avLst/>
          </a:prstGeom>
        </p:spPr>
      </p:pic>
      <p:pic>
        <p:nvPicPr>
          <p:cNvPr id="372" name="Image 368" descr=" ">    </p:cNvPr>
          <p:cNvPicPr>
            <a:picLocks noChangeAspect="1"/>
          </p:cNvPicPr>
          <p:nvPr/>
        </p:nvPicPr>
        <p:blipFill>
          <a:blip r:embed="rId735">
            <a:extLst>
              <a:ext uri="{96DAC541-7B7A-43D3-8B79-37D633B846F1}">
                <asvg:svgBlip xmlns:asvg="http://schemas.microsoft.com/office/drawing/2016/SVG/main" r:embed="rId736"/>
              </a:ext>
            </a:extLst>
          </a:blip>
          <a:stretch>
            <a:fillRect/>
          </a:stretch>
        </p:blipFill>
        <p:spPr>
          <a:xfrm>
            <a:off x="8939249" y="9474501"/>
            <a:ext cx="161576" cy="148979"/>
          </a:xfrm>
          <a:prstGeom prst="rect">
            <a:avLst/>
          </a:prstGeom>
        </p:spPr>
      </p:pic>
      <p:pic>
        <p:nvPicPr>
          <p:cNvPr id="373" name="Image 369" descr=" ">    </p:cNvPr>
          <p:cNvPicPr>
            <a:picLocks noChangeAspect="1"/>
          </p:cNvPicPr>
          <p:nvPr/>
        </p:nvPicPr>
        <p:blipFill>
          <a:blip r:embed="rId737">
            <a:extLst>
              <a:ext uri="{96DAC541-7B7A-43D3-8B79-37D633B846F1}">
                <asvg:svgBlip xmlns:asvg="http://schemas.microsoft.com/office/drawing/2016/SVG/main" r:embed="rId738"/>
              </a:ext>
            </a:extLst>
          </a:blip>
          <a:stretch>
            <a:fillRect/>
          </a:stretch>
        </p:blipFill>
        <p:spPr>
          <a:xfrm>
            <a:off x="5502449" y="6041318"/>
            <a:ext cx="163986" cy="149668"/>
          </a:xfrm>
          <a:prstGeom prst="rect">
            <a:avLst/>
          </a:prstGeom>
        </p:spPr>
      </p:pic>
      <p:pic>
        <p:nvPicPr>
          <p:cNvPr id="374" name="Image 370" descr=" ">    </p:cNvPr>
          <p:cNvPicPr>
            <a:picLocks noChangeAspect="1"/>
          </p:cNvPicPr>
          <p:nvPr/>
        </p:nvPicPr>
        <p:blipFill>
          <a:blip r:embed="rId739">
            <a:extLst>
              <a:ext uri="{96DAC541-7B7A-43D3-8B79-37D633B846F1}">
                <asvg:svgBlip xmlns:asvg="http://schemas.microsoft.com/office/drawing/2016/SVG/main" r:embed="rId740"/>
              </a:ext>
            </a:extLst>
          </a:blip>
          <a:stretch>
            <a:fillRect/>
          </a:stretch>
        </p:blipFill>
        <p:spPr>
          <a:xfrm>
            <a:off x="10279032" y="5647885"/>
            <a:ext cx="148544" cy="168604"/>
          </a:xfrm>
          <a:prstGeom prst="rect">
            <a:avLst/>
          </a:prstGeom>
        </p:spPr>
      </p:pic>
      <p:pic>
        <p:nvPicPr>
          <p:cNvPr id="375" name="Image 371" descr=" ">    </p:cNvPr>
          <p:cNvPicPr>
            <a:picLocks noChangeAspect="1"/>
          </p:cNvPicPr>
          <p:nvPr/>
        </p:nvPicPr>
        <p:blipFill>
          <a:blip r:embed="rId741">
            <a:extLst>
              <a:ext uri="{96DAC541-7B7A-43D3-8B79-37D633B846F1}">
                <asvg:svgBlip xmlns:asvg="http://schemas.microsoft.com/office/drawing/2016/SVG/main" r:embed="rId742"/>
              </a:ext>
            </a:extLst>
          </a:blip>
          <a:stretch>
            <a:fillRect/>
          </a:stretch>
        </p:blipFill>
        <p:spPr>
          <a:xfrm>
            <a:off x="5502538" y="5466838"/>
            <a:ext cx="163360" cy="152715"/>
          </a:xfrm>
          <a:prstGeom prst="rect">
            <a:avLst/>
          </a:prstGeom>
        </p:spPr>
      </p:pic>
      <p:pic>
        <p:nvPicPr>
          <p:cNvPr id="376" name="Image 372" descr=" ">    </p:cNvPr>
          <p:cNvPicPr>
            <a:picLocks noChangeAspect="1"/>
          </p:cNvPicPr>
          <p:nvPr/>
        </p:nvPicPr>
        <p:blipFill>
          <a:blip r:embed="rId743">
            <a:extLst>
              <a:ext uri="{96DAC541-7B7A-43D3-8B79-37D633B846F1}">
                <asvg:svgBlip xmlns:asvg="http://schemas.microsoft.com/office/drawing/2016/SVG/main" r:embed="rId744"/>
              </a:ext>
            </a:extLst>
          </a:blip>
          <a:stretch>
            <a:fillRect/>
          </a:stretch>
        </p:blipFill>
        <p:spPr>
          <a:xfrm>
            <a:off x="7987019" y="4502370"/>
            <a:ext cx="149461" cy="166537"/>
          </a:xfrm>
          <a:prstGeom prst="rect">
            <a:avLst/>
          </a:prstGeom>
        </p:spPr>
      </p:pic>
      <p:pic>
        <p:nvPicPr>
          <p:cNvPr id="377" name="Image 373" descr=" ">    </p:cNvPr>
          <p:cNvPicPr>
            <a:picLocks noChangeAspect="1"/>
          </p:cNvPicPr>
          <p:nvPr/>
        </p:nvPicPr>
        <p:blipFill>
          <a:blip r:embed="rId745">
            <a:extLst>
              <a:ext uri="{96DAC541-7B7A-43D3-8B79-37D633B846F1}">
                <asvg:svgBlip xmlns:asvg="http://schemas.microsoft.com/office/drawing/2016/SVG/main" r:embed="rId746"/>
              </a:ext>
            </a:extLst>
          </a:blip>
          <a:stretch>
            <a:fillRect/>
          </a:stretch>
        </p:blipFill>
        <p:spPr>
          <a:xfrm>
            <a:off x="8736895" y="4322018"/>
            <a:ext cx="164545" cy="149464"/>
          </a:xfrm>
          <a:prstGeom prst="rect">
            <a:avLst/>
          </a:prstGeom>
        </p:spPr>
      </p:pic>
      <p:pic>
        <p:nvPicPr>
          <p:cNvPr id="378" name="Image 374" descr=" ">    </p:cNvPr>
          <p:cNvPicPr>
            <a:picLocks noChangeAspect="1"/>
          </p:cNvPicPr>
          <p:nvPr/>
        </p:nvPicPr>
        <p:blipFill>
          <a:blip r:embed="rId747">
            <a:extLst>
              <a:ext uri="{96DAC541-7B7A-43D3-8B79-37D633B846F1}">
                <asvg:svgBlip xmlns:asvg="http://schemas.microsoft.com/office/drawing/2016/SVG/main" r:embed="rId748"/>
              </a:ext>
            </a:extLst>
          </a:blip>
          <a:stretch>
            <a:fillRect/>
          </a:stretch>
        </p:blipFill>
        <p:spPr>
          <a:xfrm>
            <a:off x="7023178" y="4321158"/>
            <a:ext cx="165372" cy="150332"/>
          </a:xfrm>
          <a:prstGeom prst="rect">
            <a:avLst/>
          </a:prstGeom>
        </p:spPr>
      </p:pic>
      <p:pic>
        <p:nvPicPr>
          <p:cNvPr id="379" name="Image 375" descr=" ">    </p:cNvPr>
          <p:cNvPicPr>
            <a:picLocks noChangeAspect="1"/>
          </p:cNvPicPr>
          <p:nvPr/>
        </p:nvPicPr>
        <p:blipFill>
          <a:blip r:embed="rId749">
            <a:extLst>
              <a:ext uri="{96DAC541-7B7A-43D3-8B79-37D633B846F1}">
                <asvg:svgBlip xmlns:asvg="http://schemas.microsoft.com/office/drawing/2016/SVG/main" r:embed="rId750"/>
              </a:ext>
            </a:extLst>
          </a:blip>
          <a:stretch>
            <a:fillRect/>
          </a:stretch>
        </p:blipFill>
        <p:spPr>
          <a:xfrm>
            <a:off x="10277756" y="4128322"/>
            <a:ext cx="148465" cy="164702"/>
          </a:xfrm>
          <a:prstGeom prst="rect">
            <a:avLst/>
          </a:prstGeom>
        </p:spPr>
      </p:pic>
      <p:pic>
        <p:nvPicPr>
          <p:cNvPr id="380" name="Image 376" descr=" ">    </p:cNvPr>
          <p:cNvPicPr>
            <a:picLocks noChangeAspect="1"/>
          </p:cNvPicPr>
          <p:nvPr/>
        </p:nvPicPr>
        <p:blipFill>
          <a:blip r:embed="rId751">
            <a:extLst>
              <a:ext uri="{96DAC541-7B7A-43D3-8B79-37D633B846F1}">
                <asvg:svgBlip xmlns:asvg="http://schemas.microsoft.com/office/drawing/2016/SVG/main" r:embed="rId752"/>
              </a:ext>
            </a:extLst>
          </a:blip>
          <a:stretch>
            <a:fillRect/>
          </a:stretch>
        </p:blipFill>
        <p:spPr>
          <a:xfrm>
            <a:off x="6077110" y="2603004"/>
            <a:ext cx="162178" cy="150541"/>
          </a:xfrm>
          <a:prstGeom prst="rect">
            <a:avLst/>
          </a:prstGeom>
        </p:spPr>
      </p:pic>
      <p:pic>
        <p:nvPicPr>
          <p:cNvPr id="381" name="Image 377" descr=" ">    </p:cNvPr>
          <p:cNvPicPr>
            <a:picLocks noChangeAspect="1"/>
          </p:cNvPicPr>
          <p:nvPr/>
        </p:nvPicPr>
        <p:blipFill>
          <a:blip r:embed="rId753">
            <a:extLst>
              <a:ext uri="{96DAC541-7B7A-43D3-8B79-37D633B846F1}">
                <asvg:svgBlip xmlns:asvg="http://schemas.microsoft.com/office/drawing/2016/SVG/main" r:embed="rId754"/>
              </a:ext>
            </a:extLst>
          </a:blip>
          <a:stretch>
            <a:fillRect/>
          </a:stretch>
        </p:blipFill>
        <p:spPr>
          <a:xfrm>
            <a:off x="8736520" y="8328233"/>
            <a:ext cx="164133" cy="152250"/>
          </a:xfrm>
          <a:prstGeom prst="rect">
            <a:avLst/>
          </a:prstGeom>
        </p:spPr>
      </p:pic>
      <p:pic>
        <p:nvPicPr>
          <p:cNvPr id="382" name="Image 378" descr=" ">    </p:cNvPr>
          <p:cNvPicPr>
            <a:picLocks noChangeAspect="1"/>
          </p:cNvPicPr>
          <p:nvPr/>
        </p:nvPicPr>
        <p:blipFill>
          <a:blip r:embed="rId755">
            <a:extLst>
              <a:ext uri="{96DAC541-7B7A-43D3-8B79-37D633B846F1}">
                <asvg:svgBlip xmlns:asvg="http://schemas.microsoft.com/office/drawing/2016/SVG/main" r:embed="rId756"/>
              </a:ext>
            </a:extLst>
          </a:blip>
          <a:stretch>
            <a:fillRect/>
          </a:stretch>
        </p:blipFill>
        <p:spPr>
          <a:xfrm>
            <a:off x="9308344" y="8327634"/>
            <a:ext cx="164202" cy="154203"/>
          </a:xfrm>
          <a:prstGeom prst="rect">
            <a:avLst/>
          </a:prstGeom>
        </p:spPr>
      </p:pic>
      <p:pic>
        <p:nvPicPr>
          <p:cNvPr id="383" name="Image 379" descr=" ">    </p:cNvPr>
          <p:cNvPicPr>
            <a:picLocks noChangeAspect="1"/>
          </p:cNvPicPr>
          <p:nvPr/>
        </p:nvPicPr>
        <p:blipFill>
          <a:blip r:embed="rId757">
            <a:extLst>
              <a:ext uri="{96DAC541-7B7A-43D3-8B79-37D633B846F1}">
                <asvg:svgBlip xmlns:asvg="http://schemas.microsoft.com/office/drawing/2016/SVG/main" r:embed="rId758"/>
              </a:ext>
            </a:extLst>
          </a:blip>
          <a:stretch>
            <a:fillRect/>
          </a:stretch>
        </p:blipFill>
        <p:spPr>
          <a:xfrm>
            <a:off x="7221916" y="8328653"/>
            <a:ext cx="164489" cy="151338"/>
          </a:xfrm>
          <a:prstGeom prst="rect">
            <a:avLst/>
          </a:prstGeom>
        </p:spPr>
      </p:pic>
      <p:pic>
        <p:nvPicPr>
          <p:cNvPr id="384" name="Image 380" descr=" ">    </p:cNvPr>
          <p:cNvPicPr>
            <a:picLocks noChangeAspect="1"/>
          </p:cNvPicPr>
          <p:nvPr/>
        </p:nvPicPr>
        <p:blipFill>
          <a:blip r:embed="rId759">
            <a:extLst>
              <a:ext uri="{96DAC541-7B7A-43D3-8B79-37D633B846F1}">
                <asvg:svgBlip xmlns:asvg="http://schemas.microsoft.com/office/drawing/2016/SVG/main" r:embed="rId760"/>
              </a:ext>
            </a:extLst>
          </a:blip>
          <a:stretch>
            <a:fillRect/>
          </a:stretch>
        </p:blipFill>
        <p:spPr>
          <a:xfrm>
            <a:off x="5875389" y="8329377"/>
            <a:ext cx="162786" cy="152620"/>
          </a:xfrm>
          <a:prstGeom prst="rect">
            <a:avLst/>
          </a:prstGeom>
        </p:spPr>
      </p:pic>
      <p:pic>
        <p:nvPicPr>
          <p:cNvPr id="385" name="Image 381" descr=" ">    </p:cNvPr>
          <p:cNvPicPr>
            <a:picLocks noChangeAspect="1"/>
          </p:cNvPicPr>
          <p:nvPr/>
        </p:nvPicPr>
        <p:blipFill>
          <a:blip r:embed="rId761">
            <a:extLst>
              <a:ext uri="{96DAC541-7B7A-43D3-8B79-37D633B846F1}">
                <asvg:svgBlip xmlns:asvg="http://schemas.microsoft.com/office/drawing/2016/SVG/main" r:embed="rId762"/>
              </a:ext>
            </a:extLst>
          </a:blip>
          <a:stretch>
            <a:fillRect/>
          </a:stretch>
        </p:blipFill>
        <p:spPr>
          <a:xfrm>
            <a:off x="6842938" y="8134933"/>
            <a:ext cx="144466" cy="171469"/>
          </a:xfrm>
          <a:prstGeom prst="rect">
            <a:avLst/>
          </a:prstGeom>
        </p:spPr>
      </p:pic>
      <p:pic>
        <p:nvPicPr>
          <p:cNvPr id="386" name="Image 382" descr=" ">    </p:cNvPr>
          <p:cNvPicPr>
            <a:picLocks noChangeAspect="1"/>
          </p:cNvPicPr>
          <p:nvPr/>
        </p:nvPicPr>
        <p:blipFill>
          <a:blip r:embed="rId763">
            <a:extLst>
              <a:ext uri="{96DAC541-7B7A-43D3-8B79-37D633B846F1}">
                <asvg:svgBlip xmlns:asvg="http://schemas.microsoft.com/office/drawing/2016/SVG/main" r:embed="rId764"/>
              </a:ext>
            </a:extLst>
          </a:blip>
          <a:stretch>
            <a:fillRect/>
          </a:stretch>
        </p:blipFill>
        <p:spPr>
          <a:xfrm>
            <a:off x="6843360" y="7935356"/>
            <a:ext cx="148460" cy="187815"/>
          </a:xfrm>
          <a:prstGeom prst="rect">
            <a:avLst/>
          </a:prstGeom>
        </p:spPr>
      </p:pic>
      <p:pic>
        <p:nvPicPr>
          <p:cNvPr id="387" name="Image 383" descr=" ">    </p:cNvPr>
          <p:cNvPicPr>
            <a:picLocks noChangeAspect="1"/>
          </p:cNvPicPr>
          <p:nvPr/>
        </p:nvPicPr>
        <p:blipFill>
          <a:blip r:embed="rId765">
            <a:extLst>
              <a:ext uri="{96DAC541-7B7A-43D3-8B79-37D633B846F1}">
                <asvg:svgBlip xmlns:asvg="http://schemas.microsoft.com/office/drawing/2016/SVG/main" r:embed="rId766"/>
              </a:ext>
            </a:extLst>
          </a:blip>
          <a:stretch>
            <a:fillRect/>
          </a:stretch>
        </p:blipFill>
        <p:spPr>
          <a:xfrm>
            <a:off x="7598467" y="7172198"/>
            <a:ext cx="160866" cy="149087"/>
          </a:xfrm>
          <a:prstGeom prst="rect">
            <a:avLst/>
          </a:prstGeom>
        </p:spPr>
      </p:pic>
      <p:pic>
        <p:nvPicPr>
          <p:cNvPr id="388" name="Image 384" descr=" ">    </p:cNvPr>
          <p:cNvPicPr>
            <a:picLocks noChangeAspect="1"/>
          </p:cNvPicPr>
          <p:nvPr/>
        </p:nvPicPr>
        <p:blipFill>
          <a:blip r:embed="rId767">
            <a:extLst>
              <a:ext uri="{96DAC541-7B7A-43D3-8B79-37D633B846F1}">
                <asvg:svgBlip xmlns:asvg="http://schemas.microsoft.com/office/drawing/2016/SVG/main" r:embed="rId768"/>
              </a:ext>
            </a:extLst>
          </a:blip>
          <a:stretch>
            <a:fillRect/>
          </a:stretch>
        </p:blipFill>
        <p:spPr>
          <a:xfrm>
            <a:off x="4927347" y="6612373"/>
            <a:ext cx="167896" cy="148262"/>
          </a:xfrm>
          <a:prstGeom prst="rect">
            <a:avLst/>
          </a:prstGeom>
        </p:spPr>
      </p:pic>
      <p:pic>
        <p:nvPicPr>
          <p:cNvPr id="389" name="Image 385" descr=" ">    </p:cNvPr>
          <p:cNvPicPr>
            <a:picLocks noChangeAspect="1"/>
          </p:cNvPicPr>
          <p:nvPr/>
        </p:nvPicPr>
        <p:blipFill>
          <a:blip r:embed="rId769">
            <a:extLst>
              <a:ext uri="{96DAC541-7B7A-43D3-8B79-37D633B846F1}">
                <asvg:svgBlip xmlns:asvg="http://schemas.microsoft.com/office/drawing/2016/SVG/main" r:embed="rId770"/>
              </a:ext>
            </a:extLst>
          </a:blip>
          <a:stretch>
            <a:fillRect/>
          </a:stretch>
        </p:blipFill>
        <p:spPr>
          <a:xfrm>
            <a:off x="9134510" y="6219008"/>
            <a:ext cx="149267" cy="173763"/>
          </a:xfrm>
          <a:prstGeom prst="rect">
            <a:avLst/>
          </a:prstGeom>
        </p:spPr>
      </p:pic>
      <p:pic>
        <p:nvPicPr>
          <p:cNvPr id="390" name="Image 386" descr=" ">    </p:cNvPr>
          <p:cNvPicPr>
            <a:picLocks noChangeAspect="1"/>
          </p:cNvPicPr>
          <p:nvPr/>
        </p:nvPicPr>
        <p:blipFill>
          <a:blip r:embed="rId771">
            <a:extLst>
              <a:ext uri="{96DAC541-7B7A-43D3-8B79-37D633B846F1}">
                <asvg:svgBlip xmlns:asvg="http://schemas.microsoft.com/office/drawing/2016/SVG/main" r:embed="rId772"/>
              </a:ext>
            </a:extLst>
          </a:blip>
          <a:stretch>
            <a:fillRect/>
          </a:stretch>
        </p:blipFill>
        <p:spPr>
          <a:xfrm>
            <a:off x="6444644" y="6042515"/>
            <a:ext cx="170691" cy="150378"/>
          </a:xfrm>
          <a:prstGeom prst="rect">
            <a:avLst/>
          </a:prstGeom>
        </p:spPr>
      </p:pic>
      <p:pic>
        <p:nvPicPr>
          <p:cNvPr id="391" name="Image 387" descr=" ">    </p:cNvPr>
          <p:cNvPicPr>
            <a:picLocks noChangeAspect="1"/>
          </p:cNvPicPr>
          <p:nvPr/>
        </p:nvPicPr>
        <p:blipFill>
          <a:blip r:embed="rId773">
            <a:extLst>
              <a:ext uri="{96DAC541-7B7A-43D3-8B79-37D633B846F1}">
                <asvg:svgBlip xmlns:asvg="http://schemas.microsoft.com/office/drawing/2016/SVG/main" r:embed="rId774"/>
              </a:ext>
            </a:extLst>
          </a:blip>
          <a:stretch>
            <a:fillRect/>
          </a:stretch>
        </p:blipFill>
        <p:spPr>
          <a:xfrm>
            <a:off x="10852784" y="5847037"/>
            <a:ext cx="146070" cy="168140"/>
          </a:xfrm>
          <a:prstGeom prst="rect">
            <a:avLst/>
          </a:prstGeom>
        </p:spPr>
      </p:pic>
      <p:pic>
        <p:nvPicPr>
          <p:cNvPr id="392" name="Image 388" descr=" ">    </p:cNvPr>
          <p:cNvPicPr>
            <a:picLocks noChangeAspect="1"/>
          </p:cNvPicPr>
          <p:nvPr/>
        </p:nvPicPr>
        <p:blipFill>
          <a:blip r:embed="rId775">
            <a:extLst>
              <a:ext uri="{96DAC541-7B7A-43D3-8B79-37D633B846F1}">
                <asvg:svgBlip xmlns:asvg="http://schemas.microsoft.com/office/drawing/2016/SVG/main" r:embed="rId776"/>
              </a:ext>
            </a:extLst>
          </a:blip>
          <a:stretch>
            <a:fillRect/>
          </a:stretch>
        </p:blipFill>
        <p:spPr>
          <a:xfrm>
            <a:off x="9703528" y="5642755"/>
            <a:ext cx="150831" cy="170929"/>
          </a:xfrm>
          <a:prstGeom prst="rect">
            <a:avLst/>
          </a:prstGeom>
        </p:spPr>
      </p:pic>
      <p:pic>
        <p:nvPicPr>
          <p:cNvPr id="393" name="Image 389" descr=" ">    </p:cNvPr>
          <p:cNvPicPr>
            <a:picLocks noChangeAspect="1"/>
          </p:cNvPicPr>
          <p:nvPr/>
        </p:nvPicPr>
        <p:blipFill>
          <a:blip r:embed="rId777">
            <a:extLst>
              <a:ext uri="{96DAC541-7B7A-43D3-8B79-37D633B846F1}">
                <asvg:svgBlip xmlns:asvg="http://schemas.microsoft.com/office/drawing/2016/SVG/main" r:embed="rId778"/>
              </a:ext>
            </a:extLst>
          </a:blip>
          <a:stretch>
            <a:fillRect/>
          </a:stretch>
        </p:blipFill>
        <p:spPr>
          <a:xfrm>
            <a:off x="10655119" y="4893856"/>
            <a:ext cx="165025" cy="148303"/>
          </a:xfrm>
          <a:prstGeom prst="rect">
            <a:avLst/>
          </a:prstGeom>
        </p:spPr>
      </p:pic>
      <p:pic>
        <p:nvPicPr>
          <p:cNvPr id="394" name="Image 390" descr=" ">    </p:cNvPr>
          <p:cNvPicPr>
            <a:picLocks noChangeAspect="1"/>
          </p:cNvPicPr>
          <p:nvPr/>
        </p:nvPicPr>
        <p:blipFill>
          <a:blip r:embed="rId779">
            <a:extLst>
              <a:ext uri="{96DAC541-7B7A-43D3-8B79-37D633B846F1}">
                <asvg:svgBlip xmlns:asvg="http://schemas.microsoft.com/office/drawing/2016/SVG/main" r:embed="rId780"/>
              </a:ext>
            </a:extLst>
          </a:blip>
          <a:stretch>
            <a:fillRect/>
          </a:stretch>
        </p:blipFill>
        <p:spPr>
          <a:xfrm>
            <a:off x="3981088" y="4503536"/>
            <a:ext cx="149028" cy="171980"/>
          </a:xfrm>
          <a:prstGeom prst="rect">
            <a:avLst/>
          </a:prstGeom>
        </p:spPr>
      </p:pic>
      <p:pic>
        <p:nvPicPr>
          <p:cNvPr id="395" name="Image 391" descr=" ">    </p:cNvPr>
          <p:cNvPicPr>
            <a:picLocks noChangeAspect="1"/>
          </p:cNvPicPr>
          <p:nvPr/>
        </p:nvPicPr>
        <p:blipFill>
          <a:blip r:embed="rId781">
            <a:extLst>
              <a:ext uri="{96DAC541-7B7A-43D3-8B79-37D633B846F1}">
                <asvg:svgBlip xmlns:asvg="http://schemas.microsoft.com/office/drawing/2016/SVG/main" r:embed="rId782"/>
              </a:ext>
            </a:extLst>
          </a:blip>
          <a:stretch>
            <a:fillRect/>
          </a:stretch>
        </p:blipFill>
        <p:spPr>
          <a:xfrm>
            <a:off x="8561990" y="2784033"/>
            <a:ext cx="149869" cy="165694"/>
          </a:xfrm>
          <a:prstGeom prst="rect">
            <a:avLst/>
          </a:prstGeom>
        </p:spPr>
      </p:pic>
      <p:pic>
        <p:nvPicPr>
          <p:cNvPr id="396" name="Image 392" descr=" ">    </p:cNvPr>
          <p:cNvPicPr>
            <a:picLocks noChangeAspect="1"/>
          </p:cNvPicPr>
          <p:nvPr/>
        </p:nvPicPr>
        <p:blipFill>
          <a:blip r:embed="rId783">
            <a:extLst>
              <a:ext uri="{96DAC541-7B7A-43D3-8B79-37D633B846F1}">
                <asvg:svgBlip xmlns:asvg="http://schemas.microsoft.com/office/drawing/2016/SVG/main" r:embed="rId784"/>
              </a:ext>
            </a:extLst>
          </a:blip>
          <a:stretch>
            <a:fillRect/>
          </a:stretch>
        </p:blipFill>
        <p:spPr>
          <a:xfrm>
            <a:off x="7415177" y="2782164"/>
            <a:ext cx="150600" cy="174030"/>
          </a:xfrm>
          <a:prstGeom prst="rect">
            <a:avLst/>
          </a:prstGeom>
        </p:spPr>
      </p:pic>
      <p:pic>
        <p:nvPicPr>
          <p:cNvPr id="397" name="Image 393" descr=" ">    </p:cNvPr>
          <p:cNvPicPr>
            <a:picLocks noChangeAspect="1"/>
          </p:cNvPicPr>
          <p:nvPr/>
        </p:nvPicPr>
        <p:blipFill>
          <a:blip r:embed="rId785">
            <a:extLst>
              <a:ext uri="{96DAC541-7B7A-43D3-8B79-37D633B846F1}">
                <asvg:svgBlip xmlns:asvg="http://schemas.microsoft.com/office/drawing/2016/SVG/main" r:embed="rId786"/>
              </a:ext>
            </a:extLst>
          </a:blip>
          <a:stretch>
            <a:fillRect/>
          </a:stretch>
        </p:blipFill>
        <p:spPr>
          <a:xfrm>
            <a:off x="9707256" y="9081520"/>
            <a:ext cx="146081" cy="164078"/>
          </a:xfrm>
          <a:prstGeom prst="rect">
            <a:avLst/>
          </a:prstGeom>
        </p:spPr>
      </p:pic>
      <p:pic>
        <p:nvPicPr>
          <p:cNvPr id="398" name="Image 394" descr=" ">    </p:cNvPr>
          <p:cNvPicPr>
            <a:picLocks noChangeAspect="1"/>
          </p:cNvPicPr>
          <p:nvPr/>
        </p:nvPicPr>
        <p:blipFill>
          <a:blip r:embed="rId787">
            <a:extLst>
              <a:ext uri="{96DAC541-7B7A-43D3-8B79-37D633B846F1}">
                <asvg:svgBlip xmlns:asvg="http://schemas.microsoft.com/office/drawing/2016/SVG/main" r:embed="rId788"/>
              </a:ext>
            </a:extLst>
          </a:blip>
          <a:stretch>
            <a:fillRect/>
          </a:stretch>
        </p:blipFill>
        <p:spPr>
          <a:xfrm>
            <a:off x="9706809" y="7934210"/>
            <a:ext cx="148238" cy="168904"/>
          </a:xfrm>
          <a:prstGeom prst="rect">
            <a:avLst/>
          </a:prstGeom>
        </p:spPr>
      </p:pic>
      <p:pic>
        <p:nvPicPr>
          <p:cNvPr id="399" name="Image 395" descr=" ">    </p:cNvPr>
          <p:cNvPicPr>
            <a:picLocks noChangeAspect="1"/>
          </p:cNvPicPr>
          <p:nvPr/>
        </p:nvPicPr>
        <p:blipFill>
          <a:blip r:embed="rId789">
            <a:extLst>
              <a:ext uri="{96DAC541-7B7A-43D3-8B79-37D633B846F1}">
                <asvg:svgBlip xmlns:asvg="http://schemas.microsoft.com/office/drawing/2016/SVG/main" r:embed="rId790"/>
              </a:ext>
            </a:extLst>
          </a:blip>
          <a:stretch>
            <a:fillRect/>
          </a:stretch>
        </p:blipFill>
        <p:spPr>
          <a:xfrm>
            <a:off x="6272480" y="7362484"/>
            <a:ext cx="149158" cy="164657"/>
          </a:xfrm>
          <a:prstGeom prst="rect">
            <a:avLst/>
          </a:prstGeom>
        </p:spPr>
      </p:pic>
      <p:pic>
        <p:nvPicPr>
          <p:cNvPr id="400" name="Image 396" descr=" ">    </p:cNvPr>
          <p:cNvPicPr>
            <a:picLocks noChangeAspect="1"/>
          </p:cNvPicPr>
          <p:nvPr/>
        </p:nvPicPr>
        <p:blipFill>
          <a:blip r:embed="rId791">
            <a:extLst>
              <a:ext uri="{96DAC541-7B7A-43D3-8B79-37D633B846F1}">
                <asvg:svgBlip xmlns:asvg="http://schemas.microsoft.com/office/drawing/2016/SVG/main" r:embed="rId792"/>
              </a:ext>
            </a:extLst>
          </a:blip>
          <a:stretch>
            <a:fillRect/>
          </a:stretch>
        </p:blipFill>
        <p:spPr>
          <a:xfrm>
            <a:off x="10852698" y="6989505"/>
            <a:ext cx="145648" cy="165232"/>
          </a:xfrm>
          <a:prstGeom prst="rect">
            <a:avLst/>
          </a:prstGeom>
        </p:spPr>
      </p:pic>
      <p:pic>
        <p:nvPicPr>
          <p:cNvPr id="401" name="Image 397" descr=" ">    </p:cNvPr>
          <p:cNvPicPr>
            <a:picLocks noChangeAspect="1"/>
          </p:cNvPicPr>
          <p:nvPr/>
        </p:nvPicPr>
        <p:blipFill>
          <a:blip r:embed="rId793">
            <a:extLst>
              <a:ext uri="{96DAC541-7B7A-43D3-8B79-37D633B846F1}">
                <asvg:svgBlip xmlns:asvg="http://schemas.microsoft.com/office/drawing/2016/SVG/main" r:embed="rId794"/>
              </a:ext>
            </a:extLst>
          </a:blip>
          <a:stretch>
            <a:fillRect/>
          </a:stretch>
        </p:blipFill>
        <p:spPr>
          <a:xfrm>
            <a:off x="10279196" y="6992691"/>
            <a:ext cx="150399" cy="161568"/>
          </a:xfrm>
          <a:prstGeom prst="rect">
            <a:avLst/>
          </a:prstGeom>
        </p:spPr>
      </p:pic>
      <p:pic>
        <p:nvPicPr>
          <p:cNvPr id="402" name="Image 398" descr=" ">    </p:cNvPr>
          <p:cNvPicPr>
            <a:picLocks noChangeAspect="1"/>
          </p:cNvPicPr>
          <p:nvPr/>
        </p:nvPicPr>
        <p:blipFill>
          <a:blip r:embed="rId795">
            <a:extLst>
              <a:ext uri="{96DAC541-7B7A-43D3-8B79-37D633B846F1}">
                <asvg:svgBlip xmlns:asvg="http://schemas.microsoft.com/office/drawing/2016/SVG/main" r:embed="rId796"/>
              </a:ext>
            </a:extLst>
          </a:blip>
          <a:stretch>
            <a:fillRect/>
          </a:stretch>
        </p:blipFill>
        <p:spPr>
          <a:xfrm>
            <a:off x="10655713" y="6040828"/>
            <a:ext cx="164662" cy="149765"/>
          </a:xfrm>
          <a:prstGeom prst="rect">
            <a:avLst/>
          </a:prstGeom>
        </p:spPr>
      </p:pic>
      <p:pic>
        <p:nvPicPr>
          <p:cNvPr id="403" name="Image 399" descr=" ">    </p:cNvPr>
          <p:cNvPicPr>
            <a:picLocks noChangeAspect="1"/>
          </p:cNvPicPr>
          <p:nvPr/>
        </p:nvPicPr>
        <p:blipFill>
          <a:blip r:embed="rId797">
            <a:extLst>
              <a:ext uri="{96DAC541-7B7A-43D3-8B79-37D633B846F1}">
                <asvg:svgBlip xmlns:asvg="http://schemas.microsoft.com/office/drawing/2016/SVG/main" r:embed="rId798"/>
              </a:ext>
            </a:extLst>
          </a:blip>
          <a:stretch>
            <a:fillRect/>
          </a:stretch>
        </p:blipFill>
        <p:spPr>
          <a:xfrm>
            <a:off x="5126137" y="5646156"/>
            <a:ext cx="146561" cy="170472"/>
          </a:xfrm>
          <a:prstGeom prst="rect">
            <a:avLst/>
          </a:prstGeom>
        </p:spPr>
      </p:pic>
      <p:pic>
        <p:nvPicPr>
          <p:cNvPr id="404" name="Image 400" descr=" ">    </p:cNvPr>
          <p:cNvPicPr>
            <a:picLocks noChangeAspect="1"/>
          </p:cNvPicPr>
          <p:nvPr/>
        </p:nvPicPr>
        <p:blipFill>
          <a:blip r:embed="rId799">
            <a:extLst>
              <a:ext uri="{96DAC541-7B7A-43D3-8B79-37D633B846F1}">
                <asvg:svgBlip xmlns:asvg="http://schemas.microsoft.com/office/drawing/2016/SVG/main" r:embed="rId800"/>
              </a:ext>
            </a:extLst>
          </a:blip>
          <a:stretch>
            <a:fillRect/>
          </a:stretch>
        </p:blipFill>
        <p:spPr>
          <a:xfrm>
            <a:off x="3978428" y="5278806"/>
            <a:ext cx="150178" cy="159886"/>
          </a:xfrm>
          <a:prstGeom prst="rect">
            <a:avLst/>
          </a:prstGeom>
        </p:spPr>
      </p:pic>
      <p:pic>
        <p:nvPicPr>
          <p:cNvPr id="405" name="Image 401" descr=" ">    </p:cNvPr>
          <p:cNvPicPr>
            <a:picLocks noChangeAspect="1"/>
          </p:cNvPicPr>
          <p:nvPr/>
        </p:nvPicPr>
        <p:blipFill>
          <a:blip r:embed="rId801">
            <a:extLst>
              <a:ext uri="{96DAC541-7B7A-43D3-8B79-37D633B846F1}">
                <asvg:svgBlip xmlns:asvg="http://schemas.microsoft.com/office/drawing/2016/SVG/main" r:embed="rId802"/>
              </a:ext>
            </a:extLst>
          </a:blip>
          <a:stretch>
            <a:fillRect/>
          </a:stretch>
        </p:blipFill>
        <p:spPr>
          <a:xfrm>
            <a:off x="10459561" y="4892827"/>
            <a:ext cx="160505" cy="150151"/>
          </a:xfrm>
          <a:prstGeom prst="rect">
            <a:avLst/>
          </a:prstGeom>
        </p:spPr>
      </p:pic>
      <p:pic>
        <p:nvPicPr>
          <p:cNvPr id="406" name="Image 402" descr=" ">    </p:cNvPr>
          <p:cNvPicPr>
            <a:picLocks noChangeAspect="1"/>
          </p:cNvPicPr>
          <p:nvPr/>
        </p:nvPicPr>
        <p:blipFill>
          <a:blip r:embed="rId803">
            <a:extLst>
              <a:ext uri="{96DAC541-7B7A-43D3-8B79-37D633B846F1}">
                <asvg:svgBlip xmlns:asvg="http://schemas.microsoft.com/office/drawing/2016/SVG/main" r:embed="rId804"/>
              </a:ext>
            </a:extLst>
          </a:blip>
          <a:stretch>
            <a:fillRect/>
          </a:stretch>
        </p:blipFill>
        <p:spPr>
          <a:xfrm>
            <a:off x="8165207" y="4893731"/>
            <a:ext cx="168445" cy="149475"/>
          </a:xfrm>
          <a:prstGeom prst="rect">
            <a:avLst/>
          </a:prstGeom>
        </p:spPr>
      </p:pic>
      <p:pic>
        <p:nvPicPr>
          <p:cNvPr id="407" name="Image 403" descr=" ">    </p:cNvPr>
          <p:cNvPicPr>
            <a:picLocks noChangeAspect="1"/>
          </p:cNvPicPr>
          <p:nvPr/>
        </p:nvPicPr>
        <p:blipFill>
          <a:blip r:embed="rId805">
            <a:extLst>
              <a:ext uri="{96DAC541-7B7A-43D3-8B79-37D633B846F1}">
                <asvg:svgBlip xmlns:asvg="http://schemas.microsoft.com/office/drawing/2016/SVG/main" r:embed="rId806"/>
              </a:ext>
            </a:extLst>
          </a:blip>
          <a:stretch>
            <a:fillRect/>
          </a:stretch>
        </p:blipFill>
        <p:spPr>
          <a:xfrm>
            <a:off x="3977416" y="4704727"/>
            <a:ext cx="152533" cy="161499"/>
          </a:xfrm>
          <a:prstGeom prst="rect">
            <a:avLst/>
          </a:prstGeom>
        </p:spPr>
      </p:pic>
      <p:pic>
        <p:nvPicPr>
          <p:cNvPr id="408" name="Image 404" descr=" ">    </p:cNvPr>
          <p:cNvPicPr>
            <a:picLocks noChangeAspect="1"/>
          </p:cNvPicPr>
          <p:nvPr/>
        </p:nvPicPr>
        <p:blipFill>
          <a:blip r:embed="rId807">
            <a:extLst>
              <a:ext uri="{96DAC541-7B7A-43D3-8B79-37D633B846F1}">
                <asvg:svgBlip xmlns:asvg="http://schemas.microsoft.com/office/drawing/2016/SVG/main" r:embed="rId808"/>
              </a:ext>
            </a:extLst>
          </a:blip>
          <a:stretch>
            <a:fillRect/>
          </a:stretch>
        </p:blipFill>
        <p:spPr>
          <a:xfrm>
            <a:off x="5122096" y="4501573"/>
            <a:ext cx="151745" cy="168983"/>
          </a:xfrm>
          <a:prstGeom prst="rect">
            <a:avLst/>
          </a:prstGeom>
        </p:spPr>
      </p:pic>
      <p:pic>
        <p:nvPicPr>
          <p:cNvPr id="409" name="Image 405" descr=" ">    </p:cNvPr>
          <p:cNvPicPr>
            <a:picLocks noChangeAspect="1"/>
          </p:cNvPicPr>
          <p:nvPr/>
        </p:nvPicPr>
        <p:blipFill>
          <a:blip r:embed="rId809">
            <a:extLst>
              <a:ext uri="{96DAC541-7B7A-43D3-8B79-37D633B846F1}">
                <asvg:svgBlip xmlns:asvg="http://schemas.microsoft.com/office/drawing/2016/SVG/main" r:embed="rId810"/>
              </a:ext>
            </a:extLst>
          </a:blip>
          <a:stretch>
            <a:fillRect/>
          </a:stretch>
        </p:blipFill>
        <p:spPr>
          <a:xfrm>
            <a:off x="10457351" y="4320753"/>
            <a:ext cx="165082" cy="152868"/>
          </a:xfrm>
          <a:prstGeom prst="rect">
            <a:avLst/>
          </a:prstGeom>
        </p:spPr>
      </p:pic>
      <p:pic>
        <p:nvPicPr>
          <p:cNvPr id="410" name="Image 406" descr=" ">    </p:cNvPr>
          <p:cNvPicPr>
            <a:picLocks noChangeAspect="1"/>
          </p:cNvPicPr>
          <p:nvPr/>
        </p:nvPicPr>
        <p:blipFill>
          <a:blip r:embed="rId811">
            <a:extLst>
              <a:ext uri="{96DAC541-7B7A-43D3-8B79-37D633B846F1}">
                <asvg:svgBlip xmlns:asvg="http://schemas.microsoft.com/office/drawing/2016/SVG/main" r:embed="rId812"/>
              </a:ext>
            </a:extLst>
          </a:blip>
          <a:stretch>
            <a:fillRect/>
          </a:stretch>
        </p:blipFill>
        <p:spPr>
          <a:xfrm>
            <a:off x="7595514" y="3179629"/>
            <a:ext cx="168714" cy="150295"/>
          </a:xfrm>
          <a:prstGeom prst="rect">
            <a:avLst/>
          </a:prstGeom>
        </p:spPr>
      </p:pic>
      <p:pic>
        <p:nvPicPr>
          <p:cNvPr id="411" name="Image 407" descr=" ">    </p:cNvPr>
          <p:cNvPicPr>
            <a:picLocks noChangeAspect="1"/>
          </p:cNvPicPr>
          <p:nvPr/>
        </p:nvPicPr>
        <p:blipFill>
          <a:blip r:embed="rId813">
            <a:extLst>
              <a:ext uri="{96DAC541-7B7A-43D3-8B79-37D633B846F1}">
                <asvg:svgBlip xmlns:asvg="http://schemas.microsoft.com/office/drawing/2016/SVG/main" r:embed="rId814"/>
              </a:ext>
            </a:extLst>
          </a:blip>
          <a:stretch>
            <a:fillRect/>
          </a:stretch>
        </p:blipFill>
        <p:spPr>
          <a:xfrm>
            <a:off x="7223161" y="3177787"/>
            <a:ext cx="162510" cy="150594"/>
          </a:xfrm>
          <a:prstGeom prst="rect">
            <a:avLst/>
          </a:prstGeom>
        </p:spPr>
      </p:pic>
      <p:pic>
        <p:nvPicPr>
          <p:cNvPr id="412" name="Image 408" descr=" ">    </p:cNvPr>
          <p:cNvPicPr>
            <a:picLocks noChangeAspect="1"/>
          </p:cNvPicPr>
          <p:nvPr/>
        </p:nvPicPr>
        <p:blipFill>
          <a:blip r:embed="rId815">
            <a:extLst>
              <a:ext uri="{96DAC541-7B7A-43D3-8B79-37D633B846F1}">
                <asvg:svgBlip xmlns:asvg="http://schemas.microsoft.com/office/drawing/2016/SVG/main" r:embed="rId816"/>
              </a:ext>
            </a:extLst>
          </a:blip>
          <a:stretch>
            <a:fillRect/>
          </a:stretch>
        </p:blipFill>
        <p:spPr>
          <a:xfrm>
            <a:off x="6081100" y="9474839"/>
            <a:ext cx="161641" cy="149377"/>
          </a:xfrm>
          <a:prstGeom prst="rect">
            <a:avLst/>
          </a:prstGeom>
        </p:spPr>
      </p:pic>
      <p:pic>
        <p:nvPicPr>
          <p:cNvPr id="413" name="Image 409" descr=" ">    </p:cNvPr>
          <p:cNvPicPr>
            <a:picLocks noChangeAspect="1"/>
          </p:cNvPicPr>
          <p:nvPr/>
        </p:nvPicPr>
        <p:blipFill>
          <a:blip r:embed="rId817">
            <a:extLst>
              <a:ext uri="{96DAC541-7B7A-43D3-8B79-37D633B846F1}">
                <asvg:svgBlip xmlns:asvg="http://schemas.microsoft.com/office/drawing/2016/SVG/main" r:embed="rId818"/>
              </a:ext>
            </a:extLst>
          </a:blip>
          <a:stretch>
            <a:fillRect/>
          </a:stretch>
        </p:blipFill>
        <p:spPr>
          <a:xfrm>
            <a:off x="7414035" y="9081173"/>
            <a:ext cx="150472" cy="166105"/>
          </a:xfrm>
          <a:prstGeom prst="rect">
            <a:avLst/>
          </a:prstGeom>
        </p:spPr>
      </p:pic>
      <p:pic>
        <p:nvPicPr>
          <p:cNvPr id="414" name="Image 410" descr=" ">    </p:cNvPr>
          <p:cNvPicPr>
            <a:picLocks noChangeAspect="1"/>
          </p:cNvPicPr>
          <p:nvPr/>
        </p:nvPicPr>
        <p:blipFill>
          <a:blip r:embed="rId819">
            <a:extLst>
              <a:ext uri="{96DAC541-7B7A-43D3-8B79-37D633B846F1}">
                <asvg:svgBlip xmlns:asvg="http://schemas.microsoft.com/office/drawing/2016/SVG/main" r:embed="rId820"/>
              </a:ext>
            </a:extLst>
          </a:blip>
          <a:stretch>
            <a:fillRect/>
          </a:stretch>
        </p:blipFill>
        <p:spPr>
          <a:xfrm>
            <a:off x="7017088" y="7756956"/>
            <a:ext cx="168748" cy="148380"/>
          </a:xfrm>
          <a:prstGeom prst="rect">
            <a:avLst/>
          </a:prstGeom>
        </p:spPr>
      </p:pic>
      <p:pic>
        <p:nvPicPr>
          <p:cNvPr id="415" name="Image 411" descr=" ">    </p:cNvPr>
          <p:cNvPicPr>
            <a:picLocks noChangeAspect="1"/>
          </p:cNvPicPr>
          <p:nvPr/>
        </p:nvPicPr>
        <p:blipFill>
          <a:blip r:embed="rId821">
            <a:extLst>
              <a:ext uri="{96DAC541-7B7A-43D3-8B79-37D633B846F1}">
                <asvg:svgBlip xmlns:asvg="http://schemas.microsoft.com/office/drawing/2016/SVG/main" r:embed="rId822"/>
              </a:ext>
            </a:extLst>
          </a:blip>
          <a:stretch>
            <a:fillRect/>
          </a:stretch>
        </p:blipFill>
        <p:spPr>
          <a:xfrm>
            <a:off x="7987944" y="7362442"/>
            <a:ext cx="147376" cy="168791"/>
          </a:xfrm>
          <a:prstGeom prst="rect">
            <a:avLst/>
          </a:prstGeom>
        </p:spPr>
      </p:pic>
      <p:pic>
        <p:nvPicPr>
          <p:cNvPr id="416" name="Image 412" descr=" ">    </p:cNvPr>
          <p:cNvPicPr>
            <a:picLocks noChangeAspect="1"/>
          </p:cNvPicPr>
          <p:nvPr/>
        </p:nvPicPr>
        <p:blipFill>
          <a:blip r:embed="rId823">
            <a:extLst>
              <a:ext uri="{96DAC541-7B7A-43D3-8B79-37D633B846F1}">
                <asvg:svgBlip xmlns:asvg="http://schemas.microsoft.com/office/drawing/2016/SVG/main" r:embed="rId824"/>
              </a:ext>
            </a:extLst>
          </a:blip>
          <a:stretch>
            <a:fillRect/>
          </a:stretch>
        </p:blipFill>
        <p:spPr>
          <a:xfrm>
            <a:off x="9705232" y="5274154"/>
            <a:ext cx="147108" cy="164150"/>
          </a:xfrm>
          <a:prstGeom prst="rect">
            <a:avLst/>
          </a:prstGeom>
        </p:spPr>
      </p:pic>
      <p:pic>
        <p:nvPicPr>
          <p:cNvPr id="417" name="Image 413" descr=" ">    </p:cNvPr>
          <p:cNvPicPr>
            <a:picLocks noChangeAspect="1"/>
          </p:cNvPicPr>
          <p:nvPr/>
        </p:nvPicPr>
        <p:blipFill>
          <a:blip r:embed="rId825">
            <a:extLst>
              <a:ext uri="{96DAC541-7B7A-43D3-8B79-37D633B846F1}">
                <asvg:svgBlip xmlns:asvg="http://schemas.microsoft.com/office/drawing/2016/SVG/main" r:embed="rId826"/>
              </a:ext>
            </a:extLst>
          </a:blip>
          <a:stretch>
            <a:fillRect/>
          </a:stretch>
        </p:blipFill>
        <p:spPr>
          <a:xfrm>
            <a:off x="9134111" y="5074593"/>
            <a:ext cx="144827" cy="169476"/>
          </a:xfrm>
          <a:prstGeom prst="rect">
            <a:avLst/>
          </a:prstGeom>
        </p:spPr>
      </p:pic>
      <p:pic>
        <p:nvPicPr>
          <p:cNvPr id="418" name="Image 414" descr=" ">    </p:cNvPr>
          <p:cNvPicPr>
            <a:picLocks noChangeAspect="1"/>
          </p:cNvPicPr>
          <p:nvPr/>
        </p:nvPicPr>
        <p:blipFill>
          <a:blip r:embed="rId827">
            <a:extLst>
              <a:ext uri="{96DAC541-7B7A-43D3-8B79-37D633B846F1}">
                <asvg:svgBlip xmlns:asvg="http://schemas.microsoft.com/office/drawing/2016/SVG/main" r:embed="rId828"/>
              </a:ext>
            </a:extLst>
          </a:blip>
          <a:stretch>
            <a:fillRect/>
          </a:stretch>
        </p:blipFill>
        <p:spPr>
          <a:xfrm>
            <a:off x="4731986" y="4893016"/>
            <a:ext cx="163672" cy="150943"/>
          </a:xfrm>
          <a:prstGeom prst="rect">
            <a:avLst/>
          </a:prstGeom>
        </p:spPr>
      </p:pic>
      <p:pic>
        <p:nvPicPr>
          <p:cNvPr id="419" name="Image 415" descr=" ">    </p:cNvPr>
          <p:cNvPicPr>
            <a:picLocks noChangeAspect="1"/>
          </p:cNvPicPr>
          <p:nvPr/>
        </p:nvPicPr>
        <p:blipFill>
          <a:blip r:embed="rId829">
            <a:extLst>
              <a:ext uri="{96DAC541-7B7A-43D3-8B79-37D633B846F1}">
                <asvg:svgBlip xmlns:asvg="http://schemas.microsoft.com/office/drawing/2016/SVG/main" r:embed="rId830"/>
              </a:ext>
            </a:extLst>
          </a:blip>
          <a:stretch>
            <a:fillRect/>
          </a:stretch>
        </p:blipFill>
        <p:spPr>
          <a:xfrm>
            <a:off x="5502430" y="9473819"/>
            <a:ext cx="165333" cy="149374"/>
          </a:xfrm>
          <a:prstGeom prst="rect">
            <a:avLst/>
          </a:prstGeom>
        </p:spPr>
      </p:pic>
      <p:pic>
        <p:nvPicPr>
          <p:cNvPr id="420" name="Image 416" descr=" ">    </p:cNvPr>
          <p:cNvPicPr>
            <a:picLocks noChangeAspect="1"/>
          </p:cNvPicPr>
          <p:nvPr/>
        </p:nvPicPr>
        <p:blipFill>
          <a:blip r:embed="rId831">
            <a:extLst>
              <a:ext uri="{96DAC541-7B7A-43D3-8B79-37D633B846F1}">
                <asvg:svgBlip xmlns:asvg="http://schemas.microsoft.com/office/drawing/2016/SVG/main" r:embed="rId832"/>
              </a:ext>
            </a:extLst>
          </a:blip>
          <a:stretch>
            <a:fillRect/>
          </a:stretch>
        </p:blipFill>
        <p:spPr>
          <a:xfrm>
            <a:off x="7412245" y="9276426"/>
            <a:ext cx="150377" cy="175862"/>
          </a:xfrm>
          <a:prstGeom prst="rect">
            <a:avLst/>
          </a:prstGeom>
        </p:spPr>
      </p:pic>
      <p:pic>
        <p:nvPicPr>
          <p:cNvPr id="421" name="Image 417" descr=" ">    </p:cNvPr>
          <p:cNvPicPr>
            <a:picLocks noChangeAspect="1"/>
          </p:cNvPicPr>
          <p:nvPr/>
        </p:nvPicPr>
        <p:blipFill>
          <a:blip r:embed="rId833">
            <a:extLst>
              <a:ext uri="{96DAC541-7B7A-43D3-8B79-37D633B846F1}">
                <asvg:svgBlip xmlns:asvg="http://schemas.microsoft.com/office/drawing/2016/SVG/main" r:embed="rId834"/>
              </a:ext>
            </a:extLst>
          </a:blip>
          <a:stretch>
            <a:fillRect/>
          </a:stretch>
        </p:blipFill>
        <p:spPr>
          <a:xfrm>
            <a:off x="10656065" y="7756767"/>
            <a:ext cx="163200" cy="147960"/>
          </a:xfrm>
          <a:prstGeom prst="rect">
            <a:avLst/>
          </a:prstGeom>
        </p:spPr>
      </p:pic>
      <p:pic>
        <p:nvPicPr>
          <p:cNvPr id="422" name="Image 418" descr=" ">    </p:cNvPr>
          <p:cNvPicPr>
            <a:picLocks noChangeAspect="1"/>
          </p:cNvPicPr>
          <p:nvPr/>
        </p:nvPicPr>
        <p:blipFill>
          <a:blip r:embed="rId835">
            <a:extLst>
              <a:ext uri="{96DAC541-7B7A-43D3-8B79-37D633B846F1}">
                <asvg:svgBlip xmlns:asvg="http://schemas.microsoft.com/office/drawing/2016/SVG/main" r:embed="rId836"/>
              </a:ext>
            </a:extLst>
          </a:blip>
          <a:stretch>
            <a:fillRect/>
          </a:stretch>
        </p:blipFill>
        <p:spPr>
          <a:xfrm>
            <a:off x="9313891" y="6611564"/>
            <a:ext cx="161304" cy="152732"/>
          </a:xfrm>
          <a:prstGeom prst="rect">
            <a:avLst/>
          </a:prstGeom>
        </p:spPr>
      </p:pic>
      <p:pic>
        <p:nvPicPr>
          <p:cNvPr id="423" name="Image 419" descr=" ">    </p:cNvPr>
          <p:cNvPicPr>
            <a:picLocks noChangeAspect="1"/>
          </p:cNvPicPr>
          <p:nvPr/>
        </p:nvPicPr>
        <p:blipFill>
          <a:blip r:embed="rId837">
            <a:extLst>
              <a:ext uri="{96DAC541-7B7A-43D3-8B79-37D633B846F1}">
                <asvg:svgBlip xmlns:asvg="http://schemas.microsoft.com/office/drawing/2016/SVG/main" r:embed="rId838"/>
              </a:ext>
            </a:extLst>
          </a:blip>
          <a:stretch>
            <a:fillRect/>
          </a:stretch>
        </p:blipFill>
        <p:spPr>
          <a:xfrm>
            <a:off x="10852771" y="4127471"/>
            <a:ext cx="145579" cy="166195"/>
          </a:xfrm>
          <a:prstGeom prst="rect">
            <a:avLst/>
          </a:prstGeom>
        </p:spPr>
      </p:pic>
      <p:pic>
        <p:nvPicPr>
          <p:cNvPr id="424" name="Image 420" descr=" ">    </p:cNvPr>
          <p:cNvPicPr>
            <a:picLocks noChangeAspect="1"/>
          </p:cNvPicPr>
          <p:nvPr/>
        </p:nvPicPr>
        <p:blipFill>
          <a:blip r:embed="rId839">
            <a:extLst>
              <a:ext uri="{96DAC541-7B7A-43D3-8B79-37D633B846F1}">
                <asvg:svgBlip xmlns:asvg="http://schemas.microsoft.com/office/drawing/2016/SVG/main" r:embed="rId840"/>
              </a:ext>
            </a:extLst>
          </a:blip>
          <a:stretch>
            <a:fillRect/>
          </a:stretch>
        </p:blipFill>
        <p:spPr>
          <a:xfrm>
            <a:off x="4556200" y="4128179"/>
            <a:ext cx="147062" cy="166998"/>
          </a:xfrm>
          <a:prstGeom prst="rect">
            <a:avLst/>
          </a:prstGeom>
        </p:spPr>
      </p:pic>
      <p:pic>
        <p:nvPicPr>
          <p:cNvPr id="425" name="Image 421" descr=" ">    </p:cNvPr>
          <p:cNvPicPr>
            <a:picLocks noChangeAspect="1"/>
          </p:cNvPicPr>
          <p:nvPr/>
        </p:nvPicPr>
        <p:blipFill>
          <a:blip r:embed="rId841">
            <a:extLst>
              <a:ext uri="{96DAC541-7B7A-43D3-8B79-37D633B846F1}">
                <asvg:svgBlip xmlns:asvg="http://schemas.microsoft.com/office/drawing/2016/SVG/main" r:embed="rId842"/>
              </a:ext>
            </a:extLst>
          </a:blip>
          <a:stretch>
            <a:fillRect/>
          </a:stretch>
        </p:blipFill>
        <p:spPr>
          <a:xfrm>
            <a:off x="8936120" y="3749619"/>
            <a:ext cx="163705" cy="150568"/>
          </a:xfrm>
          <a:prstGeom prst="rect">
            <a:avLst/>
          </a:prstGeom>
        </p:spPr>
      </p:pic>
      <p:pic>
        <p:nvPicPr>
          <p:cNvPr id="426" name="Image 422" descr=" ">    </p:cNvPr>
          <p:cNvPicPr>
            <a:picLocks noChangeAspect="1"/>
          </p:cNvPicPr>
          <p:nvPr/>
        </p:nvPicPr>
        <p:blipFill>
          <a:blip r:embed="rId843">
            <a:extLst>
              <a:ext uri="{96DAC541-7B7A-43D3-8B79-37D633B846F1}">
                <asvg:svgBlip xmlns:asvg="http://schemas.microsoft.com/office/drawing/2016/SVG/main" r:embed="rId844"/>
              </a:ext>
            </a:extLst>
          </a:blip>
          <a:stretch>
            <a:fillRect/>
          </a:stretch>
        </p:blipFill>
        <p:spPr>
          <a:xfrm>
            <a:off x="7021992" y="3746748"/>
            <a:ext cx="167053" cy="150346"/>
          </a:xfrm>
          <a:prstGeom prst="rect">
            <a:avLst/>
          </a:prstGeom>
        </p:spPr>
      </p:pic>
      <p:pic>
        <p:nvPicPr>
          <p:cNvPr id="427" name="Image 423" descr=" ">    </p:cNvPr>
          <p:cNvPicPr>
            <a:picLocks noChangeAspect="1"/>
          </p:cNvPicPr>
          <p:nvPr/>
        </p:nvPicPr>
        <p:blipFill>
          <a:blip r:embed="rId845">
            <a:extLst>
              <a:ext uri="{96DAC541-7B7A-43D3-8B79-37D633B846F1}">
                <asvg:svgBlip xmlns:asvg="http://schemas.microsoft.com/office/drawing/2016/SVG/main" r:embed="rId846"/>
              </a:ext>
            </a:extLst>
          </a:blip>
          <a:stretch>
            <a:fillRect/>
          </a:stretch>
        </p:blipFill>
        <p:spPr>
          <a:xfrm>
            <a:off x="6653138" y="3747954"/>
            <a:ext cx="159709" cy="155882"/>
          </a:xfrm>
          <a:prstGeom prst="rect">
            <a:avLst/>
          </a:prstGeom>
        </p:spPr>
      </p:pic>
      <p:pic>
        <p:nvPicPr>
          <p:cNvPr id="428" name="Image 424" descr=" ">    </p:cNvPr>
          <p:cNvPicPr>
            <a:picLocks noChangeAspect="1"/>
          </p:cNvPicPr>
          <p:nvPr/>
        </p:nvPicPr>
        <p:blipFill>
          <a:blip r:embed="rId847">
            <a:extLst>
              <a:ext uri="{96DAC541-7B7A-43D3-8B79-37D633B846F1}">
                <asvg:svgBlip xmlns:asvg="http://schemas.microsoft.com/office/drawing/2016/SVG/main" r:embed="rId848"/>
              </a:ext>
            </a:extLst>
          </a:blip>
          <a:stretch>
            <a:fillRect/>
          </a:stretch>
        </p:blipFill>
        <p:spPr>
          <a:xfrm>
            <a:off x="5874650" y="3176054"/>
            <a:ext cx="162790" cy="152620"/>
          </a:xfrm>
          <a:prstGeom prst="rect">
            <a:avLst/>
          </a:prstGeom>
        </p:spPr>
      </p:pic>
      <p:pic>
        <p:nvPicPr>
          <p:cNvPr id="429" name="Image 425" descr=" ">    </p:cNvPr>
          <p:cNvPicPr>
            <a:picLocks noChangeAspect="1"/>
          </p:cNvPicPr>
          <p:nvPr/>
        </p:nvPicPr>
        <p:blipFill>
          <a:blip r:embed="rId849">
            <a:extLst>
              <a:ext uri="{96DAC541-7B7A-43D3-8B79-37D633B846F1}">
                <asvg:svgBlip xmlns:asvg="http://schemas.microsoft.com/office/drawing/2016/SVG/main" r:embed="rId850"/>
              </a:ext>
            </a:extLst>
          </a:blip>
          <a:stretch>
            <a:fillRect/>
          </a:stretch>
        </p:blipFill>
        <p:spPr>
          <a:xfrm>
            <a:off x="9309017" y="9474417"/>
            <a:ext cx="170267" cy="148448"/>
          </a:xfrm>
          <a:prstGeom prst="rect">
            <a:avLst/>
          </a:prstGeom>
        </p:spPr>
      </p:pic>
      <p:pic>
        <p:nvPicPr>
          <p:cNvPr id="430" name="Image 426" descr=" ">    </p:cNvPr>
          <p:cNvPicPr>
            <a:picLocks noChangeAspect="1"/>
          </p:cNvPicPr>
          <p:nvPr/>
        </p:nvPicPr>
        <p:blipFill>
          <a:blip r:embed="rId851">
            <a:extLst>
              <a:ext uri="{96DAC541-7B7A-43D3-8B79-37D633B846F1}">
                <asvg:svgBlip xmlns:asvg="http://schemas.microsoft.com/office/drawing/2016/SVG/main" r:embed="rId852"/>
              </a:ext>
            </a:extLst>
          </a:blip>
          <a:stretch>
            <a:fillRect/>
          </a:stretch>
        </p:blipFill>
        <p:spPr>
          <a:xfrm>
            <a:off x="5125631" y="7934568"/>
            <a:ext cx="150219" cy="168658"/>
          </a:xfrm>
          <a:prstGeom prst="rect">
            <a:avLst/>
          </a:prstGeom>
        </p:spPr>
      </p:pic>
      <p:pic>
        <p:nvPicPr>
          <p:cNvPr id="431" name="Image 427" descr=" ">    </p:cNvPr>
          <p:cNvPicPr>
            <a:picLocks noChangeAspect="1"/>
          </p:cNvPicPr>
          <p:nvPr/>
        </p:nvPicPr>
        <p:blipFill>
          <a:blip r:embed="rId853">
            <a:extLst>
              <a:ext uri="{96DAC541-7B7A-43D3-8B79-37D633B846F1}">
                <asvg:svgBlip xmlns:asvg="http://schemas.microsoft.com/office/drawing/2016/SVG/main" r:embed="rId854"/>
              </a:ext>
            </a:extLst>
          </a:blip>
          <a:stretch>
            <a:fillRect/>
          </a:stretch>
        </p:blipFill>
        <p:spPr>
          <a:xfrm>
            <a:off x="8168766" y="7760086"/>
            <a:ext cx="160099" cy="145769"/>
          </a:xfrm>
          <a:prstGeom prst="rect">
            <a:avLst/>
          </a:prstGeom>
        </p:spPr>
      </p:pic>
      <p:pic>
        <p:nvPicPr>
          <p:cNvPr id="432" name="Image 428" descr=" ">    </p:cNvPr>
          <p:cNvPicPr>
            <a:picLocks noChangeAspect="1"/>
          </p:cNvPicPr>
          <p:nvPr/>
        </p:nvPicPr>
        <p:blipFill>
          <a:blip r:embed="rId855">
            <a:extLst>
              <a:ext uri="{96DAC541-7B7A-43D3-8B79-37D633B846F1}">
                <asvg:svgBlip xmlns:asvg="http://schemas.microsoft.com/office/drawing/2016/SVG/main" r:embed="rId856"/>
              </a:ext>
            </a:extLst>
          </a:blip>
          <a:stretch>
            <a:fillRect/>
          </a:stretch>
        </p:blipFill>
        <p:spPr>
          <a:xfrm>
            <a:off x="5697605" y="6991305"/>
            <a:ext cx="147585" cy="165295"/>
          </a:xfrm>
          <a:prstGeom prst="rect">
            <a:avLst/>
          </a:prstGeom>
        </p:spPr>
      </p:pic>
      <p:pic>
        <p:nvPicPr>
          <p:cNvPr id="433" name="Image 429" descr=" ">    </p:cNvPr>
          <p:cNvPicPr>
            <a:picLocks noChangeAspect="1"/>
          </p:cNvPicPr>
          <p:nvPr/>
        </p:nvPicPr>
        <p:blipFill>
          <a:blip r:embed="rId857">
            <a:extLst>
              <a:ext uri="{96DAC541-7B7A-43D3-8B79-37D633B846F1}">
                <asvg:svgBlip xmlns:asvg="http://schemas.microsoft.com/office/drawing/2016/SVG/main" r:embed="rId858"/>
              </a:ext>
            </a:extLst>
          </a:blip>
          <a:stretch>
            <a:fillRect/>
          </a:stretch>
        </p:blipFill>
        <p:spPr>
          <a:xfrm>
            <a:off x="5698010" y="6219927"/>
            <a:ext cx="146062" cy="166777"/>
          </a:xfrm>
          <a:prstGeom prst="rect">
            <a:avLst/>
          </a:prstGeom>
        </p:spPr>
      </p:pic>
      <p:pic>
        <p:nvPicPr>
          <p:cNvPr id="434" name="Image 430" descr=" ">    </p:cNvPr>
          <p:cNvPicPr>
            <a:picLocks noChangeAspect="1"/>
          </p:cNvPicPr>
          <p:nvPr/>
        </p:nvPicPr>
        <p:blipFill>
          <a:blip r:embed="rId859">
            <a:extLst>
              <a:ext uri="{96DAC541-7B7A-43D3-8B79-37D633B846F1}">
                <asvg:svgBlip xmlns:asvg="http://schemas.microsoft.com/office/drawing/2016/SVG/main" r:embed="rId860"/>
              </a:ext>
            </a:extLst>
          </a:blip>
          <a:stretch>
            <a:fillRect/>
          </a:stretch>
        </p:blipFill>
        <p:spPr>
          <a:xfrm>
            <a:off x="10084078" y="6038692"/>
            <a:ext cx="166073" cy="151637"/>
          </a:xfrm>
          <a:prstGeom prst="rect">
            <a:avLst/>
          </a:prstGeom>
        </p:spPr>
      </p:pic>
      <p:pic>
        <p:nvPicPr>
          <p:cNvPr id="435" name="Image 431" descr=" ">    </p:cNvPr>
          <p:cNvPicPr>
            <a:picLocks noChangeAspect="1"/>
          </p:cNvPicPr>
          <p:nvPr/>
        </p:nvPicPr>
        <p:blipFill>
          <a:blip r:embed="rId861">
            <a:extLst>
              <a:ext uri="{96DAC541-7B7A-43D3-8B79-37D633B846F1}">
                <asvg:svgBlip xmlns:asvg="http://schemas.microsoft.com/office/drawing/2016/SVG/main" r:embed="rId862"/>
              </a:ext>
            </a:extLst>
          </a:blip>
          <a:stretch>
            <a:fillRect/>
          </a:stretch>
        </p:blipFill>
        <p:spPr>
          <a:xfrm>
            <a:off x="8737994" y="4892875"/>
            <a:ext cx="162541" cy="149932"/>
          </a:xfrm>
          <a:prstGeom prst="rect">
            <a:avLst/>
          </a:prstGeom>
        </p:spPr>
      </p:pic>
      <p:pic>
        <p:nvPicPr>
          <p:cNvPr id="436" name="Image 432" descr=" ">    </p:cNvPr>
          <p:cNvPicPr>
            <a:picLocks noChangeAspect="1"/>
          </p:cNvPicPr>
          <p:nvPr/>
        </p:nvPicPr>
        <p:blipFill>
          <a:blip r:embed="rId863">
            <a:extLst>
              <a:ext uri="{96DAC541-7B7A-43D3-8B79-37D633B846F1}">
                <asvg:svgBlip xmlns:asvg="http://schemas.microsoft.com/office/drawing/2016/SVG/main" r:embed="rId864"/>
              </a:ext>
            </a:extLst>
          </a:blip>
          <a:stretch>
            <a:fillRect/>
          </a:stretch>
        </p:blipFill>
        <p:spPr>
          <a:xfrm>
            <a:off x="7221916" y="4894325"/>
            <a:ext cx="165537" cy="147794"/>
          </a:xfrm>
          <a:prstGeom prst="rect">
            <a:avLst/>
          </a:prstGeom>
        </p:spPr>
      </p:pic>
      <p:pic>
        <p:nvPicPr>
          <p:cNvPr id="437" name="Image 433" descr=" ">    </p:cNvPr>
          <p:cNvPicPr>
            <a:picLocks noChangeAspect="1"/>
          </p:cNvPicPr>
          <p:nvPr/>
        </p:nvPicPr>
        <p:blipFill>
          <a:blip r:embed="rId865">
            <a:extLst>
              <a:ext uri="{96DAC541-7B7A-43D3-8B79-37D633B846F1}">
                <asvg:svgBlip xmlns:asvg="http://schemas.microsoft.com/office/drawing/2016/SVG/main" r:embed="rId866"/>
              </a:ext>
            </a:extLst>
          </a:blip>
          <a:stretch>
            <a:fillRect/>
          </a:stretch>
        </p:blipFill>
        <p:spPr>
          <a:xfrm>
            <a:off x="9706815" y="4706375"/>
            <a:ext cx="149213" cy="160610"/>
          </a:xfrm>
          <a:prstGeom prst="rect">
            <a:avLst/>
          </a:prstGeom>
        </p:spPr>
      </p:pic>
      <p:pic>
        <p:nvPicPr>
          <p:cNvPr id="438" name="Image 434" descr=" ">    </p:cNvPr>
          <p:cNvPicPr>
            <a:picLocks noChangeAspect="1"/>
          </p:cNvPicPr>
          <p:nvPr/>
        </p:nvPicPr>
        <p:blipFill>
          <a:blip r:embed="rId867">
            <a:extLst>
              <a:ext uri="{96DAC541-7B7A-43D3-8B79-37D633B846F1}">
                <asvg:svgBlip xmlns:asvg="http://schemas.microsoft.com/office/drawing/2016/SVG/main" r:embed="rId868"/>
              </a:ext>
            </a:extLst>
          </a:blip>
          <a:stretch>
            <a:fillRect/>
          </a:stretch>
        </p:blipFill>
        <p:spPr>
          <a:xfrm>
            <a:off x="7986331" y="3351885"/>
            <a:ext cx="150027" cy="171827"/>
          </a:xfrm>
          <a:prstGeom prst="rect">
            <a:avLst/>
          </a:prstGeom>
        </p:spPr>
      </p:pic>
      <p:pic>
        <p:nvPicPr>
          <p:cNvPr id="439" name="Image 435" descr=" ">    </p:cNvPr>
          <p:cNvPicPr>
            <a:picLocks noChangeAspect="1"/>
          </p:cNvPicPr>
          <p:nvPr/>
        </p:nvPicPr>
        <p:blipFill>
          <a:blip r:embed="rId869">
            <a:extLst>
              <a:ext uri="{96DAC541-7B7A-43D3-8B79-37D633B846F1}">
                <asvg:svgBlip xmlns:asvg="http://schemas.microsoft.com/office/drawing/2016/SVG/main" r:embed="rId870"/>
              </a:ext>
            </a:extLst>
          </a:blip>
          <a:stretch>
            <a:fillRect/>
          </a:stretch>
        </p:blipFill>
        <p:spPr>
          <a:xfrm>
            <a:off x="6076275" y="7756527"/>
            <a:ext cx="162527" cy="149924"/>
          </a:xfrm>
          <a:prstGeom prst="rect">
            <a:avLst/>
          </a:prstGeom>
        </p:spPr>
      </p:pic>
      <p:pic>
        <p:nvPicPr>
          <p:cNvPr id="440" name="Image 436" descr=" ">    </p:cNvPr>
          <p:cNvPicPr>
            <a:picLocks noChangeAspect="1"/>
          </p:cNvPicPr>
          <p:nvPr/>
        </p:nvPicPr>
        <p:blipFill>
          <a:blip r:embed="rId871">
            <a:extLst>
              <a:ext uri="{96DAC541-7B7A-43D3-8B79-37D633B846F1}">
                <asvg:svgBlip xmlns:asvg="http://schemas.microsoft.com/office/drawing/2016/SVG/main" r:embed="rId872"/>
              </a:ext>
            </a:extLst>
          </a:blip>
          <a:stretch>
            <a:fillRect/>
          </a:stretch>
        </p:blipFill>
        <p:spPr>
          <a:xfrm>
            <a:off x="4735501" y="7757365"/>
            <a:ext cx="159504" cy="148005"/>
          </a:xfrm>
          <a:prstGeom prst="rect">
            <a:avLst/>
          </a:prstGeom>
        </p:spPr>
      </p:pic>
      <p:pic>
        <p:nvPicPr>
          <p:cNvPr id="441" name="Image 437" descr=" ">    </p:cNvPr>
          <p:cNvPicPr>
            <a:picLocks noChangeAspect="1"/>
          </p:cNvPicPr>
          <p:nvPr/>
        </p:nvPicPr>
        <p:blipFill>
          <a:blip r:embed="rId873">
            <a:extLst>
              <a:ext uri="{96DAC541-7B7A-43D3-8B79-37D633B846F1}">
                <asvg:svgBlip xmlns:asvg="http://schemas.microsoft.com/office/drawing/2016/SVG/main" r:embed="rId874"/>
              </a:ext>
            </a:extLst>
          </a:blip>
          <a:stretch>
            <a:fillRect/>
          </a:stretch>
        </p:blipFill>
        <p:spPr>
          <a:xfrm>
            <a:off x="4549848" y="5844617"/>
            <a:ext cx="150220" cy="164241"/>
          </a:xfrm>
          <a:prstGeom prst="rect">
            <a:avLst/>
          </a:prstGeom>
        </p:spPr>
      </p:pic>
      <p:pic>
        <p:nvPicPr>
          <p:cNvPr id="442" name="Image 438" descr=" ">    </p:cNvPr>
          <p:cNvPicPr>
            <a:picLocks noChangeAspect="1"/>
          </p:cNvPicPr>
          <p:nvPr/>
        </p:nvPicPr>
        <p:blipFill>
          <a:blip r:embed="rId875">
            <a:extLst>
              <a:ext uri="{96DAC541-7B7A-43D3-8B79-37D633B846F1}">
                <asvg:svgBlip xmlns:asvg="http://schemas.microsoft.com/office/drawing/2016/SVG/main" r:embed="rId876"/>
              </a:ext>
            </a:extLst>
          </a:blip>
          <a:stretch>
            <a:fillRect/>
          </a:stretch>
        </p:blipFill>
        <p:spPr>
          <a:xfrm>
            <a:off x="8165688" y="3178795"/>
            <a:ext cx="162154" cy="151053"/>
          </a:xfrm>
          <a:prstGeom prst="rect">
            <a:avLst/>
          </a:prstGeom>
        </p:spPr>
      </p:pic>
      <p:pic>
        <p:nvPicPr>
          <p:cNvPr id="443" name="Image 439" descr=" ">    </p:cNvPr>
          <p:cNvPicPr>
            <a:picLocks noChangeAspect="1"/>
          </p:cNvPicPr>
          <p:nvPr/>
        </p:nvPicPr>
        <p:blipFill>
          <a:blip r:embed="rId877">
            <a:extLst>
              <a:ext uri="{96DAC541-7B7A-43D3-8B79-37D633B846F1}">
                <asvg:svgBlip xmlns:asvg="http://schemas.microsoft.com/office/drawing/2016/SVG/main" r:embed="rId878"/>
              </a:ext>
            </a:extLst>
          </a:blip>
          <a:stretch>
            <a:fillRect/>
          </a:stretch>
        </p:blipFill>
        <p:spPr>
          <a:xfrm>
            <a:off x="8170856" y="2605208"/>
            <a:ext cx="157405" cy="150399"/>
          </a:xfrm>
          <a:prstGeom prst="rect">
            <a:avLst/>
          </a:prstGeom>
        </p:spPr>
      </p:pic>
      <p:pic>
        <p:nvPicPr>
          <p:cNvPr id="444" name="Image 440" descr=" ">    </p:cNvPr>
          <p:cNvPicPr>
            <a:picLocks noChangeAspect="1"/>
          </p:cNvPicPr>
          <p:nvPr/>
        </p:nvPicPr>
        <p:blipFill>
          <a:blip r:embed="rId879">
            <a:extLst>
              <a:ext uri="{96DAC541-7B7A-43D3-8B79-37D633B846F1}">
                <asvg:svgBlip xmlns:asvg="http://schemas.microsoft.com/office/drawing/2016/SVG/main" r:embed="rId880"/>
              </a:ext>
            </a:extLst>
          </a:blip>
          <a:stretch>
            <a:fillRect/>
          </a:stretch>
        </p:blipFill>
        <p:spPr>
          <a:xfrm>
            <a:off x="6078098" y="6038016"/>
            <a:ext cx="159777" cy="153684"/>
          </a:xfrm>
          <a:prstGeom prst="rect">
            <a:avLst/>
          </a:prstGeom>
        </p:spPr>
      </p:pic>
      <p:pic>
        <p:nvPicPr>
          <p:cNvPr id="445" name="Image 441" descr=" ">    </p:cNvPr>
          <p:cNvPicPr>
            <a:picLocks noChangeAspect="1"/>
          </p:cNvPicPr>
          <p:nvPr/>
        </p:nvPicPr>
        <p:blipFill>
          <a:blip r:embed="rId881">
            <a:extLst>
              <a:ext uri="{96DAC541-7B7A-43D3-8B79-37D633B846F1}">
                <asvg:svgBlip xmlns:asvg="http://schemas.microsoft.com/office/drawing/2016/SVG/main" r:embed="rId882"/>
              </a:ext>
            </a:extLst>
          </a:blip>
          <a:stretch>
            <a:fillRect/>
          </a:stretch>
        </p:blipFill>
        <p:spPr>
          <a:xfrm>
            <a:off x="4549001" y="5277331"/>
            <a:ext cx="153491" cy="159514"/>
          </a:xfrm>
          <a:prstGeom prst="rect">
            <a:avLst/>
          </a:prstGeom>
        </p:spPr>
      </p:pic>
      <p:pic>
        <p:nvPicPr>
          <p:cNvPr id="446" name="Image 442" descr=" ">    </p:cNvPr>
          <p:cNvPicPr>
            <a:picLocks noChangeAspect="1"/>
          </p:cNvPicPr>
          <p:nvPr/>
        </p:nvPicPr>
        <p:blipFill>
          <a:blip r:embed="rId883">
            <a:extLst>
              <a:ext uri="{96DAC541-7B7A-43D3-8B79-37D633B846F1}">
                <asvg:svgBlip xmlns:asvg="http://schemas.microsoft.com/office/drawing/2016/SVG/main" r:embed="rId884"/>
              </a:ext>
            </a:extLst>
          </a:blip>
          <a:stretch>
            <a:fillRect/>
          </a:stretch>
        </p:blipFill>
        <p:spPr>
          <a:xfrm>
            <a:off x="5694646" y="4703634"/>
            <a:ext cx="153478" cy="160840"/>
          </a:xfrm>
          <a:prstGeom prst="rect">
            <a:avLst/>
          </a:prstGeom>
        </p:spPr>
      </p:pic>
      <p:pic>
        <p:nvPicPr>
          <p:cNvPr id="447" name="Image 443" descr=" ">    </p:cNvPr>
          <p:cNvPicPr>
            <a:picLocks noChangeAspect="1"/>
          </p:cNvPicPr>
          <p:nvPr/>
        </p:nvPicPr>
        <p:blipFill>
          <a:blip r:embed="rId885">
            <a:extLst>
              <a:ext uri="{96DAC541-7B7A-43D3-8B79-37D633B846F1}">
                <asvg:svgBlip xmlns:asvg="http://schemas.microsoft.com/office/drawing/2016/SVG/main" r:embed="rId886"/>
              </a:ext>
            </a:extLst>
          </a:blip>
          <a:stretch>
            <a:fillRect/>
          </a:stretch>
        </p:blipFill>
        <p:spPr>
          <a:xfrm>
            <a:off x="5879000" y="4322145"/>
            <a:ext cx="167198" cy="149244"/>
          </a:xfrm>
          <a:prstGeom prst="rect">
            <a:avLst/>
          </a:prstGeom>
        </p:spPr>
      </p:pic>
      <p:pic>
        <p:nvPicPr>
          <p:cNvPr id="448" name="Image 444" descr=" ">    </p:cNvPr>
          <p:cNvPicPr>
            <a:picLocks noChangeAspect="1"/>
          </p:cNvPicPr>
          <p:nvPr/>
        </p:nvPicPr>
        <p:blipFill>
          <a:blip r:embed="rId887">
            <a:extLst>
              <a:ext uri="{96DAC541-7B7A-43D3-8B79-37D633B846F1}">
                <asvg:svgBlip xmlns:asvg="http://schemas.microsoft.com/office/drawing/2016/SVG/main" r:embed="rId888"/>
              </a:ext>
            </a:extLst>
          </a:blip>
          <a:stretch>
            <a:fillRect/>
          </a:stretch>
        </p:blipFill>
        <p:spPr>
          <a:xfrm>
            <a:off x="7416404" y="3352930"/>
            <a:ext cx="149011" cy="167605"/>
          </a:xfrm>
          <a:prstGeom prst="rect">
            <a:avLst/>
          </a:prstGeom>
        </p:spPr>
      </p:pic>
      <p:pic>
        <p:nvPicPr>
          <p:cNvPr id="449" name="Image 445" descr=" ">    </p:cNvPr>
          <p:cNvPicPr>
            <a:picLocks noChangeAspect="1"/>
          </p:cNvPicPr>
          <p:nvPr/>
        </p:nvPicPr>
        <p:blipFill>
          <a:blip r:embed="rId889">
            <a:extLst>
              <a:ext uri="{96DAC541-7B7A-43D3-8B79-37D633B846F1}">
                <asvg:svgBlip xmlns:asvg="http://schemas.microsoft.com/office/drawing/2016/SVG/main" r:embed="rId890"/>
              </a:ext>
            </a:extLst>
          </a:blip>
          <a:stretch>
            <a:fillRect/>
          </a:stretch>
        </p:blipFill>
        <p:spPr>
          <a:xfrm>
            <a:off x="5502888" y="6611995"/>
            <a:ext cx="165300" cy="151786"/>
          </a:xfrm>
          <a:prstGeom prst="rect">
            <a:avLst/>
          </a:prstGeom>
        </p:spPr>
      </p:pic>
      <p:pic>
        <p:nvPicPr>
          <p:cNvPr id="450" name="Image 446" descr=" ">    </p:cNvPr>
          <p:cNvPicPr>
            <a:picLocks noChangeAspect="1"/>
          </p:cNvPicPr>
          <p:nvPr/>
        </p:nvPicPr>
        <p:blipFill>
          <a:blip r:embed="rId891">
            <a:extLst>
              <a:ext uri="{96DAC541-7B7A-43D3-8B79-37D633B846F1}">
                <asvg:svgBlip xmlns:asvg="http://schemas.microsoft.com/office/drawing/2016/SVG/main" r:embed="rId892"/>
              </a:ext>
            </a:extLst>
          </a:blip>
          <a:stretch>
            <a:fillRect/>
          </a:stretch>
        </p:blipFill>
        <p:spPr>
          <a:xfrm>
            <a:off x="5124205" y="6419242"/>
            <a:ext cx="150470" cy="168601"/>
          </a:xfrm>
          <a:prstGeom prst="rect">
            <a:avLst/>
          </a:prstGeom>
        </p:spPr>
      </p:pic>
      <p:pic>
        <p:nvPicPr>
          <p:cNvPr id="451" name="Image 447" descr=" ">    </p:cNvPr>
          <p:cNvPicPr>
            <a:picLocks noChangeAspect="1"/>
          </p:cNvPicPr>
          <p:nvPr/>
        </p:nvPicPr>
        <p:blipFill>
          <a:blip r:embed="rId893">
            <a:extLst>
              <a:ext uri="{96DAC541-7B7A-43D3-8B79-37D633B846F1}">
                <asvg:svgBlip xmlns:asvg="http://schemas.microsoft.com/office/drawing/2016/SVG/main" r:embed="rId894"/>
              </a:ext>
            </a:extLst>
          </a:blip>
          <a:stretch>
            <a:fillRect/>
          </a:stretch>
        </p:blipFill>
        <p:spPr>
          <a:xfrm>
            <a:off x="6271265" y="4501600"/>
            <a:ext cx="145136" cy="168630"/>
          </a:xfrm>
          <a:prstGeom prst="rect">
            <a:avLst/>
          </a:prstGeom>
        </p:spPr>
      </p:pic>
      <p:pic>
        <p:nvPicPr>
          <p:cNvPr id="452" name="Image 448" descr=" ">    </p:cNvPr>
          <p:cNvPicPr>
            <a:picLocks noChangeAspect="1"/>
          </p:cNvPicPr>
          <p:nvPr/>
        </p:nvPicPr>
        <p:blipFill>
          <a:blip r:embed="rId895">
            <a:extLst>
              <a:ext uri="{96DAC541-7B7A-43D3-8B79-37D633B846F1}">
                <asvg:svgBlip xmlns:asvg="http://schemas.microsoft.com/office/drawing/2016/SVG/main" r:embed="rId896"/>
              </a:ext>
            </a:extLst>
          </a:blip>
          <a:stretch>
            <a:fillRect/>
          </a:stretch>
        </p:blipFill>
        <p:spPr>
          <a:xfrm>
            <a:off x="6270437" y="3927940"/>
            <a:ext cx="145484" cy="171236"/>
          </a:xfrm>
          <a:prstGeom prst="rect">
            <a:avLst/>
          </a:prstGeom>
        </p:spPr>
      </p:pic>
      <p:pic>
        <p:nvPicPr>
          <p:cNvPr id="453" name="Image 449" descr=" ">    </p:cNvPr>
          <p:cNvPicPr>
            <a:picLocks noChangeAspect="1"/>
          </p:cNvPicPr>
          <p:nvPr/>
        </p:nvPicPr>
        <p:blipFill>
          <a:blip r:embed="rId897">
            <a:extLst>
              <a:ext uri="{96DAC541-7B7A-43D3-8B79-37D633B846F1}">
                <asvg:svgBlip xmlns:asvg="http://schemas.microsoft.com/office/drawing/2016/SVG/main" r:embed="rId898"/>
              </a:ext>
            </a:extLst>
          </a:blip>
          <a:stretch>
            <a:fillRect/>
          </a:stretch>
        </p:blipFill>
        <p:spPr>
          <a:xfrm>
            <a:off x="8741101" y="3176050"/>
            <a:ext cx="158534" cy="148811"/>
          </a:xfrm>
          <a:prstGeom prst="rect">
            <a:avLst/>
          </a:prstGeom>
        </p:spPr>
      </p:pic>
      <p:pic>
        <p:nvPicPr>
          <p:cNvPr id="454" name="Image 450" descr=" ">    </p:cNvPr>
          <p:cNvPicPr>
            <a:picLocks noChangeAspect="1"/>
          </p:cNvPicPr>
          <p:nvPr/>
        </p:nvPicPr>
        <p:blipFill>
          <a:blip r:embed="rId899">
            <a:extLst>
              <a:ext uri="{96DAC541-7B7A-43D3-8B79-37D633B846F1}">
                <asvg:svgBlip xmlns:asvg="http://schemas.microsoft.com/office/drawing/2016/SVG/main" r:embed="rId900"/>
              </a:ext>
            </a:extLst>
          </a:blip>
          <a:stretch>
            <a:fillRect/>
          </a:stretch>
        </p:blipFill>
        <p:spPr>
          <a:xfrm>
            <a:off x="8561545" y="9081698"/>
            <a:ext cx="146579" cy="166226"/>
          </a:xfrm>
          <a:prstGeom prst="rect">
            <a:avLst/>
          </a:prstGeom>
        </p:spPr>
      </p:pic>
      <p:pic>
        <p:nvPicPr>
          <p:cNvPr id="455" name="Image 451" descr=" ">    </p:cNvPr>
          <p:cNvPicPr>
            <a:picLocks noChangeAspect="1"/>
          </p:cNvPicPr>
          <p:nvPr/>
        </p:nvPicPr>
        <p:blipFill>
          <a:blip r:embed="rId901">
            <a:extLst>
              <a:ext uri="{96DAC541-7B7A-43D3-8B79-37D633B846F1}">
                <asvg:svgBlip xmlns:asvg="http://schemas.microsoft.com/office/drawing/2016/SVG/main" r:embed="rId902"/>
              </a:ext>
            </a:extLst>
          </a:blip>
          <a:stretch>
            <a:fillRect/>
          </a:stretch>
        </p:blipFill>
        <p:spPr>
          <a:xfrm>
            <a:off x="6269167" y="9082779"/>
            <a:ext cx="147319" cy="174082"/>
          </a:xfrm>
          <a:prstGeom prst="rect">
            <a:avLst/>
          </a:prstGeom>
        </p:spPr>
      </p:pic>
      <p:pic>
        <p:nvPicPr>
          <p:cNvPr id="456" name="Image 452" descr=" ">    </p:cNvPr>
          <p:cNvPicPr>
            <a:picLocks noChangeAspect="1"/>
          </p:cNvPicPr>
          <p:nvPr/>
        </p:nvPicPr>
        <p:blipFill>
          <a:blip r:embed="rId903">
            <a:extLst>
              <a:ext uri="{96DAC541-7B7A-43D3-8B79-37D633B846F1}">
                <asvg:svgBlip xmlns:asvg="http://schemas.microsoft.com/office/drawing/2016/SVG/main" r:embed="rId904"/>
              </a:ext>
            </a:extLst>
          </a:blip>
          <a:stretch>
            <a:fillRect/>
          </a:stretch>
        </p:blipFill>
        <p:spPr>
          <a:xfrm>
            <a:off x="6268350" y="8707543"/>
            <a:ext cx="152792" cy="161395"/>
          </a:xfrm>
          <a:prstGeom prst="rect">
            <a:avLst/>
          </a:prstGeom>
        </p:spPr>
      </p:pic>
      <p:pic>
        <p:nvPicPr>
          <p:cNvPr id="457" name="Image 453" descr=" ">    </p:cNvPr>
          <p:cNvPicPr>
            <a:picLocks noChangeAspect="1"/>
          </p:cNvPicPr>
          <p:nvPr/>
        </p:nvPicPr>
        <p:blipFill>
          <a:blip r:embed="rId905">
            <a:extLst>
              <a:ext uri="{96DAC541-7B7A-43D3-8B79-37D633B846F1}">
                <asvg:svgBlip xmlns:asvg="http://schemas.microsoft.com/office/drawing/2016/SVG/main" r:embed="rId906"/>
              </a:ext>
            </a:extLst>
          </a:blip>
          <a:stretch>
            <a:fillRect/>
          </a:stretch>
        </p:blipFill>
        <p:spPr>
          <a:xfrm>
            <a:off x="4734355" y="6612189"/>
            <a:ext cx="160897" cy="148636"/>
          </a:xfrm>
          <a:prstGeom prst="rect">
            <a:avLst/>
          </a:prstGeom>
        </p:spPr>
      </p:pic>
      <p:pic>
        <p:nvPicPr>
          <p:cNvPr id="458" name="Image 454" descr=" ">    </p:cNvPr>
          <p:cNvPicPr>
            <a:picLocks noChangeAspect="1"/>
          </p:cNvPicPr>
          <p:nvPr/>
        </p:nvPicPr>
        <p:blipFill>
          <a:blip r:embed="rId907">
            <a:extLst>
              <a:ext uri="{96DAC541-7B7A-43D3-8B79-37D633B846F1}">
                <asvg:svgBlip xmlns:asvg="http://schemas.microsoft.com/office/drawing/2016/SVG/main" r:embed="rId908"/>
              </a:ext>
            </a:extLst>
          </a:blip>
          <a:stretch>
            <a:fillRect/>
          </a:stretch>
        </p:blipFill>
        <p:spPr>
          <a:xfrm>
            <a:off x="10849992" y="6419106"/>
            <a:ext cx="148454" cy="163099"/>
          </a:xfrm>
          <a:prstGeom prst="rect">
            <a:avLst/>
          </a:prstGeom>
        </p:spPr>
      </p:pic>
      <p:pic>
        <p:nvPicPr>
          <p:cNvPr id="459" name="Image 455" descr=" ">    </p:cNvPr>
          <p:cNvPicPr>
            <a:picLocks noChangeAspect="1"/>
          </p:cNvPicPr>
          <p:nvPr/>
        </p:nvPicPr>
        <p:blipFill>
          <a:blip r:embed="rId909">
            <a:extLst>
              <a:ext uri="{96DAC541-7B7A-43D3-8B79-37D633B846F1}">
                <asvg:svgBlip xmlns:asvg="http://schemas.microsoft.com/office/drawing/2016/SVG/main" r:embed="rId910"/>
              </a:ext>
            </a:extLst>
          </a:blip>
          <a:stretch>
            <a:fillRect/>
          </a:stretch>
        </p:blipFill>
        <p:spPr>
          <a:xfrm>
            <a:off x="4553668" y="6219233"/>
            <a:ext cx="148124" cy="164672"/>
          </a:xfrm>
          <a:prstGeom prst="rect">
            <a:avLst/>
          </a:prstGeom>
        </p:spPr>
      </p:pic>
      <p:pic>
        <p:nvPicPr>
          <p:cNvPr id="460" name="Image 456" descr=" ">    </p:cNvPr>
          <p:cNvPicPr>
            <a:picLocks noChangeAspect="1"/>
          </p:cNvPicPr>
          <p:nvPr/>
        </p:nvPicPr>
        <p:blipFill>
          <a:blip r:embed="rId911">
            <a:extLst>
              <a:ext uri="{96DAC541-7B7A-43D3-8B79-37D633B846F1}">
                <asvg:svgBlip xmlns:asvg="http://schemas.microsoft.com/office/drawing/2016/SVG/main" r:embed="rId912"/>
              </a:ext>
            </a:extLst>
          </a:blip>
          <a:stretch>
            <a:fillRect/>
          </a:stretch>
        </p:blipFill>
        <p:spPr>
          <a:xfrm>
            <a:off x="8563656" y="4702012"/>
            <a:ext cx="151266" cy="162733"/>
          </a:xfrm>
          <a:prstGeom prst="rect">
            <a:avLst/>
          </a:prstGeom>
        </p:spPr>
      </p:pic>
      <p:pic>
        <p:nvPicPr>
          <p:cNvPr id="461" name="Image 457" descr=" ">    </p:cNvPr>
          <p:cNvPicPr>
            <a:picLocks noChangeAspect="1"/>
          </p:cNvPicPr>
          <p:nvPr/>
        </p:nvPicPr>
        <p:blipFill>
          <a:blip r:embed="rId913">
            <a:extLst>
              <a:ext uri="{96DAC541-7B7A-43D3-8B79-37D633B846F1}">
                <asvg:svgBlip xmlns:asvg="http://schemas.microsoft.com/office/drawing/2016/SVG/main" r:embed="rId914"/>
              </a:ext>
            </a:extLst>
          </a:blip>
          <a:stretch>
            <a:fillRect/>
          </a:stretch>
        </p:blipFill>
        <p:spPr>
          <a:xfrm>
            <a:off x="4158914" y="4322135"/>
            <a:ext cx="164586" cy="149205"/>
          </a:xfrm>
          <a:prstGeom prst="rect">
            <a:avLst/>
          </a:prstGeom>
        </p:spPr>
      </p:pic>
      <p:pic>
        <p:nvPicPr>
          <p:cNvPr id="462" name="Image 458" descr=" ">    </p:cNvPr>
          <p:cNvPicPr>
            <a:picLocks noChangeAspect="1"/>
          </p:cNvPicPr>
          <p:nvPr/>
        </p:nvPicPr>
        <p:blipFill>
          <a:blip r:embed="rId915">
            <a:extLst>
              <a:ext uri="{96DAC541-7B7A-43D3-8B79-37D633B846F1}">
                <asvg:svgBlip xmlns:asvg="http://schemas.microsoft.com/office/drawing/2016/SVG/main" r:embed="rId916"/>
              </a:ext>
            </a:extLst>
          </a:blip>
          <a:stretch>
            <a:fillRect/>
          </a:stretch>
        </p:blipFill>
        <p:spPr>
          <a:xfrm>
            <a:off x="5874357" y="3750453"/>
            <a:ext cx="164725" cy="148958"/>
          </a:xfrm>
          <a:prstGeom prst="rect">
            <a:avLst/>
          </a:prstGeom>
        </p:spPr>
      </p:pic>
      <p:pic>
        <p:nvPicPr>
          <p:cNvPr id="463" name="Image 459" descr=" ">    </p:cNvPr>
          <p:cNvPicPr>
            <a:picLocks noChangeAspect="1"/>
          </p:cNvPicPr>
          <p:nvPr/>
        </p:nvPicPr>
        <p:blipFill>
          <a:blip r:embed="rId917">
            <a:extLst>
              <a:ext uri="{96DAC541-7B7A-43D3-8B79-37D633B846F1}">
                <asvg:svgBlip xmlns:asvg="http://schemas.microsoft.com/office/drawing/2016/SVG/main" r:embed="rId918"/>
              </a:ext>
            </a:extLst>
          </a:blip>
          <a:stretch>
            <a:fillRect/>
          </a:stretch>
        </p:blipFill>
        <p:spPr>
          <a:xfrm>
            <a:off x="7986131" y="3553454"/>
            <a:ext cx="150348" cy="172689"/>
          </a:xfrm>
          <a:prstGeom prst="rect">
            <a:avLst/>
          </a:prstGeom>
        </p:spPr>
      </p:pic>
      <p:pic>
        <p:nvPicPr>
          <p:cNvPr id="464" name="Image 460" descr=" ">    </p:cNvPr>
          <p:cNvPicPr>
            <a:picLocks noChangeAspect="1"/>
          </p:cNvPicPr>
          <p:nvPr/>
        </p:nvPicPr>
        <p:blipFill>
          <a:blip r:embed="rId919">
            <a:extLst>
              <a:ext uri="{96DAC541-7B7A-43D3-8B79-37D633B846F1}">
                <asvg:svgBlip xmlns:asvg="http://schemas.microsoft.com/office/drawing/2016/SVG/main" r:embed="rId920"/>
              </a:ext>
            </a:extLst>
          </a:blip>
          <a:stretch>
            <a:fillRect/>
          </a:stretch>
        </p:blipFill>
        <p:spPr>
          <a:xfrm>
            <a:off x="5696533" y="2976403"/>
            <a:ext cx="148054" cy="168715"/>
          </a:xfrm>
          <a:prstGeom prst="rect">
            <a:avLst/>
          </a:prstGeom>
        </p:spPr>
      </p:pic>
      <p:pic>
        <p:nvPicPr>
          <p:cNvPr id="465" name="Image 461" descr=" ">    </p:cNvPr>
          <p:cNvPicPr>
            <a:picLocks noChangeAspect="1"/>
          </p:cNvPicPr>
          <p:nvPr/>
        </p:nvPicPr>
        <p:blipFill>
          <a:blip r:embed="rId921">
            <a:extLst>
              <a:ext uri="{96DAC541-7B7A-43D3-8B79-37D633B846F1}">
                <asvg:svgBlip xmlns:asvg="http://schemas.microsoft.com/office/drawing/2016/SVG/main" r:embed="rId922"/>
              </a:ext>
            </a:extLst>
          </a:blip>
          <a:stretch>
            <a:fillRect/>
          </a:stretch>
        </p:blipFill>
        <p:spPr>
          <a:xfrm>
            <a:off x="5125115" y="7563805"/>
            <a:ext cx="149355" cy="163246"/>
          </a:xfrm>
          <a:prstGeom prst="rect">
            <a:avLst/>
          </a:prstGeom>
        </p:spPr>
      </p:pic>
      <p:pic>
        <p:nvPicPr>
          <p:cNvPr id="466" name="Image 462" descr=" ">    </p:cNvPr>
          <p:cNvPicPr>
            <a:picLocks noChangeAspect="1"/>
          </p:cNvPicPr>
          <p:nvPr/>
        </p:nvPicPr>
        <p:blipFill>
          <a:blip r:embed="rId923">
            <a:extLst>
              <a:ext uri="{96DAC541-7B7A-43D3-8B79-37D633B846F1}">
                <asvg:svgBlip xmlns:asvg="http://schemas.microsoft.com/office/drawing/2016/SVG/main" r:embed="rId924"/>
              </a:ext>
            </a:extLst>
          </a:blip>
          <a:stretch>
            <a:fillRect/>
          </a:stretch>
        </p:blipFill>
        <p:spPr>
          <a:xfrm>
            <a:off x="4553911" y="6792215"/>
            <a:ext cx="149518" cy="167582"/>
          </a:xfrm>
          <a:prstGeom prst="rect">
            <a:avLst/>
          </a:prstGeom>
        </p:spPr>
      </p:pic>
      <p:pic>
        <p:nvPicPr>
          <p:cNvPr id="467" name="Image 463" descr=" ">    </p:cNvPr>
          <p:cNvPicPr>
            <a:picLocks noChangeAspect="1"/>
          </p:cNvPicPr>
          <p:nvPr/>
        </p:nvPicPr>
        <p:blipFill>
          <a:blip r:embed="rId925">
            <a:extLst>
              <a:ext uri="{96DAC541-7B7A-43D3-8B79-37D633B846F1}">
                <asvg:svgBlip xmlns:asvg="http://schemas.microsoft.com/office/drawing/2016/SVG/main" r:embed="rId926"/>
              </a:ext>
            </a:extLst>
          </a:blip>
          <a:stretch>
            <a:fillRect/>
          </a:stretch>
        </p:blipFill>
        <p:spPr>
          <a:xfrm>
            <a:off x="5308221" y="4893546"/>
            <a:ext cx="159819" cy="150030"/>
          </a:xfrm>
          <a:prstGeom prst="rect">
            <a:avLst/>
          </a:prstGeom>
        </p:spPr>
      </p:pic>
      <p:pic>
        <p:nvPicPr>
          <p:cNvPr id="468" name="Image 464" descr=" ">    </p:cNvPr>
          <p:cNvPicPr>
            <a:picLocks noChangeAspect="1"/>
          </p:cNvPicPr>
          <p:nvPr/>
        </p:nvPicPr>
        <p:blipFill>
          <a:blip r:embed="rId927">
            <a:extLst>
              <a:ext uri="{96DAC541-7B7A-43D3-8B79-37D633B846F1}">
                <asvg:svgBlip xmlns:asvg="http://schemas.microsoft.com/office/drawing/2016/SVG/main" r:embed="rId928"/>
              </a:ext>
            </a:extLst>
          </a:blip>
          <a:stretch>
            <a:fillRect/>
          </a:stretch>
        </p:blipFill>
        <p:spPr>
          <a:xfrm>
            <a:off x="7597166" y="9476896"/>
            <a:ext cx="169698" cy="147470"/>
          </a:xfrm>
          <a:prstGeom prst="rect">
            <a:avLst/>
          </a:prstGeom>
        </p:spPr>
      </p:pic>
      <p:pic>
        <p:nvPicPr>
          <p:cNvPr id="469" name="Image 465" descr=" ">    </p:cNvPr>
          <p:cNvPicPr>
            <a:picLocks noChangeAspect="1"/>
          </p:cNvPicPr>
          <p:nvPr/>
        </p:nvPicPr>
        <p:blipFill>
          <a:blip r:embed="rId929">
            <a:extLst>
              <a:ext uri="{96DAC541-7B7A-43D3-8B79-37D633B846F1}">
                <asvg:svgBlip xmlns:asvg="http://schemas.microsoft.com/office/drawing/2016/SVG/main" r:embed="rId930"/>
              </a:ext>
            </a:extLst>
          </a:blip>
          <a:stretch>
            <a:fillRect/>
          </a:stretch>
        </p:blipFill>
        <p:spPr>
          <a:xfrm>
            <a:off x="5696977" y="8510129"/>
            <a:ext cx="148897" cy="168215"/>
          </a:xfrm>
          <a:prstGeom prst="rect">
            <a:avLst/>
          </a:prstGeom>
        </p:spPr>
      </p:pic>
      <p:pic>
        <p:nvPicPr>
          <p:cNvPr id="470" name="Image 466" descr=" ">    </p:cNvPr>
          <p:cNvPicPr>
            <a:picLocks noChangeAspect="1"/>
          </p:cNvPicPr>
          <p:nvPr/>
        </p:nvPicPr>
        <p:blipFill>
          <a:blip r:embed="rId931">
            <a:extLst>
              <a:ext uri="{96DAC541-7B7A-43D3-8B79-37D633B846F1}">
                <asvg:svgBlip xmlns:asvg="http://schemas.microsoft.com/office/drawing/2016/SVG/main" r:embed="rId932"/>
              </a:ext>
            </a:extLst>
          </a:blip>
          <a:stretch>
            <a:fillRect/>
          </a:stretch>
        </p:blipFill>
        <p:spPr>
          <a:xfrm>
            <a:off x="8938071" y="6039963"/>
            <a:ext cx="162196" cy="151222"/>
          </a:xfrm>
          <a:prstGeom prst="rect">
            <a:avLst/>
          </a:prstGeom>
        </p:spPr>
      </p:pic>
      <p:pic>
        <p:nvPicPr>
          <p:cNvPr id="471" name="Image 467" descr=" ">    </p:cNvPr>
          <p:cNvPicPr>
            <a:picLocks noChangeAspect="1"/>
          </p:cNvPicPr>
          <p:nvPr/>
        </p:nvPicPr>
        <p:blipFill>
          <a:blip r:embed="rId933">
            <a:extLst>
              <a:ext uri="{96DAC541-7B7A-43D3-8B79-37D633B846F1}">
                <asvg:svgBlip xmlns:asvg="http://schemas.microsoft.com/office/drawing/2016/SVG/main" r:embed="rId934"/>
              </a:ext>
            </a:extLst>
          </a:blip>
          <a:stretch>
            <a:fillRect/>
          </a:stretch>
        </p:blipFill>
        <p:spPr>
          <a:xfrm>
            <a:off x="5696733" y="2784689"/>
            <a:ext cx="148885" cy="166077"/>
          </a:xfrm>
          <a:prstGeom prst="rect">
            <a:avLst/>
          </a:prstGeom>
        </p:spPr>
      </p:pic>
      <p:pic>
        <p:nvPicPr>
          <p:cNvPr id="472" name="Image 468" descr=" ">    </p:cNvPr>
          <p:cNvPicPr>
            <a:picLocks noChangeAspect="1"/>
          </p:cNvPicPr>
          <p:nvPr/>
        </p:nvPicPr>
        <p:blipFill>
          <a:blip r:embed="rId935">
            <a:extLst>
              <a:ext uri="{96DAC541-7B7A-43D3-8B79-37D633B846F1}">
                <asvg:svgBlip xmlns:asvg="http://schemas.microsoft.com/office/drawing/2016/SVG/main" r:embed="rId936"/>
              </a:ext>
            </a:extLst>
          </a:blip>
          <a:stretch>
            <a:fillRect/>
          </a:stretch>
        </p:blipFill>
        <p:spPr>
          <a:xfrm>
            <a:off x="5879102" y="2604590"/>
            <a:ext cx="162389" cy="147824"/>
          </a:xfrm>
          <a:prstGeom prst="rect">
            <a:avLst/>
          </a:prstGeom>
        </p:spPr>
      </p:pic>
      <p:pic>
        <p:nvPicPr>
          <p:cNvPr id="473" name="Image 469" descr=" ">    </p:cNvPr>
          <p:cNvPicPr>
            <a:picLocks noChangeAspect="1"/>
          </p:cNvPicPr>
          <p:nvPr/>
        </p:nvPicPr>
        <p:blipFill>
          <a:blip r:embed="rId937">
            <a:extLst>
              <a:ext uri="{96DAC541-7B7A-43D3-8B79-37D633B846F1}">
                <asvg:svgBlip xmlns:asvg="http://schemas.microsoft.com/office/drawing/2016/SVG/main" r:embed="rId938"/>
              </a:ext>
            </a:extLst>
          </a:blip>
          <a:stretch>
            <a:fillRect/>
          </a:stretch>
        </p:blipFill>
        <p:spPr>
          <a:xfrm>
            <a:off x="10276672" y="8709223"/>
            <a:ext cx="149779" cy="160364"/>
          </a:xfrm>
          <a:prstGeom prst="rect">
            <a:avLst/>
          </a:prstGeom>
        </p:spPr>
      </p:pic>
      <p:pic>
        <p:nvPicPr>
          <p:cNvPr id="474" name="Image 470" descr=" ">    </p:cNvPr>
          <p:cNvPicPr>
            <a:picLocks noChangeAspect="1"/>
          </p:cNvPicPr>
          <p:nvPr/>
        </p:nvPicPr>
        <p:blipFill>
          <a:blip r:embed="rId939">
            <a:extLst>
              <a:ext uri="{96DAC541-7B7A-43D3-8B79-37D633B846F1}">
                <asvg:svgBlip xmlns:asvg="http://schemas.microsoft.com/office/drawing/2016/SVG/main" r:embed="rId940"/>
              </a:ext>
            </a:extLst>
          </a:blip>
          <a:stretch>
            <a:fillRect/>
          </a:stretch>
        </p:blipFill>
        <p:spPr>
          <a:xfrm>
            <a:off x="8558749" y="7936238"/>
            <a:ext cx="148151" cy="170124"/>
          </a:xfrm>
          <a:prstGeom prst="rect">
            <a:avLst/>
          </a:prstGeom>
        </p:spPr>
      </p:pic>
      <p:pic>
        <p:nvPicPr>
          <p:cNvPr id="475" name="Image 471" descr=" ">    </p:cNvPr>
          <p:cNvPicPr>
            <a:picLocks noChangeAspect="1"/>
          </p:cNvPicPr>
          <p:nvPr/>
        </p:nvPicPr>
        <p:blipFill>
          <a:blip r:embed="rId941">
            <a:extLst>
              <a:ext uri="{96DAC541-7B7A-43D3-8B79-37D633B846F1}">
                <asvg:svgBlip xmlns:asvg="http://schemas.microsoft.com/office/drawing/2016/SVG/main" r:embed="rId942"/>
              </a:ext>
            </a:extLst>
          </a:blip>
          <a:stretch>
            <a:fillRect/>
          </a:stretch>
        </p:blipFill>
        <p:spPr>
          <a:xfrm>
            <a:off x="8170971" y="7173080"/>
            <a:ext cx="160361" cy="148935"/>
          </a:xfrm>
          <a:prstGeom prst="rect">
            <a:avLst/>
          </a:prstGeom>
        </p:spPr>
      </p:pic>
      <p:pic>
        <p:nvPicPr>
          <p:cNvPr id="476" name="Image 472" descr=" ">    </p:cNvPr>
          <p:cNvPicPr>
            <a:picLocks noChangeAspect="1"/>
          </p:cNvPicPr>
          <p:nvPr/>
        </p:nvPicPr>
        <p:blipFill>
          <a:blip r:embed="rId943">
            <a:extLst>
              <a:ext uri="{96DAC541-7B7A-43D3-8B79-37D633B846F1}">
                <asvg:svgBlip xmlns:asvg="http://schemas.microsoft.com/office/drawing/2016/SVG/main" r:embed="rId944"/>
              </a:ext>
            </a:extLst>
          </a:blip>
          <a:stretch>
            <a:fillRect/>
          </a:stretch>
        </p:blipFill>
        <p:spPr>
          <a:xfrm>
            <a:off x="6648569" y="4324497"/>
            <a:ext cx="158653" cy="148193"/>
          </a:xfrm>
          <a:prstGeom prst="rect">
            <a:avLst/>
          </a:prstGeom>
        </p:spPr>
      </p:pic>
      <p:pic>
        <p:nvPicPr>
          <p:cNvPr id="477" name="Image 473" descr=" ">    </p:cNvPr>
          <p:cNvPicPr>
            <a:picLocks noChangeAspect="1"/>
          </p:cNvPicPr>
          <p:nvPr/>
        </p:nvPicPr>
        <p:blipFill>
          <a:blip r:embed="rId945">
            <a:extLst>
              <a:ext uri="{96DAC541-7B7A-43D3-8B79-37D633B846F1}">
                <asvg:svgBlip xmlns:asvg="http://schemas.microsoft.com/office/drawing/2016/SVG/main" r:embed="rId946"/>
              </a:ext>
            </a:extLst>
          </a:blip>
          <a:stretch>
            <a:fillRect/>
          </a:stretch>
        </p:blipFill>
        <p:spPr>
          <a:xfrm>
            <a:off x="8560019" y="3924328"/>
            <a:ext cx="148231" cy="169276"/>
          </a:xfrm>
          <a:prstGeom prst="rect">
            <a:avLst/>
          </a:prstGeom>
        </p:spPr>
      </p:pic>
      <p:pic>
        <p:nvPicPr>
          <p:cNvPr id="478" name="Image 474" descr=" ">    </p:cNvPr>
          <p:cNvPicPr>
            <a:picLocks noChangeAspect="1"/>
          </p:cNvPicPr>
          <p:nvPr/>
        </p:nvPicPr>
        <p:blipFill>
          <a:blip r:embed="rId947">
            <a:extLst>
              <a:ext uri="{96DAC541-7B7A-43D3-8B79-37D633B846F1}">
                <asvg:svgBlip xmlns:asvg="http://schemas.microsoft.com/office/drawing/2016/SVG/main" r:embed="rId948"/>
              </a:ext>
            </a:extLst>
          </a:blip>
          <a:stretch>
            <a:fillRect/>
          </a:stretch>
        </p:blipFill>
        <p:spPr>
          <a:xfrm>
            <a:off x="5697192" y="9082224"/>
            <a:ext cx="147732" cy="165843"/>
          </a:xfrm>
          <a:prstGeom prst="rect">
            <a:avLst/>
          </a:prstGeom>
        </p:spPr>
      </p:pic>
      <p:pic>
        <p:nvPicPr>
          <p:cNvPr id="479" name="Image 475" descr=" ">    </p:cNvPr>
          <p:cNvPicPr>
            <a:picLocks noChangeAspect="1"/>
          </p:cNvPicPr>
          <p:nvPr/>
        </p:nvPicPr>
        <p:blipFill>
          <a:blip r:embed="rId949">
            <a:extLst>
              <a:ext uri="{96DAC541-7B7A-43D3-8B79-37D633B846F1}">
                <asvg:svgBlip xmlns:asvg="http://schemas.microsoft.com/office/drawing/2016/SVG/main" r:embed="rId950"/>
              </a:ext>
            </a:extLst>
          </a:blip>
          <a:stretch>
            <a:fillRect/>
          </a:stretch>
        </p:blipFill>
        <p:spPr>
          <a:xfrm>
            <a:off x="9132108" y="8512271"/>
            <a:ext cx="152471" cy="161647"/>
          </a:xfrm>
          <a:prstGeom prst="rect">
            <a:avLst/>
          </a:prstGeom>
        </p:spPr>
      </p:pic>
      <p:pic>
        <p:nvPicPr>
          <p:cNvPr id="480" name="Image 476" descr=" ">    </p:cNvPr>
          <p:cNvPicPr>
            <a:picLocks noChangeAspect="1"/>
          </p:cNvPicPr>
          <p:nvPr/>
        </p:nvPicPr>
        <p:blipFill>
          <a:blip r:embed="rId951">
            <a:extLst>
              <a:ext uri="{96DAC541-7B7A-43D3-8B79-37D633B846F1}">
                <asvg:svgBlip xmlns:asvg="http://schemas.microsoft.com/office/drawing/2016/SVG/main" r:embed="rId952"/>
              </a:ext>
            </a:extLst>
          </a:blip>
          <a:stretch>
            <a:fillRect/>
          </a:stretch>
        </p:blipFill>
        <p:spPr>
          <a:xfrm>
            <a:off x="10276929" y="6219490"/>
            <a:ext cx="149940" cy="165022"/>
          </a:xfrm>
          <a:prstGeom prst="rect">
            <a:avLst/>
          </a:prstGeom>
        </p:spPr>
      </p:pic>
      <p:pic>
        <p:nvPicPr>
          <p:cNvPr id="481" name="Image 477" descr=" ">    </p:cNvPr>
          <p:cNvPicPr>
            <a:picLocks noChangeAspect="1"/>
          </p:cNvPicPr>
          <p:nvPr/>
        </p:nvPicPr>
        <p:blipFill>
          <a:blip r:embed="rId953">
            <a:extLst>
              <a:ext uri="{96DAC541-7B7A-43D3-8B79-37D633B846F1}">
                <asvg:svgBlip xmlns:asvg="http://schemas.microsoft.com/office/drawing/2016/SVG/main" r:embed="rId954"/>
              </a:ext>
            </a:extLst>
          </a:blip>
          <a:stretch>
            <a:fillRect/>
          </a:stretch>
        </p:blipFill>
        <p:spPr>
          <a:xfrm>
            <a:off x="8739591" y="5468445"/>
            <a:ext cx="166740" cy="149278"/>
          </a:xfrm>
          <a:prstGeom prst="rect">
            <a:avLst/>
          </a:prstGeom>
        </p:spPr>
      </p:pic>
      <p:pic>
        <p:nvPicPr>
          <p:cNvPr id="482" name="Image 478" descr=" ">    </p:cNvPr>
          <p:cNvPicPr>
            <a:picLocks noChangeAspect="1"/>
          </p:cNvPicPr>
          <p:nvPr/>
        </p:nvPicPr>
        <p:blipFill>
          <a:blip r:embed="rId955">
            <a:extLst>
              <a:ext uri="{96DAC541-7B7A-43D3-8B79-37D633B846F1}">
                <asvg:svgBlip xmlns:asvg="http://schemas.microsoft.com/office/drawing/2016/SVG/main" r:embed="rId956"/>
              </a:ext>
            </a:extLst>
          </a:blip>
          <a:stretch>
            <a:fillRect/>
          </a:stretch>
        </p:blipFill>
        <p:spPr>
          <a:xfrm>
            <a:off x="7793551" y="4894633"/>
            <a:ext cx="165323" cy="150098"/>
          </a:xfrm>
          <a:prstGeom prst="rect">
            <a:avLst/>
          </a:prstGeom>
        </p:spPr>
      </p:pic>
      <p:pic>
        <p:nvPicPr>
          <p:cNvPr id="483" name="Image 479" descr=" ">    </p:cNvPr>
          <p:cNvPicPr>
            <a:picLocks noChangeAspect="1"/>
          </p:cNvPicPr>
          <p:nvPr/>
        </p:nvPicPr>
        <p:blipFill>
          <a:blip r:embed="rId957">
            <a:extLst>
              <a:ext uri="{96DAC541-7B7A-43D3-8B79-37D633B846F1}">
                <asvg:svgBlip xmlns:asvg="http://schemas.microsoft.com/office/drawing/2016/SVG/main" r:embed="rId958"/>
              </a:ext>
            </a:extLst>
          </a:blip>
          <a:stretch>
            <a:fillRect/>
          </a:stretch>
        </p:blipFill>
        <p:spPr>
          <a:xfrm>
            <a:off x="5123976" y="4130101"/>
            <a:ext cx="148198" cy="159686"/>
          </a:xfrm>
          <a:prstGeom prst="rect">
            <a:avLst/>
          </a:prstGeom>
        </p:spPr>
      </p:pic>
      <p:pic>
        <p:nvPicPr>
          <p:cNvPr id="484" name="Image 480" descr=" ">    </p:cNvPr>
          <p:cNvPicPr>
            <a:picLocks noChangeAspect="1"/>
          </p:cNvPicPr>
          <p:nvPr/>
        </p:nvPicPr>
        <p:blipFill>
          <a:blip r:embed="rId959">
            <a:extLst>
              <a:ext uri="{96DAC541-7B7A-43D3-8B79-37D633B846F1}">
                <asvg:svgBlip xmlns:asvg="http://schemas.microsoft.com/office/drawing/2016/SVG/main" r:embed="rId960"/>
              </a:ext>
            </a:extLst>
          </a:blip>
          <a:stretch>
            <a:fillRect/>
          </a:stretch>
        </p:blipFill>
        <p:spPr>
          <a:xfrm>
            <a:off x="10853724" y="8707565"/>
            <a:ext cx="144425" cy="161973"/>
          </a:xfrm>
          <a:prstGeom prst="rect">
            <a:avLst/>
          </a:prstGeom>
        </p:spPr>
      </p:pic>
      <p:pic>
        <p:nvPicPr>
          <p:cNvPr id="485" name="Image 481" descr=" ">    </p:cNvPr>
          <p:cNvPicPr>
            <a:picLocks noChangeAspect="1"/>
          </p:cNvPicPr>
          <p:nvPr/>
        </p:nvPicPr>
        <p:blipFill>
          <a:blip r:embed="rId961">
            <a:extLst>
              <a:ext uri="{96DAC541-7B7A-43D3-8B79-37D633B846F1}">
                <asvg:svgBlip xmlns:asvg="http://schemas.microsoft.com/office/drawing/2016/SVG/main" r:embed="rId962"/>
              </a:ext>
            </a:extLst>
          </a:blip>
          <a:stretch>
            <a:fillRect/>
          </a:stretch>
        </p:blipFill>
        <p:spPr>
          <a:xfrm>
            <a:off x="4550785" y="7363333"/>
            <a:ext cx="149168" cy="173858"/>
          </a:xfrm>
          <a:prstGeom prst="rect">
            <a:avLst/>
          </a:prstGeom>
        </p:spPr>
      </p:pic>
      <p:pic>
        <p:nvPicPr>
          <p:cNvPr id="486" name="Image 482" descr=" ">    </p:cNvPr>
          <p:cNvPicPr>
            <a:picLocks noChangeAspect="1"/>
          </p:cNvPicPr>
          <p:nvPr/>
        </p:nvPicPr>
        <p:blipFill>
          <a:blip r:embed="rId963">
            <a:extLst>
              <a:ext uri="{96DAC541-7B7A-43D3-8B79-37D633B846F1}">
                <asvg:svgBlip xmlns:asvg="http://schemas.microsoft.com/office/drawing/2016/SVG/main" r:embed="rId964"/>
              </a:ext>
            </a:extLst>
          </a:blip>
          <a:stretch>
            <a:fillRect/>
          </a:stretch>
        </p:blipFill>
        <p:spPr>
          <a:xfrm>
            <a:off x="6845252" y="4702153"/>
            <a:ext cx="147580" cy="159220"/>
          </a:xfrm>
          <a:prstGeom prst="rect">
            <a:avLst/>
          </a:prstGeom>
        </p:spPr>
      </p:pic>
      <p:pic>
        <p:nvPicPr>
          <p:cNvPr id="487" name="Image 483" descr=" ">    </p:cNvPr>
          <p:cNvPicPr>
            <a:picLocks noChangeAspect="1"/>
          </p:cNvPicPr>
          <p:nvPr/>
        </p:nvPicPr>
        <p:blipFill>
          <a:blip r:embed="rId965">
            <a:extLst>
              <a:ext uri="{96DAC541-7B7A-43D3-8B79-37D633B846F1}">
                <asvg:svgBlip xmlns:asvg="http://schemas.microsoft.com/office/drawing/2016/SVG/main" r:embed="rId966"/>
              </a:ext>
            </a:extLst>
          </a:blip>
          <a:stretch>
            <a:fillRect/>
          </a:stretch>
        </p:blipFill>
        <p:spPr>
          <a:xfrm>
            <a:off x="3981567" y="4127816"/>
            <a:ext cx="143712" cy="165523"/>
          </a:xfrm>
          <a:prstGeom prst="rect">
            <a:avLst/>
          </a:prstGeom>
        </p:spPr>
      </p:pic>
      <p:pic>
        <p:nvPicPr>
          <p:cNvPr id="488" name="Image 484" descr=" ">    </p:cNvPr>
          <p:cNvPicPr>
            <a:picLocks noChangeAspect="1"/>
          </p:cNvPicPr>
          <p:nvPr/>
        </p:nvPicPr>
        <p:blipFill>
          <a:blip r:embed="rId967">
            <a:extLst>
              <a:ext uri="{96DAC541-7B7A-43D3-8B79-37D633B846F1}">
                <asvg:svgBlip xmlns:asvg="http://schemas.microsoft.com/office/drawing/2016/SVG/main" r:embed="rId968"/>
              </a:ext>
            </a:extLst>
          </a:blip>
          <a:stretch>
            <a:fillRect/>
          </a:stretch>
        </p:blipFill>
        <p:spPr>
          <a:xfrm>
            <a:off x="8744658" y="9474984"/>
            <a:ext cx="156040" cy="148369"/>
          </a:xfrm>
          <a:prstGeom prst="rect">
            <a:avLst/>
          </a:prstGeom>
        </p:spPr>
      </p:pic>
      <p:pic>
        <p:nvPicPr>
          <p:cNvPr id="489" name="Image 485" descr=" ">    </p:cNvPr>
          <p:cNvPicPr>
            <a:picLocks noChangeAspect="1"/>
          </p:cNvPicPr>
          <p:nvPr/>
        </p:nvPicPr>
        <p:blipFill>
          <a:blip r:embed="rId969">
            <a:extLst>
              <a:ext uri="{96DAC541-7B7A-43D3-8B79-37D633B846F1}">
                <asvg:svgBlip xmlns:asvg="http://schemas.microsoft.com/office/drawing/2016/SVG/main" r:embed="rId970"/>
              </a:ext>
            </a:extLst>
          </a:blip>
          <a:stretch>
            <a:fillRect/>
          </a:stretch>
        </p:blipFill>
        <p:spPr>
          <a:xfrm>
            <a:off x="4164804" y="6611969"/>
            <a:ext cx="155779" cy="148482"/>
          </a:xfrm>
          <a:prstGeom prst="rect">
            <a:avLst/>
          </a:prstGeom>
        </p:spPr>
      </p:pic>
      <p:pic>
        <p:nvPicPr>
          <p:cNvPr id="490" name="Image 486" descr=" ">    </p:cNvPr>
          <p:cNvPicPr>
            <a:picLocks noChangeAspect="1"/>
          </p:cNvPicPr>
          <p:nvPr/>
        </p:nvPicPr>
        <p:blipFill>
          <a:blip r:embed="rId971">
            <a:extLst>
              <a:ext uri="{96DAC541-7B7A-43D3-8B79-37D633B846F1}">
                <asvg:svgBlip xmlns:asvg="http://schemas.microsoft.com/office/drawing/2016/SVG/main" r:embed="rId972"/>
              </a:ext>
            </a:extLst>
          </a:blip>
          <a:stretch>
            <a:fillRect/>
          </a:stretch>
        </p:blipFill>
        <p:spPr>
          <a:xfrm>
            <a:off x="6270809" y="4701786"/>
            <a:ext cx="145504" cy="162140"/>
          </a:xfrm>
          <a:prstGeom prst="rect">
            <a:avLst/>
          </a:prstGeom>
        </p:spPr>
      </p:pic>
      <p:pic>
        <p:nvPicPr>
          <p:cNvPr id="491" name="Image 487" descr=" ">    </p:cNvPr>
          <p:cNvPicPr>
            <a:picLocks noChangeAspect="1"/>
          </p:cNvPicPr>
          <p:nvPr/>
        </p:nvPicPr>
        <p:blipFill>
          <a:blip r:embed="rId973">
            <a:extLst>
              <a:ext uri="{96DAC541-7B7A-43D3-8B79-37D633B846F1}">
                <asvg:svgBlip xmlns:asvg="http://schemas.microsoft.com/office/drawing/2016/SVG/main" r:embed="rId974"/>
              </a:ext>
            </a:extLst>
          </a:blip>
          <a:stretch>
            <a:fillRect/>
          </a:stretch>
        </p:blipFill>
        <p:spPr>
          <a:xfrm>
            <a:off x="7416070" y="3924858"/>
            <a:ext cx="147365" cy="167860"/>
          </a:xfrm>
          <a:prstGeom prst="rect">
            <a:avLst/>
          </a:prstGeom>
        </p:spPr>
      </p:pic>
      <p:pic>
        <p:nvPicPr>
          <p:cNvPr id="492" name="Image 488" descr=" ">    </p:cNvPr>
          <p:cNvPicPr>
            <a:picLocks noChangeAspect="1"/>
          </p:cNvPicPr>
          <p:nvPr/>
        </p:nvPicPr>
        <p:blipFill>
          <a:blip r:embed="rId975">
            <a:extLst>
              <a:ext uri="{96DAC541-7B7A-43D3-8B79-37D633B846F1}">
                <asvg:svgBlip xmlns:asvg="http://schemas.microsoft.com/office/drawing/2016/SVG/main" r:embed="rId976"/>
              </a:ext>
            </a:extLst>
          </a:blip>
          <a:stretch>
            <a:fillRect/>
          </a:stretch>
        </p:blipFill>
        <p:spPr>
          <a:xfrm>
            <a:off x="7225368" y="9475079"/>
            <a:ext cx="160715" cy="149121"/>
          </a:xfrm>
          <a:prstGeom prst="rect">
            <a:avLst/>
          </a:prstGeom>
        </p:spPr>
      </p:pic>
      <p:pic>
        <p:nvPicPr>
          <p:cNvPr id="493" name="Image 489" descr=" ">    </p:cNvPr>
          <p:cNvPicPr>
            <a:picLocks noChangeAspect="1"/>
          </p:cNvPicPr>
          <p:nvPr/>
        </p:nvPicPr>
        <p:blipFill>
          <a:blip r:embed="rId977">
            <a:extLst>
              <a:ext uri="{96DAC541-7B7A-43D3-8B79-37D633B846F1}">
                <asvg:svgBlip xmlns:asvg="http://schemas.microsoft.com/office/drawing/2016/SVG/main" r:embed="rId978"/>
              </a:ext>
            </a:extLst>
          </a:blip>
          <a:stretch>
            <a:fillRect/>
          </a:stretch>
        </p:blipFill>
        <p:spPr>
          <a:xfrm>
            <a:off x="5697211" y="7365234"/>
            <a:ext cx="148498" cy="166049"/>
          </a:xfrm>
          <a:prstGeom prst="rect">
            <a:avLst/>
          </a:prstGeom>
        </p:spPr>
      </p:pic>
      <p:pic>
        <p:nvPicPr>
          <p:cNvPr id="494" name="Image 490" descr=" ">    </p:cNvPr>
          <p:cNvPicPr>
            <a:picLocks noChangeAspect="1"/>
          </p:cNvPicPr>
          <p:nvPr/>
        </p:nvPicPr>
        <p:blipFill>
          <a:blip r:embed="rId979">
            <a:extLst>
              <a:ext uri="{96DAC541-7B7A-43D3-8B79-37D633B846F1}">
                <asvg:svgBlip xmlns:asvg="http://schemas.microsoft.com/office/drawing/2016/SVG/main" r:embed="rId980"/>
              </a:ext>
            </a:extLst>
          </a:blip>
          <a:stretch>
            <a:fillRect/>
          </a:stretch>
        </p:blipFill>
        <p:spPr>
          <a:xfrm>
            <a:off x="5126374" y="6792215"/>
            <a:ext cx="149570" cy="168855"/>
          </a:xfrm>
          <a:prstGeom prst="rect">
            <a:avLst/>
          </a:prstGeom>
        </p:spPr>
      </p:pic>
      <p:pic>
        <p:nvPicPr>
          <p:cNvPr id="495" name="Image 491" descr=" ">    </p:cNvPr>
          <p:cNvPicPr>
            <a:picLocks noChangeAspect="1"/>
          </p:cNvPicPr>
          <p:nvPr/>
        </p:nvPicPr>
        <p:blipFill>
          <a:blip r:embed="rId981">
            <a:extLst>
              <a:ext uri="{96DAC541-7B7A-43D3-8B79-37D633B846F1}">
                <asvg:svgBlip xmlns:asvg="http://schemas.microsoft.com/office/drawing/2016/SVG/main" r:embed="rId982"/>
              </a:ext>
            </a:extLst>
          </a:blip>
          <a:stretch>
            <a:fillRect/>
          </a:stretch>
        </p:blipFill>
        <p:spPr>
          <a:xfrm>
            <a:off x="5699275" y="3932424"/>
            <a:ext cx="145712" cy="161249"/>
          </a:xfrm>
          <a:prstGeom prst="rect">
            <a:avLst/>
          </a:prstGeom>
        </p:spPr>
      </p:pic>
      <p:pic>
        <p:nvPicPr>
          <p:cNvPr id="496" name="Image 492" descr=" ">    </p:cNvPr>
          <p:cNvPicPr>
            <a:picLocks noChangeAspect="1"/>
          </p:cNvPicPr>
          <p:nvPr/>
        </p:nvPicPr>
        <p:blipFill>
          <a:blip r:embed="rId983">
            <a:extLst>
              <a:ext uri="{96DAC541-7B7A-43D3-8B79-37D633B846F1}">
                <asvg:svgBlip xmlns:asvg="http://schemas.microsoft.com/office/drawing/2016/SVG/main" r:embed="rId984"/>
              </a:ext>
            </a:extLst>
          </a:blip>
          <a:stretch>
            <a:fillRect/>
          </a:stretch>
        </p:blipFill>
        <p:spPr>
          <a:xfrm>
            <a:off x="9711513" y="8899886"/>
            <a:ext cx="142337" cy="152302"/>
          </a:xfrm>
          <a:prstGeom prst="rect">
            <a:avLst/>
          </a:prstGeom>
        </p:spPr>
      </p:pic>
      <p:pic>
        <p:nvPicPr>
          <p:cNvPr id="497" name="Image 493" descr=" ">    </p:cNvPr>
          <p:cNvPicPr>
            <a:picLocks noChangeAspect="1"/>
          </p:cNvPicPr>
          <p:nvPr/>
        </p:nvPicPr>
        <p:blipFill>
          <a:blip r:embed="rId985">
            <a:extLst>
              <a:ext uri="{96DAC541-7B7A-43D3-8B79-37D633B846F1}">
                <asvg:svgBlip xmlns:asvg="http://schemas.microsoft.com/office/drawing/2016/SVG/main" r:embed="rId986"/>
              </a:ext>
            </a:extLst>
          </a:blip>
          <a:stretch>
            <a:fillRect/>
          </a:stretch>
        </p:blipFill>
        <p:spPr>
          <a:xfrm>
            <a:off x="5125115" y="5277084"/>
            <a:ext cx="148742" cy="158110"/>
          </a:xfrm>
          <a:prstGeom prst="rect">
            <a:avLst/>
          </a:prstGeom>
        </p:spPr>
      </p:pic>
      <p:pic>
        <p:nvPicPr>
          <p:cNvPr id="498" name="Image 494" descr=" ">    </p:cNvPr>
          <p:cNvPicPr>
            <a:picLocks noChangeAspect="1"/>
          </p:cNvPicPr>
          <p:nvPr/>
        </p:nvPicPr>
        <p:blipFill>
          <a:blip r:embed="rId987">
            <a:extLst>
              <a:ext uri="{96DAC541-7B7A-43D3-8B79-37D633B846F1}">
                <asvg:svgBlip xmlns:asvg="http://schemas.microsoft.com/office/drawing/2016/SVG/main" r:embed="rId988"/>
              </a:ext>
            </a:extLst>
          </a:blip>
          <a:stretch>
            <a:fillRect/>
          </a:stretch>
        </p:blipFill>
        <p:spPr>
          <a:xfrm>
            <a:off x="4357908" y="7174309"/>
            <a:ext cx="161981" cy="148217"/>
          </a:xfrm>
          <a:prstGeom prst="rect">
            <a:avLst/>
          </a:prstGeom>
        </p:spPr>
      </p:pic>
      <p:pic>
        <p:nvPicPr>
          <p:cNvPr id="499" name="Image 495" descr=" ">    </p:cNvPr>
          <p:cNvPicPr>
            <a:picLocks noChangeAspect="1"/>
          </p:cNvPicPr>
          <p:nvPr/>
        </p:nvPicPr>
        <p:blipFill>
          <a:blip r:embed="rId989">
            <a:extLst>
              <a:ext uri="{96DAC541-7B7A-43D3-8B79-37D633B846F1}">
                <asvg:svgBlip xmlns:asvg="http://schemas.microsoft.com/office/drawing/2016/SVG/main" r:embed="rId990"/>
              </a:ext>
            </a:extLst>
          </a:blip>
          <a:stretch>
            <a:fillRect/>
          </a:stretch>
        </p:blipFill>
        <p:spPr>
          <a:xfrm>
            <a:off x="7793131" y="3750528"/>
            <a:ext cx="165141" cy="148422"/>
          </a:xfrm>
          <a:prstGeom prst="rect">
            <a:avLst/>
          </a:prstGeom>
        </p:spPr>
      </p:pic>
      <p:pic>
        <p:nvPicPr>
          <p:cNvPr id="500" name="Image 496" descr=" ">    </p:cNvPr>
          <p:cNvPicPr>
            <a:picLocks noChangeAspect="1"/>
          </p:cNvPicPr>
          <p:nvPr/>
        </p:nvPicPr>
        <p:blipFill>
          <a:blip r:embed="rId991">
            <a:extLst>
              <a:ext uri="{96DAC541-7B7A-43D3-8B79-37D633B846F1}">
                <asvg:svgBlip xmlns:asvg="http://schemas.microsoft.com/office/drawing/2016/SVG/main" r:embed="rId992"/>
              </a:ext>
            </a:extLst>
          </a:blip>
          <a:stretch>
            <a:fillRect/>
          </a:stretch>
        </p:blipFill>
        <p:spPr>
          <a:xfrm>
            <a:off x="6271779" y="6609705"/>
            <a:ext cx="143892" cy="153285"/>
          </a:xfrm>
          <a:prstGeom prst="rect">
            <a:avLst/>
          </a:prstGeom>
        </p:spPr>
      </p:pic>
      <p:pic>
        <p:nvPicPr>
          <p:cNvPr id="501" name="Image 497" descr=" ">    </p:cNvPr>
          <p:cNvPicPr>
            <a:picLocks noChangeAspect="1"/>
          </p:cNvPicPr>
          <p:nvPr/>
        </p:nvPicPr>
        <p:blipFill>
          <a:blip r:embed="rId993">
            <a:extLst>
              <a:ext uri="{96DAC541-7B7A-43D3-8B79-37D633B846F1}">
                <asvg:svgBlip xmlns:asvg="http://schemas.microsoft.com/office/drawing/2016/SVG/main" r:embed="rId994"/>
              </a:ext>
            </a:extLst>
          </a:blip>
          <a:stretch>
            <a:fillRect/>
          </a:stretch>
        </p:blipFill>
        <p:spPr>
          <a:xfrm>
            <a:off x="9314400" y="2604111"/>
            <a:ext cx="160958" cy="148791"/>
          </a:xfrm>
          <a:prstGeom prst="rect">
            <a:avLst/>
          </a:prstGeom>
        </p:spPr>
      </p:pic>
      <p:pic>
        <p:nvPicPr>
          <p:cNvPr id="502" name="Image 498" descr=" ">    </p:cNvPr>
          <p:cNvPicPr>
            <a:picLocks noChangeAspect="1"/>
          </p:cNvPicPr>
          <p:nvPr/>
        </p:nvPicPr>
        <p:blipFill>
          <a:blip r:embed="rId995">
            <a:extLst>
              <a:ext uri="{96DAC541-7B7A-43D3-8B79-37D633B846F1}">
                <asvg:svgBlip xmlns:asvg="http://schemas.microsoft.com/office/drawing/2016/SVG/main" r:embed="rId996"/>
              </a:ext>
            </a:extLst>
          </a:blip>
          <a:stretch>
            <a:fillRect/>
          </a:stretch>
        </p:blipFill>
        <p:spPr>
          <a:xfrm>
            <a:off x="8167514" y="9474984"/>
            <a:ext cx="163121" cy="148073"/>
          </a:xfrm>
          <a:prstGeom prst="rect">
            <a:avLst/>
          </a:prstGeom>
        </p:spPr>
      </p:pic>
      <p:pic>
        <p:nvPicPr>
          <p:cNvPr id="503" name="Image 499" descr=" ">    </p:cNvPr>
          <p:cNvPicPr>
            <a:picLocks noChangeAspect="1"/>
          </p:cNvPicPr>
          <p:nvPr/>
        </p:nvPicPr>
        <p:blipFill>
          <a:blip r:embed="rId997">
            <a:extLst>
              <a:ext uri="{96DAC541-7B7A-43D3-8B79-37D633B846F1}">
                <asvg:svgBlip xmlns:asvg="http://schemas.microsoft.com/office/drawing/2016/SVG/main" r:embed="rId998"/>
              </a:ext>
            </a:extLst>
          </a:blip>
          <a:stretch>
            <a:fillRect/>
          </a:stretch>
        </p:blipFill>
        <p:spPr>
          <a:xfrm>
            <a:off x="7989702" y="3930355"/>
            <a:ext cx="148591" cy="167801"/>
          </a:xfrm>
          <a:prstGeom prst="rect">
            <a:avLst/>
          </a:prstGeom>
        </p:spPr>
      </p:pic>
      <p:pic>
        <p:nvPicPr>
          <p:cNvPr id="504" name="Image 500" descr=" ">    </p:cNvPr>
          <p:cNvPicPr>
            <a:picLocks noChangeAspect="1"/>
          </p:cNvPicPr>
          <p:nvPr/>
        </p:nvPicPr>
        <p:blipFill>
          <a:blip r:embed="rId999">
            <a:extLst>
              <a:ext uri="{96DAC541-7B7A-43D3-8B79-37D633B846F1}">
                <asvg:svgBlip xmlns:asvg="http://schemas.microsoft.com/office/drawing/2016/SVG/main" r:embed="rId1000"/>
              </a:ext>
            </a:extLst>
          </a:blip>
          <a:stretch>
            <a:fillRect/>
          </a:stretch>
        </p:blipFill>
        <p:spPr>
          <a:xfrm>
            <a:off x="4552932" y="7757272"/>
            <a:ext cx="148370" cy="146800"/>
          </a:xfrm>
          <a:prstGeom prst="rect">
            <a:avLst/>
          </a:prstGeom>
        </p:spPr>
      </p:pic>
      <p:pic>
        <p:nvPicPr>
          <p:cNvPr id="505" name="Image 501" descr=" ">    </p:cNvPr>
          <p:cNvPicPr>
            <a:picLocks noChangeAspect="1"/>
          </p:cNvPicPr>
          <p:nvPr/>
        </p:nvPicPr>
        <p:blipFill>
          <a:blip r:embed="rId1001">
            <a:extLst>
              <a:ext uri="{96DAC541-7B7A-43D3-8B79-37D633B846F1}">
                <asvg:svgBlip xmlns:asvg="http://schemas.microsoft.com/office/drawing/2016/SVG/main" r:embed="rId1002"/>
              </a:ext>
            </a:extLst>
          </a:blip>
          <a:stretch>
            <a:fillRect/>
          </a:stretch>
        </p:blipFill>
        <p:spPr>
          <a:xfrm>
            <a:off x="10850227" y="7179160"/>
            <a:ext cx="147532" cy="153845"/>
          </a:xfrm>
          <a:prstGeom prst="rect">
            <a:avLst/>
          </a:prstGeom>
        </p:spPr>
      </p:pic>
      <p:pic>
        <p:nvPicPr>
          <p:cNvPr id="506" name="Image 502" descr=" ">    </p:cNvPr>
          <p:cNvPicPr>
            <a:picLocks noChangeAspect="1"/>
          </p:cNvPicPr>
          <p:nvPr/>
        </p:nvPicPr>
        <p:blipFill>
          <a:blip r:embed="rId1003">
            <a:extLst>
              <a:ext uri="{96DAC541-7B7A-43D3-8B79-37D633B846F1}">
                <asvg:svgBlip xmlns:asvg="http://schemas.microsoft.com/office/drawing/2016/SVG/main" r:embed="rId1004"/>
              </a:ext>
            </a:extLst>
          </a:blip>
          <a:stretch>
            <a:fillRect/>
          </a:stretch>
        </p:blipFill>
        <p:spPr>
          <a:xfrm>
            <a:off x="5697751" y="4896382"/>
            <a:ext cx="148848" cy="150143"/>
          </a:xfrm>
          <a:prstGeom prst="rect">
            <a:avLst/>
          </a:prstGeom>
        </p:spPr>
      </p:pic>
      <p:pic>
        <p:nvPicPr>
          <p:cNvPr id="507" name="Image 503" descr=" ">    </p:cNvPr>
          <p:cNvPicPr>
            <a:picLocks noChangeAspect="1"/>
          </p:cNvPicPr>
          <p:nvPr/>
        </p:nvPicPr>
        <p:blipFill>
          <a:blip r:embed="rId1005">
            <a:extLst>
              <a:ext uri="{96DAC541-7B7A-43D3-8B79-37D633B846F1}">
                <asvg:svgBlip xmlns:asvg="http://schemas.microsoft.com/office/drawing/2016/SVG/main" r:embed="rId1006"/>
              </a:ext>
            </a:extLst>
          </a:blip>
          <a:stretch>
            <a:fillRect/>
          </a:stretch>
        </p:blipFill>
        <p:spPr>
          <a:xfrm>
            <a:off x="8164452" y="3750112"/>
            <a:ext cx="164562" cy="148177"/>
          </a:xfrm>
          <a:prstGeom prst="rect">
            <a:avLst/>
          </a:prstGeom>
        </p:spPr>
      </p:pic>
      <p:pic>
        <p:nvPicPr>
          <p:cNvPr id="508" name="Image 504" descr=" ">    </p:cNvPr>
          <p:cNvPicPr>
            <a:picLocks noChangeAspect="1"/>
          </p:cNvPicPr>
          <p:nvPr/>
        </p:nvPicPr>
        <p:blipFill>
          <a:blip r:embed="rId1007">
            <a:extLst>
              <a:ext uri="{96DAC541-7B7A-43D3-8B79-37D633B846F1}">
                <asvg:svgBlip xmlns:asvg="http://schemas.microsoft.com/office/drawing/2016/SVG/main" r:embed="rId1008"/>
              </a:ext>
            </a:extLst>
          </a:blip>
          <a:stretch>
            <a:fillRect/>
          </a:stretch>
        </p:blipFill>
        <p:spPr>
          <a:xfrm>
            <a:off x="5306698" y="7173837"/>
            <a:ext cx="162044" cy="147741"/>
          </a:xfrm>
          <a:prstGeom prst="rect">
            <a:avLst/>
          </a:prstGeom>
        </p:spPr>
      </p:pic>
      <p:pic>
        <p:nvPicPr>
          <p:cNvPr id="509" name="Image 505" descr=" ">    </p:cNvPr>
          <p:cNvPicPr>
            <a:picLocks noChangeAspect="1"/>
          </p:cNvPicPr>
          <p:nvPr/>
        </p:nvPicPr>
        <p:blipFill>
          <a:blip r:embed="rId1009">
            <a:extLst>
              <a:ext uri="{96DAC541-7B7A-43D3-8B79-37D633B846F1}">
                <asvg:svgBlip xmlns:asvg="http://schemas.microsoft.com/office/drawing/2016/SVG/main" r:embed="rId1010"/>
              </a:ext>
            </a:extLst>
          </a:blip>
          <a:stretch>
            <a:fillRect/>
          </a:stretch>
        </p:blipFill>
        <p:spPr>
          <a:xfrm>
            <a:off x="9885415" y="5469155"/>
            <a:ext cx="162630" cy="149104"/>
          </a:xfrm>
          <a:prstGeom prst="rect">
            <a:avLst/>
          </a:prstGeom>
        </p:spPr>
      </p:pic>
      <p:pic>
        <p:nvPicPr>
          <p:cNvPr id="510" name="Image 506" descr=" ">    </p:cNvPr>
          <p:cNvPicPr>
            <a:picLocks noChangeAspect="1"/>
          </p:cNvPicPr>
          <p:nvPr/>
        </p:nvPicPr>
        <p:blipFill>
          <a:blip r:embed="rId1011">
            <a:extLst>
              <a:ext uri="{96DAC541-7B7A-43D3-8B79-37D633B846F1}">
                <asvg:svgBlip xmlns:asvg="http://schemas.microsoft.com/office/drawing/2016/SVG/main" r:embed="rId1012"/>
              </a:ext>
            </a:extLst>
          </a:blip>
          <a:stretch>
            <a:fillRect/>
          </a:stretch>
        </p:blipFill>
        <p:spPr>
          <a:xfrm>
            <a:off x="10853503" y="8329199"/>
            <a:ext cx="144424" cy="147667"/>
          </a:xfrm>
          <a:prstGeom prst="rect">
            <a:avLst/>
          </a:prstGeom>
        </p:spPr>
      </p:pic>
      <p:pic>
        <p:nvPicPr>
          <p:cNvPr id="511" name="Image 507" descr=" ">    </p:cNvPr>
          <p:cNvPicPr>
            <a:picLocks noChangeAspect="1"/>
          </p:cNvPicPr>
          <p:nvPr/>
        </p:nvPicPr>
        <p:blipFill>
          <a:blip r:embed="rId1013">
            <a:extLst>
              <a:ext uri="{96DAC541-7B7A-43D3-8B79-37D633B846F1}">
                <asvg:svgBlip xmlns:asvg="http://schemas.microsoft.com/office/drawing/2016/SVG/main" r:embed="rId1014"/>
              </a:ext>
            </a:extLst>
          </a:blip>
          <a:stretch>
            <a:fillRect/>
          </a:stretch>
        </p:blipFill>
        <p:spPr>
          <a:xfrm>
            <a:off x="10853630" y="4892628"/>
            <a:ext cx="143801" cy="155022"/>
          </a:xfrm>
          <a:prstGeom prst="rect">
            <a:avLst/>
          </a:prstGeom>
        </p:spPr>
      </p:pic>
      <p:pic>
        <p:nvPicPr>
          <p:cNvPr id="512" name="Image 508" descr=" ">    </p:cNvPr>
          <p:cNvPicPr>
            <a:picLocks noChangeAspect="1"/>
          </p:cNvPicPr>
          <p:nvPr/>
        </p:nvPicPr>
        <p:blipFill>
          <a:blip r:embed="rId1015">
            <a:extLst>
              <a:ext uri="{96DAC541-7B7A-43D3-8B79-37D633B846F1}">
                <asvg:svgBlip xmlns:asvg="http://schemas.microsoft.com/office/drawing/2016/SVG/main" r:embed="rId1016"/>
              </a:ext>
            </a:extLst>
          </a:blip>
          <a:stretch>
            <a:fillRect/>
          </a:stretch>
        </p:blipFill>
        <p:spPr>
          <a:xfrm>
            <a:off x="10282474" y="4895909"/>
            <a:ext cx="146888" cy="148580"/>
          </a:xfrm>
          <a:prstGeom prst="rect">
            <a:avLst/>
          </a:prstGeom>
        </p:spPr>
      </p:pic>
      <p:pic>
        <p:nvPicPr>
          <p:cNvPr id="513" name="Image 509" descr=" ">    </p:cNvPr>
          <p:cNvPicPr>
            <a:picLocks noChangeAspect="1"/>
          </p:cNvPicPr>
          <p:nvPr/>
        </p:nvPicPr>
        <p:blipFill>
          <a:blip r:embed="rId1017">
            <a:extLst>
              <a:ext uri="{96DAC541-7B7A-43D3-8B79-37D633B846F1}">
                <asvg:svgBlip xmlns:asvg="http://schemas.microsoft.com/office/drawing/2016/SVG/main" r:embed="rId1018"/>
              </a:ext>
            </a:extLst>
          </a:blip>
          <a:stretch>
            <a:fillRect/>
          </a:stretch>
        </p:blipFill>
        <p:spPr>
          <a:xfrm>
            <a:off x="3983726" y="4896309"/>
            <a:ext cx="147292" cy="150895"/>
          </a:xfrm>
          <a:prstGeom prst="rect">
            <a:avLst/>
          </a:prstGeom>
        </p:spPr>
      </p:pic>
      <p:pic>
        <p:nvPicPr>
          <p:cNvPr id="514" name="Image 510" descr=" ">    </p:cNvPr>
          <p:cNvPicPr>
            <a:picLocks noChangeAspect="1"/>
          </p:cNvPicPr>
          <p:nvPr/>
        </p:nvPicPr>
        <p:blipFill>
          <a:blip r:embed="rId1019">
            <a:extLst>
              <a:ext uri="{96DAC541-7B7A-43D3-8B79-37D633B846F1}">
                <asvg:svgBlip xmlns:asvg="http://schemas.microsoft.com/office/drawing/2016/SVG/main" r:embed="rId1020"/>
              </a:ext>
            </a:extLst>
          </a:blip>
          <a:stretch>
            <a:fillRect/>
          </a:stretch>
        </p:blipFill>
        <p:spPr>
          <a:xfrm>
            <a:off x="4557170" y="5466524"/>
            <a:ext cx="144460" cy="151674"/>
          </a:xfrm>
          <a:prstGeom prst="rect">
            <a:avLst/>
          </a:prstGeom>
        </p:spPr>
      </p:pic>
      <p:pic>
        <p:nvPicPr>
          <p:cNvPr id="515" name="Image 511" descr=" ">    </p:cNvPr>
          <p:cNvPicPr>
            <a:picLocks noChangeAspect="1"/>
          </p:cNvPicPr>
          <p:nvPr/>
        </p:nvPicPr>
        <p:blipFill>
          <a:blip r:embed="rId1021">
            <a:extLst>
              <a:ext uri="{96DAC541-7B7A-43D3-8B79-37D633B846F1}">
                <asvg:svgBlip xmlns:asvg="http://schemas.microsoft.com/office/drawing/2016/SVG/main" r:embed="rId1022"/>
              </a:ext>
            </a:extLst>
          </a:blip>
          <a:stretch>
            <a:fillRect/>
          </a:stretch>
        </p:blipFill>
        <p:spPr>
          <a:xfrm>
            <a:off x="3982501" y="5465558"/>
            <a:ext cx="146006" cy="148861"/>
          </a:xfrm>
          <a:prstGeom prst="rect">
            <a:avLst/>
          </a:prstGeom>
        </p:spPr>
      </p:pic>
      <p:pic>
        <p:nvPicPr>
          <p:cNvPr id="516" name="Image 512" descr=" ">    </p:cNvPr>
          <p:cNvPicPr>
            <a:picLocks noChangeAspect="1"/>
          </p:cNvPicPr>
          <p:nvPr/>
        </p:nvPicPr>
        <p:blipFill>
          <a:blip r:embed="rId1023">
            <a:extLst>
              <a:ext uri="{96DAC541-7B7A-43D3-8B79-37D633B846F1}">
                <asvg:svgBlip xmlns:asvg="http://schemas.microsoft.com/office/drawing/2016/SVG/main" r:embed="rId1024"/>
              </a:ext>
            </a:extLst>
          </a:blip>
          <a:stretch>
            <a:fillRect/>
          </a:stretch>
        </p:blipFill>
        <p:spPr>
          <a:xfrm>
            <a:off x="9133978" y="2603891"/>
            <a:ext cx="147450" cy="149416"/>
          </a:xfrm>
          <a:prstGeom prst="rect">
            <a:avLst/>
          </a:prstGeom>
        </p:spPr>
      </p:pic>
      <p:pic>
        <p:nvPicPr>
          <p:cNvPr id="517" name="Image 513" descr=" ">    </p:cNvPr>
          <p:cNvPicPr>
            <a:picLocks noChangeAspect="1"/>
          </p:cNvPicPr>
          <p:nvPr/>
        </p:nvPicPr>
        <p:blipFill>
          <a:blip r:embed="rId1025">
            <a:extLst>
              <a:ext uri="{96DAC541-7B7A-43D3-8B79-37D633B846F1}">
                <asvg:svgBlip xmlns:asvg="http://schemas.microsoft.com/office/drawing/2016/SVG/main" r:embed="rId1026"/>
              </a:ext>
            </a:extLst>
          </a:blip>
          <a:stretch>
            <a:fillRect/>
          </a:stretch>
        </p:blipFill>
        <p:spPr>
          <a:xfrm>
            <a:off x="5703151" y="6035207"/>
            <a:ext cx="143639" cy="155451"/>
          </a:xfrm>
          <a:prstGeom prst="rect">
            <a:avLst/>
          </a:prstGeom>
        </p:spPr>
      </p:pic>
      <p:pic>
        <p:nvPicPr>
          <p:cNvPr id="518" name="Image 514" descr=" ">    </p:cNvPr>
          <p:cNvPicPr>
            <a:picLocks noChangeAspect="1"/>
          </p:cNvPicPr>
          <p:nvPr/>
        </p:nvPicPr>
        <p:blipFill>
          <a:blip r:embed="rId1027">
            <a:extLst>
              <a:ext uri="{96DAC541-7B7A-43D3-8B79-37D633B846F1}">
                <asvg:svgBlip xmlns:asvg="http://schemas.microsoft.com/office/drawing/2016/SVG/main" r:embed="rId1028"/>
              </a:ext>
            </a:extLst>
          </a:blip>
          <a:stretch>
            <a:fillRect/>
          </a:stretch>
        </p:blipFill>
        <p:spPr>
          <a:xfrm>
            <a:off x="6271602" y="7171747"/>
            <a:ext cx="145135" cy="149658"/>
          </a:xfrm>
          <a:prstGeom prst="rect">
            <a:avLst/>
          </a:prstGeom>
        </p:spPr>
      </p:pic>
      <p:pic>
        <p:nvPicPr>
          <p:cNvPr id="519" name="Image 515" descr=" ">    </p:cNvPr>
          <p:cNvPicPr>
            <a:picLocks noChangeAspect="1"/>
          </p:cNvPicPr>
          <p:nvPr/>
        </p:nvPicPr>
        <p:blipFill>
          <a:blip r:embed="rId1029">
            <a:extLst>
              <a:ext uri="{96DAC541-7B7A-43D3-8B79-37D633B846F1}">
                <asvg:svgBlip xmlns:asvg="http://schemas.microsoft.com/office/drawing/2016/SVG/main" r:embed="rId1030"/>
              </a:ext>
            </a:extLst>
          </a:blip>
          <a:stretch>
            <a:fillRect/>
          </a:stretch>
        </p:blipFill>
        <p:spPr>
          <a:xfrm>
            <a:off x="9706650" y="4321708"/>
            <a:ext cx="147162" cy="149868"/>
          </a:xfrm>
          <a:prstGeom prst="rect">
            <a:avLst/>
          </a:prstGeom>
        </p:spPr>
      </p:pic>
      <p:pic>
        <p:nvPicPr>
          <p:cNvPr id="520" name="Image 516" descr=" ">    </p:cNvPr>
          <p:cNvPicPr>
            <a:picLocks noChangeAspect="1"/>
          </p:cNvPicPr>
          <p:nvPr/>
        </p:nvPicPr>
        <p:blipFill>
          <a:blip r:embed="rId1031">
            <a:extLst>
              <a:ext uri="{96DAC541-7B7A-43D3-8B79-37D633B846F1}">
                <asvg:svgBlip xmlns:asvg="http://schemas.microsoft.com/office/drawing/2016/SVG/main" r:embed="rId1032"/>
              </a:ext>
            </a:extLst>
          </a:blip>
          <a:stretch>
            <a:fillRect/>
          </a:stretch>
        </p:blipFill>
        <p:spPr>
          <a:xfrm>
            <a:off x="8562744" y="8901965"/>
            <a:ext cx="144291" cy="149862"/>
          </a:xfrm>
          <a:prstGeom prst="rect">
            <a:avLst/>
          </a:prstGeom>
        </p:spPr>
      </p:pic>
      <p:pic>
        <p:nvPicPr>
          <p:cNvPr id="521" name="Image 517" descr=" ">    </p:cNvPr>
          <p:cNvPicPr>
            <a:picLocks noChangeAspect="1"/>
          </p:cNvPicPr>
          <p:nvPr/>
        </p:nvPicPr>
        <p:blipFill>
          <a:blip r:embed="rId1033">
            <a:extLst>
              <a:ext uri="{96DAC541-7B7A-43D3-8B79-37D633B846F1}">
                <asvg:svgBlip xmlns:asvg="http://schemas.microsoft.com/office/drawing/2016/SVG/main" r:embed="rId1034"/>
              </a:ext>
            </a:extLst>
          </a:blip>
          <a:stretch>
            <a:fillRect/>
          </a:stretch>
        </p:blipFill>
        <p:spPr>
          <a:xfrm>
            <a:off x="7986642" y="7757482"/>
            <a:ext cx="148588" cy="147800"/>
          </a:xfrm>
          <a:prstGeom prst="rect">
            <a:avLst/>
          </a:prstGeom>
        </p:spPr>
      </p:pic>
      <p:pic>
        <p:nvPicPr>
          <p:cNvPr id="522" name="Image 518" descr=" ">    </p:cNvPr>
          <p:cNvPicPr>
            <a:picLocks noChangeAspect="1"/>
          </p:cNvPicPr>
          <p:nvPr/>
        </p:nvPicPr>
        <p:blipFill>
          <a:blip r:embed="rId1035">
            <a:extLst>
              <a:ext uri="{96DAC541-7B7A-43D3-8B79-37D633B846F1}">
                <asvg:svgBlip xmlns:asvg="http://schemas.microsoft.com/office/drawing/2016/SVG/main" r:embed="rId1036"/>
              </a:ext>
            </a:extLst>
          </a:blip>
          <a:stretch>
            <a:fillRect/>
          </a:stretch>
        </p:blipFill>
        <p:spPr>
          <a:xfrm>
            <a:off x="9886311" y="7174068"/>
            <a:ext cx="162462" cy="147949"/>
          </a:xfrm>
          <a:prstGeom prst="rect">
            <a:avLst/>
          </a:prstGeom>
        </p:spPr>
      </p:pic>
      <p:pic>
        <p:nvPicPr>
          <p:cNvPr id="523" name="Image 519" descr=" ">    </p:cNvPr>
          <p:cNvPicPr>
            <a:picLocks noChangeAspect="1"/>
          </p:cNvPicPr>
          <p:nvPr/>
        </p:nvPicPr>
        <p:blipFill>
          <a:blip r:embed="rId1037">
            <a:extLst>
              <a:ext uri="{96DAC541-7B7A-43D3-8B79-37D633B846F1}">
                <asvg:svgBlip xmlns:asvg="http://schemas.microsoft.com/office/drawing/2016/SVG/main" r:embed="rId1038"/>
              </a:ext>
            </a:extLst>
          </a:blip>
          <a:stretch>
            <a:fillRect/>
          </a:stretch>
        </p:blipFill>
        <p:spPr>
          <a:xfrm>
            <a:off x="3982419" y="6041848"/>
            <a:ext cx="142539" cy="148279"/>
          </a:xfrm>
          <a:prstGeom prst="rect">
            <a:avLst/>
          </a:prstGeom>
        </p:spPr>
      </p:pic>
      <p:pic>
        <p:nvPicPr>
          <p:cNvPr id="524" name="Image 520" descr=" ">    </p:cNvPr>
          <p:cNvPicPr>
            <a:picLocks noChangeAspect="1"/>
          </p:cNvPicPr>
          <p:nvPr/>
        </p:nvPicPr>
        <p:blipFill>
          <a:blip r:embed="rId1039">
            <a:extLst>
              <a:ext uri="{96DAC541-7B7A-43D3-8B79-37D633B846F1}">
                <asvg:svgBlip xmlns:asvg="http://schemas.microsoft.com/office/drawing/2016/SVG/main" r:embed="rId1040"/>
              </a:ext>
            </a:extLst>
          </a:blip>
          <a:stretch>
            <a:fillRect/>
          </a:stretch>
        </p:blipFill>
        <p:spPr>
          <a:xfrm>
            <a:off x="8562638" y="5466854"/>
            <a:ext cx="144591" cy="152144"/>
          </a:xfrm>
          <a:prstGeom prst="rect">
            <a:avLst/>
          </a:prstGeom>
        </p:spPr>
      </p:pic>
      <p:pic>
        <p:nvPicPr>
          <p:cNvPr id="525" name="Image 521" descr=" ">    </p:cNvPr>
          <p:cNvPicPr>
            <a:picLocks noChangeAspect="1"/>
          </p:cNvPicPr>
          <p:nvPr/>
        </p:nvPicPr>
        <p:blipFill>
          <a:blip r:embed="rId1041">
            <a:extLst>
              <a:ext uri="{96DAC541-7B7A-43D3-8B79-37D633B846F1}">
                <asvg:svgBlip xmlns:asvg="http://schemas.microsoft.com/office/drawing/2016/SVG/main" r:embed="rId1042"/>
              </a:ext>
            </a:extLst>
          </a:blip>
          <a:stretch>
            <a:fillRect/>
          </a:stretch>
        </p:blipFill>
        <p:spPr>
          <a:xfrm>
            <a:off x="10282758" y="9472014"/>
            <a:ext cx="143748" cy="147024"/>
          </a:xfrm>
          <a:prstGeom prst="rect">
            <a:avLst/>
          </a:prstGeom>
        </p:spPr>
      </p:pic>
      <p:pic>
        <p:nvPicPr>
          <p:cNvPr id="526" name="Image 522" descr=" ">    </p:cNvPr>
          <p:cNvPicPr>
            <a:picLocks noChangeAspect="1"/>
          </p:cNvPicPr>
          <p:nvPr/>
        </p:nvPicPr>
        <p:blipFill>
          <a:blip r:embed="rId1043">
            <a:extLst>
              <a:ext uri="{96DAC541-7B7A-43D3-8B79-37D633B846F1}">
                <asvg:svgBlip xmlns:asvg="http://schemas.microsoft.com/office/drawing/2016/SVG/main" r:embed="rId1044"/>
              </a:ext>
            </a:extLst>
          </a:blip>
          <a:stretch>
            <a:fillRect/>
          </a:stretch>
        </p:blipFill>
        <p:spPr>
          <a:xfrm>
            <a:off x="7416707" y="7177785"/>
            <a:ext cx="146466" cy="151257"/>
          </a:xfrm>
          <a:prstGeom prst="rect">
            <a:avLst/>
          </a:prstGeom>
        </p:spPr>
      </p:pic>
      <p:pic>
        <p:nvPicPr>
          <p:cNvPr id="527" name="Image 523" descr=" ">    </p:cNvPr>
          <p:cNvPicPr>
            <a:picLocks noChangeAspect="1"/>
          </p:cNvPicPr>
          <p:nvPr/>
        </p:nvPicPr>
        <p:blipFill>
          <a:blip r:embed="rId1045">
            <a:extLst>
              <a:ext uri="{96DAC541-7B7A-43D3-8B79-37D633B846F1}">
                <asvg:svgBlip xmlns:asvg="http://schemas.microsoft.com/office/drawing/2016/SVG/main" r:embed="rId1046"/>
              </a:ext>
            </a:extLst>
          </a:blip>
          <a:stretch>
            <a:fillRect/>
          </a:stretch>
        </p:blipFill>
        <p:spPr>
          <a:xfrm>
            <a:off x="4555496" y="6612111"/>
            <a:ext cx="147561" cy="148690"/>
          </a:xfrm>
          <a:prstGeom prst="rect">
            <a:avLst/>
          </a:prstGeom>
        </p:spPr>
      </p:pic>
      <p:pic>
        <p:nvPicPr>
          <p:cNvPr id="528" name="Image 524" descr=" ">    </p:cNvPr>
          <p:cNvPicPr>
            <a:picLocks noChangeAspect="1"/>
          </p:cNvPicPr>
          <p:nvPr/>
        </p:nvPicPr>
        <p:blipFill>
          <a:blip r:embed="rId1047">
            <a:extLst>
              <a:ext uri="{96DAC541-7B7A-43D3-8B79-37D633B846F1}">
                <asvg:svgBlip xmlns:asvg="http://schemas.microsoft.com/office/drawing/2016/SVG/main" r:embed="rId1048"/>
              </a:ext>
            </a:extLst>
          </a:blip>
          <a:stretch>
            <a:fillRect/>
          </a:stretch>
        </p:blipFill>
        <p:spPr>
          <a:xfrm>
            <a:off x="10853410" y="6038692"/>
            <a:ext cx="144460" cy="150648"/>
          </a:xfrm>
          <a:prstGeom prst="rect">
            <a:avLst/>
          </a:prstGeom>
        </p:spPr>
      </p:pic>
      <p:pic>
        <p:nvPicPr>
          <p:cNvPr id="529" name="Image 525" descr=" ">    </p:cNvPr>
          <p:cNvPicPr>
            <a:picLocks noChangeAspect="1"/>
          </p:cNvPicPr>
          <p:nvPr/>
        </p:nvPicPr>
        <p:blipFill>
          <a:blip r:embed="rId1049">
            <a:extLst>
              <a:ext uri="{96DAC541-7B7A-43D3-8B79-37D633B846F1}">
                <asvg:svgBlip xmlns:asvg="http://schemas.microsoft.com/office/drawing/2016/SVG/main" r:embed="rId1050"/>
              </a:ext>
            </a:extLst>
          </a:blip>
          <a:stretch>
            <a:fillRect/>
          </a:stretch>
        </p:blipFill>
        <p:spPr>
          <a:xfrm>
            <a:off x="8563388" y="2607771"/>
            <a:ext cx="144229" cy="148385"/>
          </a:xfrm>
          <a:prstGeom prst="rect">
            <a:avLst/>
          </a:prstGeom>
        </p:spPr>
      </p:pic>
      <p:pic>
        <p:nvPicPr>
          <p:cNvPr id="530" name="Image 526" descr=" ">    </p:cNvPr>
          <p:cNvPicPr>
            <a:picLocks noChangeAspect="1"/>
          </p:cNvPicPr>
          <p:nvPr/>
        </p:nvPicPr>
        <p:blipFill>
          <a:blip r:embed="rId1051">
            <a:extLst>
              <a:ext uri="{96DAC541-7B7A-43D3-8B79-37D633B846F1}">
                <asvg:svgBlip xmlns:asvg="http://schemas.microsoft.com/office/drawing/2016/SVG/main" r:embed="rId1052"/>
              </a:ext>
            </a:extLst>
          </a:blip>
          <a:stretch>
            <a:fillRect/>
          </a:stretch>
        </p:blipFill>
        <p:spPr>
          <a:xfrm>
            <a:off x="7419750" y="8899939"/>
            <a:ext cx="138865" cy="152670"/>
          </a:xfrm>
          <a:prstGeom prst="rect">
            <a:avLst/>
          </a:prstGeom>
        </p:spPr>
      </p:pic>
      <p:pic>
        <p:nvPicPr>
          <p:cNvPr id="531" name="Image 527" descr=" ">    </p:cNvPr>
          <p:cNvPicPr>
            <a:picLocks noChangeAspect="1"/>
          </p:cNvPicPr>
          <p:nvPr/>
        </p:nvPicPr>
        <p:blipFill>
          <a:blip r:embed="rId1053">
            <a:extLst>
              <a:ext uri="{96DAC541-7B7A-43D3-8B79-37D633B846F1}">
                <asvg:svgBlip xmlns:asvg="http://schemas.microsoft.com/office/drawing/2016/SVG/main" r:embed="rId1054"/>
              </a:ext>
            </a:extLst>
          </a:blip>
          <a:stretch>
            <a:fillRect/>
          </a:stretch>
        </p:blipFill>
        <p:spPr>
          <a:xfrm>
            <a:off x="9710197" y="4893694"/>
            <a:ext cx="141811" cy="149599"/>
          </a:xfrm>
          <a:prstGeom prst="rect">
            <a:avLst/>
          </a:prstGeom>
        </p:spPr>
      </p:pic>
      <p:pic>
        <p:nvPicPr>
          <p:cNvPr id="532" name="Image 528" descr=" ">    </p:cNvPr>
          <p:cNvPicPr>
            <a:picLocks noChangeAspect="1"/>
          </p:cNvPicPr>
          <p:nvPr/>
        </p:nvPicPr>
        <p:blipFill>
          <a:blip r:embed="rId1055">
            <a:extLst>
              <a:ext uri="{96DAC541-7B7A-43D3-8B79-37D633B846F1}">
                <asvg:svgBlip xmlns:asvg="http://schemas.microsoft.com/office/drawing/2016/SVG/main" r:embed="rId1056"/>
              </a:ext>
            </a:extLst>
          </a:blip>
          <a:stretch>
            <a:fillRect/>
          </a:stretch>
        </p:blipFill>
        <p:spPr>
          <a:xfrm>
            <a:off x="8558533" y="3750402"/>
            <a:ext cx="148901" cy="149916"/>
          </a:xfrm>
          <a:prstGeom prst="rect">
            <a:avLst/>
          </a:prstGeom>
        </p:spPr>
      </p:pic>
      <p:pic>
        <p:nvPicPr>
          <p:cNvPr id="533" name="Image 529" descr=" ">    </p:cNvPr>
          <p:cNvPicPr>
            <a:picLocks noChangeAspect="1"/>
          </p:cNvPicPr>
          <p:nvPr/>
        </p:nvPicPr>
        <p:blipFill>
          <a:blip r:embed="rId1057">
            <a:extLst>
              <a:ext uri="{96DAC541-7B7A-43D3-8B79-37D633B846F1}">
                <asvg:svgBlip xmlns:asvg="http://schemas.microsoft.com/office/drawing/2016/SVG/main" r:embed="rId1058"/>
              </a:ext>
            </a:extLst>
          </a:blip>
          <a:stretch>
            <a:fillRect/>
          </a:stretch>
        </p:blipFill>
        <p:spPr>
          <a:xfrm>
            <a:off x="8562200" y="3179251"/>
            <a:ext cx="145819" cy="148281"/>
          </a:xfrm>
          <a:prstGeom prst="rect">
            <a:avLst/>
          </a:prstGeom>
        </p:spPr>
      </p:pic>
      <p:pic>
        <p:nvPicPr>
          <p:cNvPr id="534" name="Image 530" descr=" ">    </p:cNvPr>
          <p:cNvPicPr>
            <a:picLocks noChangeAspect="1"/>
          </p:cNvPicPr>
          <p:nvPr/>
        </p:nvPicPr>
        <p:blipFill>
          <a:blip r:embed="rId1059">
            <a:extLst>
              <a:ext uri="{96DAC541-7B7A-43D3-8B79-37D633B846F1}">
                <asvg:svgBlip xmlns:asvg="http://schemas.microsoft.com/office/drawing/2016/SVG/main" r:embed="rId1060"/>
              </a:ext>
            </a:extLst>
          </a:blip>
          <a:stretch>
            <a:fillRect/>
          </a:stretch>
        </p:blipFill>
        <p:spPr>
          <a:xfrm>
            <a:off x="9707031" y="7757607"/>
            <a:ext cx="142871" cy="150975"/>
          </a:xfrm>
          <a:prstGeom prst="rect">
            <a:avLst/>
          </a:prstGeom>
        </p:spPr>
      </p:pic>
      <p:pic>
        <p:nvPicPr>
          <p:cNvPr id="535" name="Image 531" descr=" ">    </p:cNvPr>
          <p:cNvPicPr>
            <a:picLocks noChangeAspect="1"/>
          </p:cNvPicPr>
          <p:nvPr/>
        </p:nvPicPr>
        <p:blipFill>
          <a:blip r:embed="rId1061">
            <a:extLst>
              <a:ext uri="{96DAC541-7B7A-43D3-8B79-37D633B846F1}">
                <asvg:svgBlip xmlns:asvg="http://schemas.microsoft.com/office/drawing/2016/SVG/main" r:embed="rId1062"/>
              </a:ext>
            </a:extLst>
          </a:blip>
          <a:stretch>
            <a:fillRect/>
          </a:stretch>
        </p:blipFill>
        <p:spPr>
          <a:xfrm>
            <a:off x="6844401" y="7178015"/>
            <a:ext cx="145350" cy="149837"/>
          </a:xfrm>
          <a:prstGeom prst="rect">
            <a:avLst/>
          </a:prstGeom>
        </p:spPr>
      </p:pic>
      <p:pic>
        <p:nvPicPr>
          <p:cNvPr id="536" name="Image 532" descr=" ">    </p:cNvPr>
          <p:cNvPicPr>
            <a:picLocks noChangeAspect="1"/>
          </p:cNvPicPr>
          <p:nvPr/>
        </p:nvPicPr>
        <p:blipFill>
          <a:blip r:embed="rId1063">
            <a:extLst>
              <a:ext uri="{96DAC541-7B7A-43D3-8B79-37D633B846F1}">
                <asvg:svgBlip xmlns:asvg="http://schemas.microsoft.com/office/drawing/2016/SVG/main" r:embed="rId1064"/>
              </a:ext>
            </a:extLst>
          </a:blip>
          <a:stretch>
            <a:fillRect/>
          </a:stretch>
        </p:blipFill>
        <p:spPr>
          <a:xfrm>
            <a:off x="9705577" y="8329461"/>
            <a:ext cx="144326" cy="147154"/>
          </a:xfrm>
          <a:prstGeom prst="rect">
            <a:avLst/>
          </a:prstGeom>
        </p:spPr>
      </p:pic>
      <p:pic>
        <p:nvPicPr>
          <p:cNvPr id="537" name="Image 533" descr=" ">    </p:cNvPr>
          <p:cNvPicPr>
            <a:picLocks noChangeAspect="1"/>
          </p:cNvPicPr>
          <p:nvPr/>
        </p:nvPicPr>
        <p:blipFill>
          <a:blip r:embed="rId1065">
            <a:extLst>
              <a:ext uri="{96DAC541-7B7A-43D3-8B79-37D633B846F1}">
                <asvg:svgBlip xmlns:asvg="http://schemas.microsoft.com/office/drawing/2016/SVG/main" r:embed="rId1066"/>
              </a:ext>
            </a:extLst>
          </a:blip>
          <a:stretch>
            <a:fillRect/>
          </a:stretch>
        </p:blipFill>
        <p:spPr>
          <a:xfrm>
            <a:off x="10278315" y="7756967"/>
            <a:ext cx="147030" cy="148081"/>
          </a:xfrm>
          <a:prstGeom prst="rect">
            <a:avLst/>
          </a:prstGeom>
        </p:spPr>
      </p:pic>
      <p:pic>
        <p:nvPicPr>
          <p:cNvPr id="538" name="Image 534" descr=" ">    </p:cNvPr>
          <p:cNvPicPr>
            <a:picLocks noChangeAspect="1"/>
          </p:cNvPicPr>
          <p:nvPr/>
        </p:nvPicPr>
        <p:blipFill>
          <a:blip r:embed="rId1067">
            <a:extLst>
              <a:ext uri="{96DAC541-7B7A-43D3-8B79-37D633B846F1}">
                <asvg:svgBlip xmlns:asvg="http://schemas.microsoft.com/office/drawing/2016/SVG/main" r:embed="rId1068"/>
              </a:ext>
            </a:extLst>
          </a:blip>
          <a:stretch>
            <a:fillRect/>
          </a:stretch>
        </p:blipFill>
        <p:spPr>
          <a:xfrm>
            <a:off x="10853160" y="5464792"/>
            <a:ext cx="145159" cy="147658"/>
          </a:xfrm>
          <a:prstGeom prst="rect">
            <a:avLst/>
          </a:prstGeom>
        </p:spPr>
      </p:pic>
      <p:pic>
        <p:nvPicPr>
          <p:cNvPr id="539" name="Image 535" descr=" ">    </p:cNvPr>
          <p:cNvPicPr>
            <a:picLocks noChangeAspect="1"/>
          </p:cNvPicPr>
          <p:nvPr/>
        </p:nvPicPr>
        <p:blipFill>
          <a:blip r:embed="rId1069">
            <a:extLst>
              <a:ext uri="{96DAC541-7B7A-43D3-8B79-37D633B846F1}">
                <asvg:svgBlip xmlns:asvg="http://schemas.microsoft.com/office/drawing/2016/SVG/main" r:embed="rId1070"/>
              </a:ext>
            </a:extLst>
          </a:blip>
          <a:stretch>
            <a:fillRect/>
          </a:stretch>
        </p:blipFill>
        <p:spPr>
          <a:xfrm>
            <a:off x="6271668" y="3750145"/>
            <a:ext cx="146547" cy="150248"/>
          </a:xfrm>
          <a:prstGeom prst="rect">
            <a:avLst/>
          </a:prstGeom>
        </p:spPr>
      </p:pic>
      <p:pic>
        <p:nvPicPr>
          <p:cNvPr id="540" name="Image 536" descr=" ">    </p:cNvPr>
          <p:cNvPicPr>
            <a:picLocks noChangeAspect="1"/>
          </p:cNvPicPr>
          <p:nvPr/>
        </p:nvPicPr>
        <p:blipFill>
          <a:blip r:embed="rId1071">
            <a:extLst>
              <a:ext uri="{96DAC541-7B7A-43D3-8B79-37D633B846F1}">
                <asvg:svgBlip xmlns:asvg="http://schemas.microsoft.com/office/drawing/2016/SVG/main" r:embed="rId1072"/>
              </a:ext>
            </a:extLst>
          </a:blip>
          <a:stretch>
            <a:fillRect/>
          </a:stretch>
        </p:blipFill>
        <p:spPr>
          <a:xfrm>
            <a:off x="8559659" y="7174299"/>
            <a:ext cx="147940" cy="148955"/>
          </a:xfrm>
          <a:prstGeom prst="rect">
            <a:avLst/>
          </a:prstGeom>
        </p:spPr>
      </p:pic>
      <p:pic>
        <p:nvPicPr>
          <p:cNvPr id="541" name="Image 537" descr=" ">    </p:cNvPr>
          <p:cNvPicPr>
            <a:picLocks noChangeAspect="1"/>
          </p:cNvPicPr>
          <p:nvPr/>
        </p:nvPicPr>
        <p:blipFill>
          <a:blip r:embed="rId1073">
            <a:extLst>
              <a:ext uri="{96DAC541-7B7A-43D3-8B79-37D633B846F1}">
                <asvg:svgBlip xmlns:asvg="http://schemas.microsoft.com/office/drawing/2016/SVG/main" r:embed="rId1074"/>
              </a:ext>
            </a:extLst>
          </a:blip>
          <a:stretch>
            <a:fillRect/>
          </a:stretch>
        </p:blipFill>
        <p:spPr>
          <a:xfrm>
            <a:off x="6271941" y="9474019"/>
            <a:ext cx="146954" cy="146900"/>
          </a:xfrm>
          <a:prstGeom prst="rect">
            <a:avLst/>
          </a:prstGeom>
        </p:spPr>
      </p:pic>
      <p:pic>
        <p:nvPicPr>
          <p:cNvPr id="542" name="Image 538" descr=" ">    </p:cNvPr>
          <p:cNvPicPr>
            <a:picLocks noChangeAspect="1"/>
          </p:cNvPicPr>
          <p:nvPr/>
        </p:nvPicPr>
        <p:blipFill>
          <a:blip r:embed="rId1075">
            <a:extLst>
              <a:ext uri="{96DAC541-7B7A-43D3-8B79-37D633B846F1}">
                <asvg:svgBlip xmlns:asvg="http://schemas.microsoft.com/office/drawing/2016/SVG/main" r:embed="rId1076"/>
              </a:ext>
            </a:extLst>
          </a:blip>
          <a:stretch>
            <a:fillRect/>
          </a:stretch>
        </p:blipFill>
        <p:spPr>
          <a:xfrm>
            <a:off x="5123558" y="4894393"/>
            <a:ext cx="149440" cy="147422"/>
          </a:xfrm>
          <a:prstGeom prst="rect">
            <a:avLst/>
          </a:prstGeom>
        </p:spPr>
      </p:pic>
      <p:pic>
        <p:nvPicPr>
          <p:cNvPr id="543" name="Image 539" descr=" ">    </p:cNvPr>
          <p:cNvPicPr>
            <a:picLocks noChangeAspect="1"/>
          </p:cNvPicPr>
          <p:nvPr/>
        </p:nvPicPr>
        <p:blipFill>
          <a:blip r:embed="rId1077">
            <a:extLst>
              <a:ext uri="{96DAC541-7B7A-43D3-8B79-37D633B846F1}">
                <asvg:svgBlip xmlns:asvg="http://schemas.microsoft.com/office/drawing/2016/SVG/main" r:embed="rId1078"/>
              </a:ext>
            </a:extLst>
          </a:blip>
          <a:stretch>
            <a:fillRect/>
          </a:stretch>
        </p:blipFill>
        <p:spPr>
          <a:xfrm>
            <a:off x="9136842" y="4892901"/>
            <a:ext cx="143652" cy="148862"/>
          </a:xfrm>
          <a:prstGeom prst="rect">
            <a:avLst/>
          </a:prstGeom>
        </p:spPr>
      </p:pic>
      <p:pic>
        <p:nvPicPr>
          <p:cNvPr id="544" name="Image 540" descr=" ">    </p:cNvPr>
          <p:cNvPicPr>
            <a:picLocks noChangeAspect="1"/>
          </p:cNvPicPr>
          <p:nvPr/>
        </p:nvPicPr>
        <p:blipFill>
          <a:blip r:embed="rId1079">
            <a:extLst>
              <a:ext uri="{96DAC541-7B7A-43D3-8B79-37D633B846F1}">
                <asvg:svgBlip xmlns:asvg="http://schemas.microsoft.com/office/drawing/2016/SVG/main" r:embed="rId1080"/>
              </a:ext>
            </a:extLst>
          </a:blip>
          <a:stretch>
            <a:fillRect/>
          </a:stretch>
        </p:blipFill>
        <p:spPr>
          <a:xfrm>
            <a:off x="5700360" y="4321772"/>
            <a:ext cx="144050" cy="149222"/>
          </a:xfrm>
          <a:prstGeom prst="rect">
            <a:avLst/>
          </a:prstGeom>
        </p:spPr>
      </p:pic>
      <p:pic>
        <p:nvPicPr>
          <p:cNvPr id="545" name="Image 541" descr=" ">    </p:cNvPr>
          <p:cNvPicPr>
            <a:picLocks noChangeAspect="1"/>
          </p:cNvPicPr>
          <p:nvPr/>
        </p:nvPicPr>
        <p:blipFill>
          <a:blip r:embed="rId1081">
            <a:extLst>
              <a:ext uri="{96DAC541-7B7A-43D3-8B79-37D633B846F1}">
                <asvg:svgBlip xmlns:asvg="http://schemas.microsoft.com/office/drawing/2016/SVG/main" r:embed="rId1082"/>
              </a:ext>
            </a:extLst>
          </a:blip>
          <a:stretch>
            <a:fillRect/>
          </a:stretch>
        </p:blipFill>
        <p:spPr>
          <a:xfrm>
            <a:off x="6841996" y="3177288"/>
            <a:ext cx="146268" cy="150519"/>
          </a:xfrm>
          <a:prstGeom prst="rect">
            <a:avLst/>
          </a:prstGeom>
        </p:spPr>
      </p:pic>
      <p:pic>
        <p:nvPicPr>
          <p:cNvPr id="546" name="Image 542" descr=" ">    </p:cNvPr>
          <p:cNvPicPr>
            <a:picLocks noChangeAspect="1"/>
          </p:cNvPicPr>
          <p:nvPr/>
        </p:nvPicPr>
        <p:blipFill>
          <a:blip r:embed="rId1083">
            <a:extLst>
              <a:ext uri="{96DAC541-7B7A-43D3-8B79-37D633B846F1}">
                <asvg:svgBlip xmlns:asvg="http://schemas.microsoft.com/office/drawing/2016/SVG/main" r:embed="rId1084"/>
              </a:ext>
            </a:extLst>
          </a:blip>
          <a:stretch>
            <a:fillRect/>
          </a:stretch>
        </p:blipFill>
        <p:spPr>
          <a:xfrm>
            <a:off x="7990705" y="7177931"/>
            <a:ext cx="145075" cy="150129"/>
          </a:xfrm>
          <a:prstGeom prst="rect">
            <a:avLst/>
          </a:prstGeom>
        </p:spPr>
      </p:pic>
      <p:pic>
        <p:nvPicPr>
          <p:cNvPr id="547" name="Image 543" descr=" ">    </p:cNvPr>
          <p:cNvPicPr>
            <a:picLocks noChangeAspect="1"/>
          </p:cNvPicPr>
          <p:nvPr/>
        </p:nvPicPr>
        <p:blipFill>
          <a:blip r:embed="rId1085">
            <a:extLst>
              <a:ext uri="{96DAC541-7B7A-43D3-8B79-37D633B846F1}">
                <asvg:svgBlip xmlns:asvg="http://schemas.microsoft.com/office/drawing/2016/SVG/main" r:embed="rId1086"/>
              </a:ext>
            </a:extLst>
          </a:blip>
          <a:stretch>
            <a:fillRect/>
          </a:stretch>
        </p:blipFill>
        <p:spPr>
          <a:xfrm>
            <a:off x="5123528" y="7174193"/>
            <a:ext cx="149870" cy="146230"/>
          </a:xfrm>
          <a:prstGeom prst="rect">
            <a:avLst/>
          </a:prstGeom>
        </p:spPr>
      </p:pic>
      <p:pic>
        <p:nvPicPr>
          <p:cNvPr id="548" name="Image 544" descr=" ">    </p:cNvPr>
          <p:cNvPicPr>
            <a:picLocks noChangeAspect="1"/>
          </p:cNvPicPr>
          <p:nvPr/>
        </p:nvPicPr>
        <p:blipFill>
          <a:blip r:embed="rId1087">
            <a:extLst>
              <a:ext uri="{96DAC541-7B7A-43D3-8B79-37D633B846F1}">
                <asvg:svgBlip xmlns:asvg="http://schemas.microsoft.com/office/drawing/2016/SVG/main" r:embed="rId1088"/>
              </a:ext>
            </a:extLst>
          </a:blip>
          <a:stretch>
            <a:fillRect/>
          </a:stretch>
        </p:blipFill>
        <p:spPr>
          <a:xfrm>
            <a:off x="9135269" y="4318848"/>
            <a:ext cx="143831" cy="149847"/>
          </a:xfrm>
          <a:prstGeom prst="rect">
            <a:avLst/>
          </a:prstGeom>
        </p:spPr>
      </p:pic>
      <p:pic>
        <p:nvPicPr>
          <p:cNvPr id="549" name="Image 545" descr=" ">    </p:cNvPr>
          <p:cNvPicPr>
            <a:picLocks noChangeAspect="1"/>
          </p:cNvPicPr>
          <p:nvPr/>
        </p:nvPicPr>
        <p:blipFill>
          <a:blip r:embed="rId1089">
            <a:extLst>
              <a:ext uri="{96DAC541-7B7A-43D3-8B79-37D633B846F1}">
                <asvg:svgBlip xmlns:asvg="http://schemas.microsoft.com/office/drawing/2016/SVG/main" r:embed="rId1090"/>
              </a:ext>
            </a:extLst>
          </a:blip>
          <a:stretch>
            <a:fillRect/>
          </a:stretch>
        </p:blipFill>
        <p:spPr>
          <a:xfrm>
            <a:off x="10852103" y="9474428"/>
            <a:ext cx="143426" cy="148228"/>
          </a:xfrm>
          <a:prstGeom prst="rect">
            <a:avLst/>
          </a:prstGeom>
        </p:spPr>
      </p:pic>
      <p:pic>
        <p:nvPicPr>
          <p:cNvPr id="550" name="Image 546" descr=" ">    </p:cNvPr>
          <p:cNvPicPr>
            <a:picLocks noChangeAspect="1"/>
          </p:cNvPicPr>
          <p:nvPr/>
        </p:nvPicPr>
        <p:blipFill>
          <a:blip r:embed="rId1091">
            <a:extLst>
              <a:ext uri="{96DAC541-7B7A-43D3-8B79-37D633B846F1}">
                <asvg:svgBlip xmlns:asvg="http://schemas.microsoft.com/office/drawing/2016/SVG/main" r:embed="rId1092"/>
              </a:ext>
            </a:extLst>
          </a:blip>
          <a:stretch>
            <a:fillRect/>
          </a:stretch>
        </p:blipFill>
        <p:spPr>
          <a:xfrm>
            <a:off x="8561298" y="9474417"/>
            <a:ext cx="146461" cy="143895"/>
          </a:xfrm>
          <a:prstGeom prst="rect">
            <a:avLst/>
          </a:prstGeom>
        </p:spPr>
      </p:pic>
      <p:pic>
        <p:nvPicPr>
          <p:cNvPr id="551" name="Image 547" descr=" ">    </p:cNvPr>
          <p:cNvPicPr>
            <a:picLocks noChangeAspect="1"/>
          </p:cNvPicPr>
          <p:nvPr/>
        </p:nvPicPr>
        <p:blipFill>
          <a:blip r:embed="rId1093">
            <a:extLst>
              <a:ext uri="{96DAC541-7B7A-43D3-8B79-37D633B846F1}">
                <asvg:svgBlip xmlns:asvg="http://schemas.microsoft.com/office/drawing/2016/SVG/main" r:embed="rId1094"/>
              </a:ext>
            </a:extLst>
          </a:blip>
          <a:stretch>
            <a:fillRect/>
          </a:stretch>
        </p:blipFill>
        <p:spPr>
          <a:xfrm>
            <a:off x="6272003" y="2602195"/>
            <a:ext cx="142707" cy="149104"/>
          </a:xfrm>
          <a:prstGeom prst="rect">
            <a:avLst/>
          </a:prstGeom>
        </p:spPr>
      </p:pic>
      <p:pic>
        <p:nvPicPr>
          <p:cNvPr id="552" name="Image 548" descr=" ">    </p:cNvPr>
          <p:cNvPicPr>
            <a:picLocks noChangeAspect="1"/>
          </p:cNvPicPr>
          <p:nvPr/>
        </p:nvPicPr>
        <p:blipFill>
          <a:blip r:embed="rId1095">
            <a:extLst>
              <a:ext uri="{96DAC541-7B7A-43D3-8B79-37D633B846F1}">
                <asvg:svgBlip xmlns:asvg="http://schemas.microsoft.com/office/drawing/2016/SVG/main" r:embed="rId1096"/>
              </a:ext>
            </a:extLst>
          </a:blip>
          <a:stretch>
            <a:fillRect/>
          </a:stretch>
        </p:blipFill>
        <p:spPr>
          <a:xfrm>
            <a:off x="3981662" y="6614657"/>
            <a:ext cx="144640" cy="147594"/>
          </a:xfrm>
          <a:prstGeom prst="rect">
            <a:avLst/>
          </a:prstGeom>
        </p:spPr>
      </p:pic>
      <p:pic>
        <p:nvPicPr>
          <p:cNvPr id="553" name="Image 549" descr=" ">    </p:cNvPr>
          <p:cNvPicPr>
            <a:picLocks noChangeAspect="1"/>
          </p:cNvPicPr>
          <p:nvPr/>
        </p:nvPicPr>
        <p:blipFill>
          <a:blip r:embed="rId1097">
            <a:extLst>
              <a:ext uri="{96DAC541-7B7A-43D3-8B79-37D633B846F1}">
                <asvg:svgBlip xmlns:asvg="http://schemas.microsoft.com/office/drawing/2016/SVG/main" r:embed="rId1098"/>
              </a:ext>
            </a:extLst>
          </a:blip>
          <a:stretch>
            <a:fillRect/>
          </a:stretch>
        </p:blipFill>
        <p:spPr>
          <a:xfrm>
            <a:off x="6846990" y="4322155"/>
            <a:ext cx="144429" cy="148907"/>
          </a:xfrm>
          <a:prstGeom prst="rect">
            <a:avLst/>
          </a:prstGeom>
        </p:spPr>
      </p:pic>
      <p:pic>
        <p:nvPicPr>
          <p:cNvPr id="554" name="Image 550" descr=" ">    </p:cNvPr>
          <p:cNvPicPr>
            <a:picLocks noChangeAspect="1"/>
          </p:cNvPicPr>
          <p:nvPr/>
        </p:nvPicPr>
        <p:blipFill>
          <a:blip r:embed="rId1099">
            <a:extLst>
              <a:ext uri="{96DAC541-7B7A-43D3-8B79-37D633B846F1}">
                <asvg:svgBlip xmlns:asvg="http://schemas.microsoft.com/office/drawing/2016/SVG/main" r:embed="rId1100"/>
              </a:ext>
            </a:extLst>
          </a:blip>
          <a:stretch>
            <a:fillRect/>
          </a:stretch>
        </p:blipFill>
        <p:spPr>
          <a:xfrm>
            <a:off x="7414555" y="3753793"/>
            <a:ext cx="145992" cy="148501"/>
          </a:xfrm>
          <a:prstGeom prst="rect">
            <a:avLst/>
          </a:prstGeom>
        </p:spPr>
      </p:pic>
      <p:pic>
        <p:nvPicPr>
          <p:cNvPr id="555" name="Image 551" descr=" ">    </p:cNvPr>
          <p:cNvPicPr>
            <a:picLocks noChangeAspect="1"/>
          </p:cNvPicPr>
          <p:nvPr/>
        </p:nvPicPr>
        <p:blipFill>
          <a:blip r:embed="rId1101">
            <a:extLst>
              <a:ext uri="{96DAC541-7B7A-43D3-8B79-37D633B846F1}">
                <asvg:svgBlip xmlns:asvg="http://schemas.microsoft.com/office/drawing/2016/SVG/main" r:embed="rId1102"/>
              </a:ext>
            </a:extLst>
          </a:blip>
          <a:stretch>
            <a:fillRect/>
          </a:stretch>
        </p:blipFill>
        <p:spPr>
          <a:xfrm>
            <a:off x="6267819" y="4324024"/>
            <a:ext cx="148535" cy="149220"/>
          </a:xfrm>
          <a:prstGeom prst="rect">
            <a:avLst/>
          </a:prstGeom>
        </p:spPr>
      </p:pic>
      <p:pic>
        <p:nvPicPr>
          <p:cNvPr id="556" name="Image 552" descr=" ">    </p:cNvPr>
          <p:cNvPicPr>
            <a:picLocks noChangeAspect="1"/>
          </p:cNvPicPr>
          <p:nvPr/>
        </p:nvPicPr>
        <p:blipFill>
          <a:blip r:embed="rId1103">
            <a:extLst>
              <a:ext uri="{96DAC541-7B7A-43D3-8B79-37D633B846F1}">
                <asvg:svgBlip xmlns:asvg="http://schemas.microsoft.com/office/drawing/2016/SVG/main" r:embed="rId1104"/>
              </a:ext>
            </a:extLst>
          </a:blip>
          <a:stretch>
            <a:fillRect/>
          </a:stretch>
        </p:blipFill>
        <p:spPr>
          <a:xfrm>
            <a:off x="7420026" y="2604379"/>
            <a:ext cx="141591" cy="148510"/>
          </a:xfrm>
          <a:prstGeom prst="rect">
            <a:avLst/>
          </a:prstGeom>
        </p:spPr>
      </p:pic>
      <p:pic>
        <p:nvPicPr>
          <p:cNvPr id="557" name="Image 553" descr=" ">    </p:cNvPr>
          <p:cNvPicPr>
            <a:picLocks noChangeAspect="1"/>
          </p:cNvPicPr>
          <p:nvPr/>
        </p:nvPicPr>
        <p:blipFill>
          <a:blip r:embed="rId1105">
            <a:extLst>
              <a:ext uri="{96DAC541-7B7A-43D3-8B79-37D633B846F1}">
                <asvg:svgBlip xmlns:asvg="http://schemas.microsoft.com/office/drawing/2016/SVG/main" r:embed="rId1106"/>
              </a:ext>
            </a:extLst>
          </a:blip>
          <a:stretch>
            <a:fillRect/>
          </a:stretch>
        </p:blipFill>
        <p:spPr>
          <a:xfrm>
            <a:off x="7987729" y="4324728"/>
            <a:ext cx="146314" cy="147124"/>
          </a:xfrm>
          <a:prstGeom prst="rect">
            <a:avLst/>
          </a:prstGeom>
        </p:spPr>
      </p:pic>
      <p:pic>
        <p:nvPicPr>
          <p:cNvPr id="558" name="Image 554" descr=" ">    </p:cNvPr>
          <p:cNvPicPr>
            <a:picLocks noChangeAspect="1"/>
          </p:cNvPicPr>
          <p:nvPr/>
        </p:nvPicPr>
        <p:blipFill>
          <a:blip r:embed="rId1107">
            <a:extLst>
              <a:ext uri="{96DAC541-7B7A-43D3-8B79-37D633B846F1}">
                <asvg:svgBlip xmlns:asvg="http://schemas.microsoft.com/office/drawing/2016/SVG/main" r:embed="rId1108"/>
              </a:ext>
            </a:extLst>
          </a:blip>
          <a:stretch>
            <a:fillRect/>
          </a:stretch>
        </p:blipFill>
        <p:spPr>
          <a:xfrm>
            <a:off x="3985673" y="7757209"/>
            <a:ext cx="144698" cy="147434"/>
          </a:xfrm>
          <a:prstGeom prst="rect">
            <a:avLst/>
          </a:prstGeom>
        </p:spPr>
      </p:pic>
      <p:pic>
        <p:nvPicPr>
          <p:cNvPr id="559" name="Image 555" descr=" ">    </p:cNvPr>
          <p:cNvPicPr>
            <a:picLocks noChangeAspect="1"/>
          </p:cNvPicPr>
          <p:nvPr/>
        </p:nvPicPr>
        <p:blipFill>
          <a:blip r:embed="rId1109">
            <a:extLst>
              <a:ext uri="{96DAC541-7B7A-43D3-8B79-37D633B846F1}">
                <asvg:svgBlip xmlns:asvg="http://schemas.microsoft.com/office/drawing/2016/SVG/main" r:embed="rId1110"/>
              </a:ext>
            </a:extLst>
          </a:blip>
          <a:stretch>
            <a:fillRect/>
          </a:stretch>
        </p:blipFill>
        <p:spPr>
          <a:xfrm>
            <a:off x="9132934" y="7756758"/>
            <a:ext cx="146405" cy="147224"/>
          </a:xfrm>
          <a:prstGeom prst="rect">
            <a:avLst/>
          </a:prstGeom>
        </p:spPr>
      </p:pic>
      <p:pic>
        <p:nvPicPr>
          <p:cNvPr id="560" name="Image 556" descr=" ">    </p:cNvPr>
          <p:cNvPicPr>
            <a:picLocks noChangeAspect="1"/>
          </p:cNvPicPr>
          <p:nvPr/>
        </p:nvPicPr>
        <p:blipFill>
          <a:blip r:embed="rId1111">
            <a:extLst>
              <a:ext uri="{96DAC541-7B7A-43D3-8B79-37D633B846F1}">
                <asvg:svgBlip xmlns:asvg="http://schemas.microsoft.com/office/drawing/2016/SVG/main" r:embed="rId1112"/>
              </a:ext>
            </a:extLst>
          </a:blip>
          <a:stretch>
            <a:fillRect/>
          </a:stretch>
        </p:blipFill>
        <p:spPr>
          <a:xfrm>
            <a:off x="9314545" y="7178604"/>
            <a:ext cx="156984" cy="143770"/>
          </a:xfrm>
          <a:prstGeom prst="rect">
            <a:avLst/>
          </a:prstGeom>
        </p:spPr>
      </p:pic>
      <p:pic>
        <p:nvPicPr>
          <p:cNvPr id="561" name="Image 557" descr=" ">    </p:cNvPr>
          <p:cNvPicPr>
            <a:picLocks noChangeAspect="1"/>
          </p:cNvPicPr>
          <p:nvPr/>
        </p:nvPicPr>
        <p:blipFill>
          <a:blip r:embed="rId1113">
            <a:extLst>
              <a:ext uri="{96DAC541-7B7A-43D3-8B79-37D633B846F1}">
                <asvg:svgBlip xmlns:asvg="http://schemas.microsoft.com/office/drawing/2016/SVG/main" r:embed="rId1114"/>
              </a:ext>
            </a:extLst>
          </a:blip>
          <a:stretch>
            <a:fillRect/>
          </a:stretch>
        </p:blipFill>
        <p:spPr>
          <a:xfrm>
            <a:off x="5125379" y="6041952"/>
            <a:ext cx="145157" cy="146910"/>
          </a:xfrm>
          <a:prstGeom prst="rect">
            <a:avLst/>
          </a:prstGeom>
        </p:spPr>
      </p:pic>
      <p:pic>
        <p:nvPicPr>
          <p:cNvPr id="562" name="Image 558" descr=" ">    </p:cNvPr>
          <p:cNvPicPr>
            <a:picLocks noChangeAspect="1"/>
          </p:cNvPicPr>
          <p:nvPr/>
        </p:nvPicPr>
        <p:blipFill>
          <a:blip r:embed="rId1115">
            <a:extLst>
              <a:ext uri="{96DAC541-7B7A-43D3-8B79-37D633B846F1}">
                <asvg:svgBlip xmlns:asvg="http://schemas.microsoft.com/office/drawing/2016/SVG/main" r:embed="rId1116"/>
              </a:ext>
            </a:extLst>
          </a:blip>
          <a:stretch>
            <a:fillRect/>
          </a:stretch>
        </p:blipFill>
        <p:spPr>
          <a:xfrm>
            <a:off x="7987798" y="8333147"/>
            <a:ext cx="145572" cy="145436"/>
          </a:xfrm>
          <a:prstGeom prst="rect">
            <a:avLst/>
          </a:prstGeom>
        </p:spPr>
      </p:pic>
      <p:pic>
        <p:nvPicPr>
          <p:cNvPr id="563" name="Image 559" descr=" ">    </p:cNvPr>
          <p:cNvPicPr>
            <a:picLocks noChangeAspect="1"/>
          </p:cNvPicPr>
          <p:nvPr/>
        </p:nvPicPr>
        <p:blipFill>
          <a:blip r:embed="rId1117">
            <a:extLst>
              <a:ext uri="{96DAC541-7B7A-43D3-8B79-37D633B846F1}">
                <asvg:svgBlip xmlns:asvg="http://schemas.microsoft.com/office/drawing/2016/SVG/main" r:embed="rId1118"/>
              </a:ext>
            </a:extLst>
          </a:blip>
          <a:stretch>
            <a:fillRect/>
          </a:stretch>
        </p:blipFill>
        <p:spPr>
          <a:xfrm>
            <a:off x="6271532" y="7757723"/>
            <a:ext cx="144219" cy="147673"/>
          </a:xfrm>
          <a:prstGeom prst="rect">
            <a:avLst/>
          </a:prstGeom>
        </p:spPr>
      </p:pic>
      <p:pic>
        <p:nvPicPr>
          <p:cNvPr id="564" name="Image 560" descr=" ">    </p:cNvPr>
          <p:cNvPicPr>
            <a:picLocks noChangeAspect="1"/>
          </p:cNvPicPr>
          <p:nvPr/>
        </p:nvPicPr>
        <p:blipFill>
          <a:blip r:embed="rId1119">
            <a:extLst>
              <a:ext uri="{96DAC541-7B7A-43D3-8B79-37D633B846F1}">
                <asvg:svgBlip xmlns:asvg="http://schemas.microsoft.com/office/drawing/2016/SVG/main" r:embed="rId1120"/>
              </a:ext>
            </a:extLst>
          </a:blip>
          <a:stretch>
            <a:fillRect/>
          </a:stretch>
        </p:blipFill>
        <p:spPr>
          <a:xfrm>
            <a:off x="6269603" y="8333631"/>
            <a:ext cx="144103" cy="144261"/>
          </a:xfrm>
          <a:prstGeom prst="rect">
            <a:avLst/>
          </a:prstGeom>
        </p:spPr>
      </p:pic>
      <p:pic>
        <p:nvPicPr>
          <p:cNvPr id="565" name="Image 561" descr=" ">    </p:cNvPr>
          <p:cNvPicPr>
            <a:picLocks noChangeAspect="1"/>
          </p:cNvPicPr>
          <p:nvPr/>
        </p:nvPicPr>
        <p:blipFill>
          <a:blip r:embed="rId1121">
            <a:extLst>
              <a:ext uri="{96DAC541-7B7A-43D3-8B79-37D633B846F1}">
                <asvg:svgBlip xmlns:asvg="http://schemas.microsoft.com/office/drawing/2016/SVG/main" r:embed="rId1122"/>
              </a:ext>
            </a:extLst>
          </a:blip>
          <a:stretch>
            <a:fillRect/>
          </a:stretch>
        </p:blipFill>
        <p:spPr>
          <a:xfrm>
            <a:off x="9706326" y="7171454"/>
            <a:ext cx="145574" cy="143928"/>
          </a:xfrm>
          <a:prstGeom prst="rect">
            <a:avLst/>
          </a:prstGeom>
        </p:spPr>
      </p:pic>
      <p:pic>
        <p:nvPicPr>
          <p:cNvPr id="566" name="Image 562" descr=" ">    </p:cNvPr>
          <p:cNvPicPr>
            <a:picLocks noChangeAspect="1"/>
          </p:cNvPicPr>
          <p:nvPr/>
        </p:nvPicPr>
        <p:blipFill>
          <a:blip r:embed="rId1123">
            <a:extLst>
              <a:ext uri="{96DAC541-7B7A-43D3-8B79-37D633B846F1}">
                <asvg:svgBlip xmlns:asvg="http://schemas.microsoft.com/office/drawing/2016/SVG/main" r:embed="rId1124"/>
              </a:ext>
            </a:extLst>
          </a:blip>
          <a:stretch>
            <a:fillRect/>
          </a:stretch>
        </p:blipFill>
        <p:spPr>
          <a:xfrm>
            <a:off x="3982368" y="7175643"/>
            <a:ext cx="142982" cy="142729"/>
          </a:xfrm>
          <a:prstGeom prst="rect">
            <a:avLst/>
          </a:prstGeom>
        </p:spPr>
      </p:pic>
      <p:pic>
        <p:nvPicPr>
          <p:cNvPr id="567" name="Image 563" descr=" ">    </p:cNvPr>
          <p:cNvPicPr>
            <a:picLocks noChangeAspect="1"/>
          </p:cNvPicPr>
          <p:nvPr/>
        </p:nvPicPr>
        <p:blipFill>
          <a:blip r:embed="rId1125">
            <a:extLst>
              <a:ext uri="{96DAC541-7B7A-43D3-8B79-37D633B846F1}">
                <asvg:svgBlip xmlns:asvg="http://schemas.microsoft.com/office/drawing/2016/SVG/main" r:embed="rId1126"/>
              </a:ext>
            </a:extLst>
          </a:blip>
          <a:stretch>
            <a:fillRect/>
          </a:stretch>
        </p:blipFill>
        <p:spPr>
          <a:xfrm>
            <a:off x="10279234" y="6614719"/>
            <a:ext cx="141271" cy="143563"/>
          </a:xfrm>
          <a:prstGeom prst="rect">
            <a:avLst/>
          </a:prstGeom>
        </p:spPr>
      </p:pic>
      <p:pic>
        <p:nvPicPr>
          <p:cNvPr id="568" name="Image 564" descr=" ">    </p:cNvPr>
          <p:cNvPicPr>
            <a:picLocks noChangeAspect="1"/>
          </p:cNvPicPr>
          <p:nvPr/>
        </p:nvPicPr>
        <p:blipFill>
          <a:blip r:embed="rId1127">
            <a:extLst>
              <a:ext uri="{96DAC541-7B7A-43D3-8B79-37D633B846F1}">
                <asvg:svgBlip xmlns:asvg="http://schemas.microsoft.com/office/drawing/2016/SVG/main" r:embed="rId1128"/>
              </a:ext>
            </a:extLst>
          </a:blip>
          <a:stretch>
            <a:fillRect/>
          </a:stretch>
        </p:blipFill>
        <p:spPr>
          <a:xfrm>
            <a:off x="6845356" y="9476843"/>
            <a:ext cx="141731" cy="143015"/>
          </a:xfrm>
          <a:prstGeom prst="rect">
            <a:avLst/>
          </a:prstGeom>
        </p:spPr>
      </p:pic>
      <p:pic>
        <p:nvPicPr>
          <p:cNvPr id="569" name="Image 565" descr=" ">    </p:cNvPr>
          <p:cNvPicPr>
            <a:picLocks noChangeAspect="1"/>
          </p:cNvPicPr>
          <p:nvPr/>
        </p:nvPicPr>
        <p:blipFill>
          <a:blip r:embed="rId1129">
            <a:extLst>
              <a:ext uri="{96DAC541-7B7A-43D3-8B79-37D633B846F1}">
                <asvg:svgBlip xmlns:asvg="http://schemas.microsoft.com/office/drawing/2016/SVG/main" r:embed="rId1130"/>
              </a:ext>
            </a:extLst>
          </a:blip>
          <a:stretch>
            <a:fillRect/>
          </a:stretch>
        </p:blipFill>
        <p:spPr>
          <a:xfrm>
            <a:off x="9133301" y="7171652"/>
            <a:ext cx="143997" cy="144732"/>
          </a:xfrm>
          <a:prstGeom prst="rect">
            <a:avLst/>
          </a:prstGeom>
        </p:spPr>
      </p:pic>
      <p:pic>
        <p:nvPicPr>
          <p:cNvPr id="570" name="Image 566" descr=" ">    </p:cNvPr>
          <p:cNvPicPr>
            <a:picLocks noChangeAspect="1"/>
          </p:cNvPicPr>
          <p:nvPr/>
        </p:nvPicPr>
        <p:blipFill>
          <a:blip r:embed="rId1131">
            <a:extLst>
              <a:ext uri="{96DAC541-7B7A-43D3-8B79-37D633B846F1}">
                <asvg:svgBlip xmlns:asvg="http://schemas.microsoft.com/office/drawing/2016/SVG/main" r:embed="rId1132"/>
              </a:ext>
            </a:extLst>
          </a:blip>
          <a:stretch>
            <a:fillRect/>
          </a:stretch>
        </p:blipFill>
        <p:spPr>
          <a:xfrm>
            <a:off x="9135447" y="8903866"/>
            <a:ext cx="142249" cy="143788"/>
          </a:xfrm>
          <a:prstGeom prst="rect">
            <a:avLst/>
          </a:prstGeom>
        </p:spPr>
      </p:pic>
      <p:pic>
        <p:nvPicPr>
          <p:cNvPr id="571" name="Image 567" descr=" ">    </p:cNvPr>
          <p:cNvPicPr>
            <a:picLocks noChangeAspect="1"/>
          </p:cNvPicPr>
          <p:nvPr/>
        </p:nvPicPr>
        <p:blipFill>
          <a:blip r:embed="rId1133">
            <a:extLst>
              <a:ext uri="{96DAC541-7B7A-43D3-8B79-37D633B846F1}">
                <asvg:svgBlip xmlns:asvg="http://schemas.microsoft.com/office/drawing/2016/SVG/main" r:embed="rId1134"/>
              </a:ext>
            </a:extLst>
          </a:blip>
          <a:stretch>
            <a:fillRect/>
          </a:stretch>
        </p:blipFill>
        <p:spPr>
          <a:xfrm>
            <a:off x="6843989" y="8904906"/>
            <a:ext cx="142859" cy="143233"/>
          </a:xfrm>
          <a:prstGeom prst="rect">
            <a:avLst/>
          </a:prstGeom>
        </p:spPr>
      </p:pic>
      <p:pic>
        <p:nvPicPr>
          <p:cNvPr id="572" name="Image 568" descr=" ">    </p:cNvPr>
          <p:cNvPicPr>
            <a:picLocks noChangeAspect="1"/>
          </p:cNvPicPr>
          <p:nvPr/>
        </p:nvPicPr>
        <p:blipFill>
          <a:blip r:embed="rId1135">
            <a:extLst>
              <a:ext uri="{96DAC541-7B7A-43D3-8B79-37D633B846F1}">
                <asvg:svgBlip xmlns:asvg="http://schemas.microsoft.com/office/drawing/2016/SVG/main" r:embed="rId1136"/>
              </a:ext>
            </a:extLst>
          </a:blip>
          <a:stretch>
            <a:fillRect/>
          </a:stretch>
        </p:blipFill>
        <p:spPr>
          <a:xfrm>
            <a:off x="6843393" y="8330354"/>
            <a:ext cx="144783" cy="145435"/>
          </a:xfrm>
          <a:prstGeom prst="rect">
            <a:avLst/>
          </a:prstGeom>
        </p:spPr>
      </p:pic>
      <p:pic>
        <p:nvPicPr>
          <p:cNvPr id="573" name="Image 569" descr=" ">    </p:cNvPr>
          <p:cNvPicPr>
            <a:picLocks noChangeAspect="1"/>
          </p:cNvPicPr>
          <p:nvPr/>
        </p:nvPicPr>
        <p:blipFill>
          <a:blip r:embed="rId1137">
            <a:extLst>
              <a:ext uri="{96DAC541-7B7A-43D3-8B79-37D633B846F1}">
                <asvg:svgBlip xmlns:asvg="http://schemas.microsoft.com/office/drawing/2016/SVG/main" r:embed="rId1138"/>
              </a:ext>
            </a:extLst>
          </a:blip>
          <a:stretch>
            <a:fillRect/>
          </a:stretch>
        </p:blipFill>
        <p:spPr>
          <a:xfrm>
            <a:off x="7635860" y="5440552"/>
            <a:ext cx="82719" cy="58694"/>
          </a:xfrm>
          <a:prstGeom prst="rect">
            <a:avLst/>
          </a:prstGeom>
        </p:spPr>
      </p:pic>
      <p:pic>
        <p:nvPicPr>
          <p:cNvPr id="574" name="Image 570" descr=" ">    </p:cNvPr>
          <p:cNvPicPr>
            <a:picLocks noChangeAspect="1"/>
          </p:cNvPicPr>
          <p:nvPr/>
        </p:nvPicPr>
        <p:blipFill>
          <a:blip r:embed="rId1139"/>
          <a:stretch>
            <a:fillRect/>
          </a:stretch>
        </p:blipFill>
        <p:spPr>
          <a:xfrm>
            <a:off x="11469534" y="3975100"/>
            <a:ext cx="9893557" cy="3893820"/>
          </a:xfrm>
          <a:prstGeom prst="rect">
            <a:avLst/>
          </a:prstGeom>
        </p:spPr>
      </p:pic>
      <p:sp>
        <p:nvSpPr>
          <p:cNvPr id="575" name="Text 2"/>
          <p:cNvSpPr/>
          <p:nvPr/>
        </p:nvSpPr>
        <p:spPr>
          <a:xfrm>
            <a:off x="11797167" y="4400550"/>
            <a:ext cx="9158733" cy="2963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501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{ </a:t>
            </a:r>
            <a:endParaRPr lang="en-US" sz="2501" dirty="0"/>
          </a:p>
          <a:p>
            <a:pPr algn="l" indent="0" marL="0">
              <a:buNone/>
            </a:pPr>
            <a:r>
              <a:rPr lang="en-US" sz="2501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‘Obrigado pela presença de todos 😃’,</a:t>
            </a:r>
            <a:endParaRPr lang="en-US" sz="2501" dirty="0"/>
          </a:p>
          <a:p>
            <a:pPr algn="l" indent="0" marL="0">
              <a:buNone/>
            </a:pPr>
            <a:r>
              <a:rPr lang="en-US" sz="2501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</a:t>
            </a:r>
            <a:endParaRPr lang="en-US" sz="2501" dirty="0"/>
          </a:p>
          <a:p>
            <a:pPr algn="l" indent="0" marL="0">
              <a:buNone/>
            </a:pPr>
            <a:r>
              <a:rPr lang="en-US" sz="2501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‘‘‘Todos os códigos e resolução de atividades, em conjunto com os </a:t>
            </a:r>
            <a:endParaRPr lang="en-US" sz="2501" dirty="0"/>
          </a:p>
          <a:p>
            <a:pPr algn="l" indent="0" marL="0">
              <a:buNone/>
            </a:pPr>
            <a:r>
              <a:rPr lang="en-US" sz="2501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slides, estarão presentes no repositório do GitHub oficial da</a:t>
            </a:r>
            <a:endParaRPr lang="en-US" sz="2501" dirty="0"/>
          </a:p>
          <a:p>
            <a:pPr algn="l" indent="0" marL="0">
              <a:buNone/>
            </a:pPr>
            <a:r>
              <a:rPr lang="en-US" sz="2501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monitoria.’’’,</a:t>
            </a:r>
            <a:endParaRPr lang="en-US" sz="2501" dirty="0"/>
          </a:p>
          <a:p>
            <a:pPr algn="l" indent="0" marL="0">
              <a:buNone/>
            </a:pPr>
            <a:r>
              <a:rPr lang="en-US" sz="2501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</a:t>
            </a:r>
            <a:endParaRPr lang="en-US" sz="2501" dirty="0"/>
          </a:p>
          <a:p>
            <a:pPr algn="l" indent="0" marL="0">
              <a:buNone/>
            </a:pPr>
            <a:r>
              <a:rPr lang="en-US" sz="2501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‘‘‘Atenciosamente, Thiago Vinicius!’’’</a:t>
            </a:r>
            <a:endParaRPr lang="en-US" sz="2501" dirty="0"/>
          </a:p>
          <a:p>
            <a:pPr algn="l" indent="0" marL="0">
              <a:buNone/>
            </a:pPr>
            <a:r>
              <a:rPr lang="en-US" sz="2501" dirty="0">
                <a:solidFill>
                  <a:srgbClr val="000000">
                    <a:alpha val="100000"/>
                  </a:srgbClr>
                </a:solidFill>
                <a:latin typeface="VT323 Regular" pitchFamily="34" charset="0"/>
                <a:ea typeface="VT323 Regular" pitchFamily="34" charset="-122"/>
                <a:cs typeface="VT323 Regular" pitchFamily="34" charset="-120"/>
              </a:rPr>
              <a:t>  }</a:t>
            </a:r>
            <a:endParaRPr lang="en-US" sz="250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2024-05-17T16:34:10Z</dcterms:created>
  <dcterms:modified xsi:type="dcterms:W3CDTF">2024-05-17T16:34:10Z</dcterms:modified>
</cp:coreProperties>
</file>