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FA0"/>
    <a:srgbClr val="FFD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F4A790-2CD0-5318-7C6E-7BD62860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8B0ECC-0563-67F8-4645-C8BE8B69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A491BB-220B-98D8-D3C9-73E741F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ADE44E-0766-0CD9-AD23-05CE3000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98AFA6-AEA3-1FDA-5FCD-121B81D1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50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014AFF-2422-C709-2749-96DBF3D1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29774C-5207-E6E8-7968-74147D33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51563E-F3A8-DC00-D9F6-FE67620A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0B3E0A-986C-BE4A-DDE1-E7E3D35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6C2827-FEC6-7991-9DD9-FCA971A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7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410615-6D88-AF82-F8C3-DED40A2CB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65BF249-085B-F5C4-6399-8B5F35D0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43C5E5-0A7D-E669-B900-F9751CD6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8A0731-5685-051D-B4E9-29E1B306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D2962-43F5-9515-D67C-4075808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6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F45DA-BC2B-05BD-6221-0249CBA0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3FDD83-1065-B877-1A7B-1C05DF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B6A01-6157-A179-4E77-DBD4F85E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B3B1F6-8A19-453E-7604-16B813DD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734FCF-974F-8505-935A-F719B9B6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7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4630E-0DD9-21ED-A227-3CCBD674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6B0768-9543-FC92-4DE9-90260019C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E7E344-BF8C-A05C-8A85-53AC2353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FE2EA7-0368-BF8F-8B6A-DD70D31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34E629-C129-DE49-E7C8-D702D9F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1677C2-15D5-F5FC-D6B6-F5F165EA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C0766-E1FC-C8A4-F7E8-40A25702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BB0B2F-FA83-A18C-4A1F-D5385DB4D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71420E-E9EE-869A-0C5E-675C70B8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887788-FF5E-D77A-6C0B-4148A954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D06433-D3CE-B43C-9C95-39B1B5EA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0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7886F-0658-6133-CE1D-B4642DD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694295-ED00-5D6C-50BE-B14C51E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1905D4-9FE8-B20F-4D33-5B805F30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38EAEC-30B2-7D8F-1E42-2EF8EE42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5DBBBED-53DD-0C29-7A6B-6205FE331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A107D4-49FA-973B-5C47-E17886B6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A7F64A-139A-A13B-C340-17106541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32805C2-BE02-E0D7-1B59-51C4DCF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388F4-58D3-D0DE-AA18-D6DAE78A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6691981-2D72-A88A-13FE-D0E14F6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1AFFD7-4C39-5549-4690-54061E1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47D943-24F8-E208-54BC-485D73F0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1A7E562-ADC2-CF89-6881-D0386CB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0AC87C-D6E3-D967-6D24-4EA4C474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0CA419-FE33-07C5-B66B-8A1621B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B7E7D-1BCA-6A1E-3F9A-3C12588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0318A-E2C9-886C-A834-0C240330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652A90-B2C2-36C7-9DCC-EFF90C6D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0AD32A-8D91-16D3-5F50-EDBE388F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3A07C8-FBDF-C267-E9A5-AA12ACC6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B1C985-0F52-D7EB-34B9-8149DD0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62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AD8EB8-A443-1075-9DC0-DB4F4DBA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B4B0054-48A7-4F03-6A6B-2282FB20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54FAB31-9217-9F4C-B750-5F978F1C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8790C4-3CAF-AEA5-CAD9-5B4AD65A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4D31A-ADF0-0292-859A-0DB042B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31A776-1D16-9757-305D-78BE61D0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338AD10-0237-44EE-43B5-EA0A57E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2BDBC8-DD74-B968-E272-7F1D15CA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BAC7D8-D638-F094-E027-97ECE632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4C867-92C0-4056-A64D-7D671271E576}" type="datetimeFigureOut">
              <a:rPr lang="hu-HU" smtClean="0"/>
              <a:t>2023. 11. 27.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D56092-E117-9D7B-DB03-02144B3F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EF2CA8-0788-F7A0-FB4F-1D36567C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25DF4-8465-47F9-8E34-5D08C7D6BB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1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9A52483F-B101-2E91-7470-5132ECB89741}"/>
              </a:ext>
            </a:extLst>
          </p:cNvPr>
          <p:cNvSpPr/>
          <p:nvPr/>
        </p:nvSpPr>
        <p:spPr>
          <a:xfrm>
            <a:off x="6768598" y="1675261"/>
            <a:ext cx="2197281" cy="2274657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9162A802-4B1F-D812-F9BA-01DE0E57DCB8}"/>
              </a:ext>
            </a:extLst>
          </p:cNvPr>
          <p:cNvSpPr/>
          <p:nvPr/>
        </p:nvSpPr>
        <p:spPr>
          <a:xfrm>
            <a:off x="9782042" y="115813"/>
            <a:ext cx="2254157" cy="3957851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A1B5E06A-C1EE-5897-EBBF-1912FA62376F}"/>
              </a:ext>
            </a:extLst>
          </p:cNvPr>
          <p:cNvSpPr/>
          <p:nvPr/>
        </p:nvSpPr>
        <p:spPr>
          <a:xfrm>
            <a:off x="1753748" y="94824"/>
            <a:ext cx="2197281" cy="3083478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0474941-79F9-6850-0070-0219D65ACAB3}"/>
              </a:ext>
            </a:extLst>
          </p:cNvPr>
          <p:cNvSpPr/>
          <p:nvPr/>
        </p:nvSpPr>
        <p:spPr>
          <a:xfrm>
            <a:off x="3924882" y="94824"/>
            <a:ext cx="2254157" cy="3957851"/>
          </a:xfrm>
          <a:prstGeom prst="roundRect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9C7BA5FE-98F5-4507-00FA-72F2DBEB466B}"/>
              </a:ext>
            </a:extLst>
          </p:cNvPr>
          <p:cNvSpPr/>
          <p:nvPr/>
        </p:nvSpPr>
        <p:spPr>
          <a:xfrm>
            <a:off x="1856096" y="5182737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Stats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whole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texts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olyamatábra: Késleltetés 5">
            <a:extLst>
              <a:ext uri="{FF2B5EF4-FFF2-40B4-BE49-F238E27FC236}">
                <a16:creationId xmlns:a16="http://schemas.microsoft.com/office/drawing/2014/main" id="{7A88D47A-0676-3273-CC4C-00E98E972350}"/>
              </a:ext>
            </a:extLst>
          </p:cNvPr>
          <p:cNvSpPr/>
          <p:nvPr/>
        </p:nvSpPr>
        <p:spPr>
          <a:xfrm>
            <a:off x="-13648" y="5182737"/>
            <a:ext cx="1637731" cy="1214650"/>
          </a:xfrm>
          <a:prstGeom prst="flowChartDelay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</a:rPr>
              <a:t>Scripts</a:t>
            </a:r>
            <a:endParaRPr lang="hu-HU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FB7B0014-D04C-769D-73BE-5807FB30D2C5}"/>
              </a:ext>
            </a:extLst>
          </p:cNvPr>
          <p:cNvSpPr/>
          <p:nvPr/>
        </p:nvSpPr>
        <p:spPr>
          <a:xfrm>
            <a:off x="4067035" y="5182737"/>
            <a:ext cx="1978927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Stats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chapters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7B52F6C-F493-D3A2-AB3C-B0E676CC5D7D}"/>
              </a:ext>
            </a:extLst>
          </p:cNvPr>
          <p:cNvSpPr/>
          <p:nvPr/>
        </p:nvSpPr>
        <p:spPr>
          <a:xfrm>
            <a:off x="6646465" y="5182737"/>
            <a:ext cx="1978927" cy="876868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Summarization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E5DE37F-0D64-C323-A3D7-5409891B82D1}"/>
              </a:ext>
            </a:extLst>
          </p:cNvPr>
          <p:cNvSpPr/>
          <p:nvPr/>
        </p:nvSpPr>
        <p:spPr>
          <a:xfrm>
            <a:off x="8857405" y="5182737"/>
            <a:ext cx="1978927" cy="876868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Topic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clustering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6DBA5145-F288-C5C7-BD33-665E5FCB5662}"/>
              </a:ext>
            </a:extLst>
          </p:cNvPr>
          <p:cNvSpPr/>
          <p:nvPr/>
        </p:nvSpPr>
        <p:spPr>
          <a:xfrm>
            <a:off x="1856096" y="6059605"/>
            <a:ext cx="4189866" cy="33778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ysClr val="windowText" lastClr="000000"/>
                </a:solidFill>
              </a:rPr>
              <a:t>In </a:t>
            </a:r>
            <a:r>
              <a:rPr lang="hu-HU" dirty="0" err="1">
                <a:solidFill>
                  <a:sysClr val="windowText" lastClr="000000"/>
                </a:solidFill>
              </a:rPr>
              <a:t>all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languages</a:t>
            </a:r>
            <a:endParaRPr lang="hu-HU" dirty="0">
              <a:solidFill>
                <a:sysClr val="windowText" lastClr="000000"/>
              </a:solidFill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87DC996-A2F1-7F34-C2A1-3F9E7D6DA3F3}"/>
              </a:ext>
            </a:extLst>
          </p:cNvPr>
          <p:cNvSpPr/>
          <p:nvPr/>
        </p:nvSpPr>
        <p:spPr>
          <a:xfrm>
            <a:off x="6646465" y="6059604"/>
            <a:ext cx="4189866" cy="33778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ysClr val="windowText" lastClr="000000"/>
                </a:solidFill>
              </a:rPr>
              <a:t>In English</a:t>
            </a:r>
          </a:p>
        </p:txBody>
      </p:sp>
      <p:sp>
        <p:nvSpPr>
          <p:cNvPr id="12" name="Folyamatábra: Késleltetés 11">
            <a:extLst>
              <a:ext uri="{FF2B5EF4-FFF2-40B4-BE49-F238E27FC236}">
                <a16:creationId xmlns:a16="http://schemas.microsoft.com/office/drawing/2014/main" id="{0A6D00FA-78A7-57A9-4AF7-698A7FD848D8}"/>
              </a:ext>
            </a:extLst>
          </p:cNvPr>
          <p:cNvSpPr/>
          <p:nvPr/>
        </p:nvSpPr>
        <p:spPr>
          <a:xfrm>
            <a:off x="-13649" y="94824"/>
            <a:ext cx="1637731" cy="3711763"/>
          </a:xfrm>
          <a:prstGeom prst="flowChartDelay">
            <a:avLst/>
          </a:prstGeom>
          <a:solidFill>
            <a:srgbClr val="376F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</a:rPr>
              <a:t>Modules</a:t>
            </a:r>
            <a:endParaRPr lang="hu-HU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281CF74-BED0-DDA2-CACE-C2777594E60C}"/>
              </a:ext>
            </a:extLst>
          </p:cNvPr>
          <p:cNvSpPr/>
          <p:nvPr/>
        </p:nvSpPr>
        <p:spPr>
          <a:xfrm>
            <a:off x="1868615" y="20482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Basic </a:t>
            </a:r>
            <a:r>
              <a:rPr lang="hu-HU" dirty="0" err="1">
                <a:solidFill>
                  <a:schemeClr val="tx1"/>
                </a:solidFill>
              </a:rPr>
              <a:t>functions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FA057D1-0753-A088-0EA0-8F1505028CB3}"/>
              </a:ext>
            </a:extLst>
          </p:cNvPr>
          <p:cNvSpPr/>
          <p:nvPr/>
        </p:nvSpPr>
        <p:spPr>
          <a:xfrm>
            <a:off x="1874880" y="117090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Clear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texts</a:t>
            </a:r>
            <a:r>
              <a:rPr lang="hu-HU" dirty="0">
                <a:solidFill>
                  <a:schemeClr val="tx1"/>
                </a:solidFill>
              </a:rPr>
              <a:t> (and </a:t>
            </a:r>
            <a:r>
              <a:rPr lang="hu-HU" dirty="0" err="1">
                <a:solidFill>
                  <a:schemeClr val="tx1"/>
                </a:solidFill>
              </a:rPr>
              <a:t>other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normalization</a:t>
            </a:r>
            <a:r>
              <a:rPr lang="hu-HU" dirty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CCC3A949-1F0B-A0A3-EB0E-5CE51B7BE629}"/>
              </a:ext>
            </a:extLst>
          </p:cNvPr>
          <p:cNvSpPr/>
          <p:nvPr/>
        </p:nvSpPr>
        <p:spPr>
          <a:xfrm>
            <a:off x="1874880" y="217483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Divide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chapters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CA4FB43-21C0-8D2F-055A-14100D2ABD7B}"/>
              </a:ext>
            </a:extLst>
          </p:cNvPr>
          <p:cNvSpPr/>
          <p:nvPr/>
        </p:nvSpPr>
        <p:spPr>
          <a:xfrm>
            <a:off x="4060216" y="2092948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Word </a:t>
            </a:r>
            <a:r>
              <a:rPr lang="hu-HU" dirty="0" err="1">
                <a:solidFill>
                  <a:schemeClr val="tx1"/>
                </a:solidFill>
              </a:rPr>
              <a:t>lengths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counts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523BD9-42DB-5618-03F8-A73C06A2A497}"/>
              </a:ext>
            </a:extLst>
          </p:cNvPr>
          <p:cNvSpPr/>
          <p:nvPr/>
        </p:nvSpPr>
        <p:spPr>
          <a:xfrm>
            <a:off x="4067035" y="204824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words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lines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88092E6-4869-1D90-C69F-41E6CA5E920D}"/>
              </a:ext>
            </a:extLst>
          </p:cNvPr>
          <p:cNvSpPr/>
          <p:nvPr/>
        </p:nvSpPr>
        <p:spPr>
          <a:xfrm>
            <a:off x="4060216" y="1139414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of </a:t>
            </a:r>
            <a:r>
              <a:rPr lang="hu-HU" dirty="0" err="1">
                <a:solidFill>
                  <a:schemeClr val="tx1"/>
                </a:solidFill>
              </a:rPr>
              <a:t>sentences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67DFAF4-F8EF-ADD3-3D0F-397A4FDE566C}"/>
              </a:ext>
            </a:extLst>
          </p:cNvPr>
          <p:cNvSpPr/>
          <p:nvPr/>
        </p:nvSpPr>
        <p:spPr>
          <a:xfrm>
            <a:off x="4067035" y="3044875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Frequency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plot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E4CB09BD-DDF9-739E-964E-143338E9988B}"/>
              </a:ext>
            </a:extLst>
          </p:cNvPr>
          <p:cNvSpPr/>
          <p:nvPr/>
        </p:nvSpPr>
        <p:spPr>
          <a:xfrm>
            <a:off x="9919658" y="3033363"/>
            <a:ext cx="1978926" cy="876869"/>
          </a:xfrm>
          <a:prstGeom prst="roundRect">
            <a:avLst/>
          </a:prstGeom>
          <a:solidFill>
            <a:srgbClr val="FFD1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Normalization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D244E4F-B000-DEFB-32D1-230B75B4B3CC}"/>
              </a:ext>
            </a:extLst>
          </p:cNvPr>
          <p:cNvSpPr/>
          <p:nvPr/>
        </p:nvSpPr>
        <p:spPr>
          <a:xfrm>
            <a:off x="9919658" y="277082"/>
            <a:ext cx="1978926" cy="590001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Remove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stopwords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058ECF3B-2DDA-C8B6-DB6B-BDA015F65E97}"/>
              </a:ext>
            </a:extLst>
          </p:cNvPr>
          <p:cNvSpPr/>
          <p:nvPr/>
        </p:nvSpPr>
        <p:spPr>
          <a:xfrm>
            <a:off x="9919658" y="1623811"/>
            <a:ext cx="1978926" cy="539645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Remove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special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characters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33158223-AC99-E078-6A94-D7A330AA39C9}"/>
              </a:ext>
            </a:extLst>
          </p:cNvPr>
          <p:cNvSpPr/>
          <p:nvPr/>
        </p:nvSpPr>
        <p:spPr>
          <a:xfrm>
            <a:off x="9919658" y="975625"/>
            <a:ext cx="1978926" cy="539645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Expand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contractions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93EB2E2E-5DA5-2DB5-C5C0-B65A87BD01EE}"/>
              </a:ext>
            </a:extLst>
          </p:cNvPr>
          <p:cNvSpPr/>
          <p:nvPr/>
        </p:nvSpPr>
        <p:spPr>
          <a:xfrm>
            <a:off x="9919658" y="2271997"/>
            <a:ext cx="1978926" cy="539646"/>
          </a:xfrm>
          <a:prstGeom prst="roundRect">
            <a:avLst/>
          </a:prstGeom>
          <a:gradFill flip="none" rotWithShape="1">
            <a:gsLst>
              <a:gs pos="0">
                <a:srgbClr val="FFD141">
                  <a:shade val="30000"/>
                  <a:satMod val="115000"/>
                </a:srgbClr>
              </a:gs>
              <a:gs pos="50000">
                <a:srgbClr val="FFD141">
                  <a:shade val="67500"/>
                  <a:satMod val="115000"/>
                </a:srgbClr>
              </a:gs>
              <a:gs pos="100000">
                <a:srgbClr val="FFD14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Lemmatize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484B8B77-78C8-7162-1DA3-C49AAD770BAF}"/>
              </a:ext>
            </a:extLst>
          </p:cNvPr>
          <p:cNvCxnSpPr>
            <a:cxnSpLocks/>
            <a:stCxn id="4" idx="0"/>
            <a:endCxn id="36" idx="2"/>
          </p:cNvCxnSpPr>
          <p:nvPr/>
        </p:nvCxnSpPr>
        <p:spPr>
          <a:xfrm rot="5400000" flipH="1" flipV="1">
            <a:off x="3383729" y="3514505"/>
            <a:ext cx="1130062" cy="22064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8752CDE-D813-E21C-A757-0F554B3C5AC6}"/>
              </a:ext>
            </a:extLst>
          </p:cNvPr>
          <p:cNvCxnSpPr>
            <a:cxnSpLocks/>
            <a:stCxn id="7" idx="0"/>
            <a:endCxn id="36" idx="2"/>
          </p:cNvCxnSpPr>
          <p:nvPr/>
        </p:nvCxnSpPr>
        <p:spPr>
          <a:xfrm flipH="1" flipV="1">
            <a:off x="5051961" y="4052675"/>
            <a:ext cx="4538" cy="1130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Összekötő: görbe 31">
            <a:extLst>
              <a:ext uri="{FF2B5EF4-FFF2-40B4-BE49-F238E27FC236}">
                <a16:creationId xmlns:a16="http://schemas.microsoft.com/office/drawing/2014/main" id="{9B186882-9BD8-E766-AB98-E23B4F9192B5}"/>
              </a:ext>
            </a:extLst>
          </p:cNvPr>
          <p:cNvCxnSpPr>
            <a:cxnSpLocks/>
            <a:stCxn id="38" idx="2"/>
            <a:endCxn id="4" idx="0"/>
          </p:cNvCxnSpPr>
          <p:nvPr/>
        </p:nvCxnSpPr>
        <p:spPr>
          <a:xfrm rot="5400000">
            <a:off x="1846757" y="4177104"/>
            <a:ext cx="2004435" cy="68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Összekötő: görbe 33">
            <a:extLst>
              <a:ext uri="{FF2B5EF4-FFF2-40B4-BE49-F238E27FC236}">
                <a16:creationId xmlns:a16="http://schemas.microsoft.com/office/drawing/2014/main" id="{82E05402-E650-A3B9-EEFB-D8DCAA49F650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2952227" y="3078464"/>
            <a:ext cx="2004435" cy="22041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Összekötő: görbe 44">
            <a:extLst>
              <a:ext uri="{FF2B5EF4-FFF2-40B4-BE49-F238E27FC236}">
                <a16:creationId xmlns:a16="http://schemas.microsoft.com/office/drawing/2014/main" id="{930D7BB8-DBAF-0790-B096-CBF49F5C7D57}"/>
              </a:ext>
            </a:extLst>
          </p:cNvPr>
          <p:cNvCxnSpPr>
            <a:stCxn id="9" idx="0"/>
            <a:endCxn id="43" idx="2"/>
          </p:cNvCxnSpPr>
          <p:nvPr/>
        </p:nvCxnSpPr>
        <p:spPr>
          <a:xfrm rot="5400000" flipH="1" flipV="1">
            <a:off x="9823459" y="4097075"/>
            <a:ext cx="1109073" cy="10622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Összekötő: görbe 46">
            <a:extLst>
              <a:ext uri="{FF2B5EF4-FFF2-40B4-BE49-F238E27FC236}">
                <a16:creationId xmlns:a16="http://schemas.microsoft.com/office/drawing/2014/main" id="{95D5331E-3E6F-5539-983A-D10E5A3D6B00}"/>
              </a:ext>
            </a:extLst>
          </p:cNvPr>
          <p:cNvCxnSpPr>
            <a:stCxn id="8" idx="0"/>
            <a:endCxn id="43" idx="2"/>
          </p:cNvCxnSpPr>
          <p:nvPr/>
        </p:nvCxnSpPr>
        <p:spPr>
          <a:xfrm rot="5400000" flipH="1" flipV="1">
            <a:off x="8717989" y="2991605"/>
            <a:ext cx="1109073" cy="327319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7284045A-0A7D-6B6D-7F48-9EB14305E0BB}"/>
              </a:ext>
            </a:extLst>
          </p:cNvPr>
          <p:cNvSpPr/>
          <p:nvPr/>
        </p:nvSpPr>
        <p:spPr>
          <a:xfrm>
            <a:off x="6877776" y="1825591"/>
            <a:ext cx="1978927" cy="876868"/>
          </a:xfrm>
          <a:prstGeom prst="roundRect">
            <a:avLst/>
          </a:prstGeom>
          <a:gradFill flip="none" rotWithShape="1">
            <a:gsLst>
              <a:gs pos="0">
                <a:srgbClr val="FFD141">
                  <a:tint val="66000"/>
                  <a:satMod val="160000"/>
                </a:srgbClr>
              </a:gs>
              <a:gs pos="50000">
                <a:srgbClr val="FFD141">
                  <a:tint val="44500"/>
                  <a:satMod val="160000"/>
                </a:srgbClr>
              </a:gs>
              <a:gs pos="100000">
                <a:srgbClr val="FFD14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summarization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Téglalap: lekerekített 48">
            <a:extLst>
              <a:ext uri="{FF2B5EF4-FFF2-40B4-BE49-F238E27FC236}">
                <a16:creationId xmlns:a16="http://schemas.microsoft.com/office/drawing/2014/main" id="{BF6219F1-29F0-B785-F964-349EAFA086FC}"/>
              </a:ext>
            </a:extLst>
          </p:cNvPr>
          <p:cNvSpPr/>
          <p:nvPr/>
        </p:nvSpPr>
        <p:spPr>
          <a:xfrm>
            <a:off x="6877776" y="2918222"/>
            <a:ext cx="1978927" cy="876868"/>
          </a:xfrm>
          <a:prstGeom prst="roundRect">
            <a:avLst/>
          </a:prstGeom>
          <a:gradFill flip="none" rotWithShape="1">
            <a:gsLst>
              <a:gs pos="0">
                <a:srgbClr val="FFD141">
                  <a:tint val="66000"/>
                  <a:satMod val="160000"/>
                </a:srgbClr>
              </a:gs>
              <a:gs pos="50000">
                <a:srgbClr val="FFD141">
                  <a:tint val="44500"/>
                  <a:satMod val="160000"/>
                </a:srgbClr>
              </a:gs>
              <a:gs pos="100000">
                <a:srgbClr val="FFD14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Modules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topic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clustering</a:t>
            </a:r>
            <a:r>
              <a:rPr lang="hu-HU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2" name="Összekötő: görbe 51">
            <a:extLst>
              <a:ext uri="{FF2B5EF4-FFF2-40B4-BE49-F238E27FC236}">
                <a16:creationId xmlns:a16="http://schemas.microsoft.com/office/drawing/2014/main" id="{D5AC51EC-4356-4033-C386-05E2B2EB3A56}"/>
              </a:ext>
            </a:extLst>
          </p:cNvPr>
          <p:cNvCxnSpPr>
            <a:stCxn id="8" idx="0"/>
            <a:endCxn id="50" idx="2"/>
          </p:cNvCxnSpPr>
          <p:nvPr/>
        </p:nvCxnSpPr>
        <p:spPr>
          <a:xfrm rot="5400000" flipH="1" flipV="1">
            <a:off x="7135175" y="4450673"/>
            <a:ext cx="1232819" cy="2313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Összekötő: görbe 53">
            <a:extLst>
              <a:ext uri="{FF2B5EF4-FFF2-40B4-BE49-F238E27FC236}">
                <a16:creationId xmlns:a16="http://schemas.microsoft.com/office/drawing/2014/main" id="{D8970196-C972-6A33-7570-15BE322B7AC9}"/>
              </a:ext>
            </a:extLst>
          </p:cNvPr>
          <p:cNvCxnSpPr>
            <a:stCxn id="9" idx="0"/>
            <a:endCxn id="50" idx="2"/>
          </p:cNvCxnSpPr>
          <p:nvPr/>
        </p:nvCxnSpPr>
        <p:spPr>
          <a:xfrm rot="16200000" flipV="1">
            <a:off x="8240645" y="3576513"/>
            <a:ext cx="1232819" cy="19796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</Words>
  <Application>Microsoft Office PowerPoint</Application>
  <PresentationFormat>Szélesvásznú</PresentationFormat>
  <Paragraphs>22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Ádám Farkas</dc:creator>
  <cp:lastModifiedBy>Ádám Farkas</cp:lastModifiedBy>
  <cp:revision>3</cp:revision>
  <dcterms:created xsi:type="dcterms:W3CDTF">2023-11-27T01:29:22Z</dcterms:created>
  <dcterms:modified xsi:type="dcterms:W3CDTF">2023-11-27T02:41:40Z</dcterms:modified>
</cp:coreProperties>
</file>