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94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8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3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06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96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25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22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5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85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8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6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3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6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09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6B687E-5FC8-4E68-91F7-CEF7889139D9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18F6-8FF7-461E-BBBD-572B88820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457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t.wikipedia.org/wiki/One_Time_Programm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mplificador_operacional" TargetMode="External"/><Relationship Id="rId2" Type="http://schemas.openxmlformats.org/officeDocument/2006/relationships/hyperlink" Target="https://pt.wikipedia.org/w/index.php?title=Comparador_anal%C3%B3gico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teca.univap.br/dados/00002f/00002fdb.pdf" TargetMode="External"/><Relationship Id="rId7" Type="http://schemas.openxmlformats.org/officeDocument/2006/relationships/hyperlink" Target="https://www.ti.com/" TargetMode="External"/><Relationship Id="rId2" Type="http://schemas.openxmlformats.org/officeDocument/2006/relationships/hyperlink" Target="http://eletronworld.com.br/microcontroladores/msp430-introduca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embedded/comments/3rgo22/pic_vs_arm_vs_msp430_for_beginner_with_minimal/" TargetMode="External"/><Relationship Id="rId5" Type="http://schemas.openxmlformats.org/officeDocument/2006/relationships/hyperlink" Target="https://revista.univap.br/index.php/revistaunivap/article/view/1041" TargetMode="External"/><Relationship Id="rId4" Type="http://schemas.openxmlformats.org/officeDocument/2006/relationships/hyperlink" Target="https://pt.wikipedia.org/wiki/Texas_Instru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49FF4-EDFB-4DB3-AF87-F3554C211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Documentação do 1°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2CEE72-010B-438F-A300-3BA8E4414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65660"/>
          </a:xfrm>
        </p:spPr>
        <p:txBody>
          <a:bodyPr>
            <a:noAutofit/>
          </a:bodyPr>
          <a:lstStyle/>
          <a:p>
            <a:r>
              <a:rPr lang="pt-BR" dirty="0">
                <a:latin typeface="+mn-lt"/>
              </a:rPr>
              <a:t>Integrantes:</a:t>
            </a:r>
          </a:p>
          <a:p>
            <a:r>
              <a:rPr lang="pt-BR" dirty="0">
                <a:latin typeface="+mn-lt"/>
              </a:rPr>
              <a:t>Davi Moreira de oliveira - 1</a:t>
            </a:r>
          </a:p>
          <a:p>
            <a:r>
              <a:rPr lang="pt-BR" dirty="0">
                <a:latin typeface="+mn-lt"/>
              </a:rPr>
              <a:t>Diego Leandro Ferreira da mata - 3</a:t>
            </a:r>
          </a:p>
          <a:p>
            <a:r>
              <a:rPr lang="pt-BR" dirty="0">
                <a:latin typeface="+mn-lt"/>
              </a:rPr>
              <a:t>Pedro augusto Barbosa aparecido - 25</a:t>
            </a:r>
          </a:p>
        </p:txBody>
      </p:sp>
    </p:spTree>
    <p:extLst>
      <p:ext uri="{BB962C8B-B14F-4D97-AF65-F5344CB8AC3E}">
        <p14:creationId xmlns:p14="http://schemas.microsoft.com/office/powerpoint/2010/main" val="139073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F3BCC-05C4-4DE5-BF15-B3B98CAE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MSP430g2553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13A0A-8F00-477E-890C-A02315E3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 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MSP430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são microcontroladores RISC de 16 bits voltados para aplicações de baixo consumo de energia. São fabricados pela Texas Instruments e estão disponíveis em quatro famílias básicas:</a:t>
            </a:r>
          </a:p>
          <a:p>
            <a:pPr lvl="0">
              <a:lnSpc>
                <a:spcPct val="11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1xx - voltados para aplicações gerais (1 a 60kb de memória flash e 128 a 10240 bytes de memória RAM)</a:t>
            </a:r>
          </a:p>
          <a:p>
            <a:pPr lvl="0">
              <a:lnSpc>
                <a:spcPct val="11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2xx - uma evolução da família 1xx (1 a 8kb de memória flash e 256 bytes de memória RAM )</a:t>
            </a:r>
          </a:p>
          <a:p>
            <a:pPr lvl="0">
              <a:lnSpc>
                <a:spcPct val="11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3xx - família mais antiga e baseada em dispositivos One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 tooltip="One Time Programmable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 tooltip="One Time Programmable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</a:p>
          <a:p>
            <a:pPr lvl="0">
              <a:lnSpc>
                <a:spcPct val="11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4xx - voltados para instrumentação portátil e dotados de controlador   de LCD interno (1 a 60kb de FLASH e 128 a 10240 bytes de RAM)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 CPU dos MSP430 possui um conjunto de apenas 51 instruções (27 físicas e 24 emuladas) e um total de 16 registradores de 16 bits.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87981B-A883-4AE8-B716-AA5653628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44" y="5261112"/>
            <a:ext cx="2164456" cy="15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3DA4A-7BF6-4280-A883-36E8FEB3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Caracteristicas</a:t>
            </a:r>
            <a:r>
              <a:rPr lang="pt-BR" dirty="0"/>
              <a:t> do MSP430g2553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821C2-96A6-4270-87CE-E8695751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Estão também disponíveis diversos periféricos tais como: timers, USARTs, ADCs de 10, 12 e 16 bits, comparador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2" tooltip="Comparador analógico (página não existe)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analógico, amplificador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3" tooltip="Amplificador operacional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operacional, DACs de 12 bits e/ou de 10 bits, controlador de LCD, etc.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Algumas das principais características do MSP430 é a flexibilidade no que diz respeito à sua arquitetura das portas. Estas possuem funções de entrada, saída e uma função especial de hardware como USARTs, DACs, etc.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Outra característica importante é a interface JTAG que permite debugar o programa passo a passo.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D69CFE-BA97-4ABA-9DEC-59CD5AF6A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953" y="5131362"/>
            <a:ext cx="1718047" cy="17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4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600F-545D-40ED-AC40-2AD320CF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Sobre a Fabricante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6886AE-E4D5-42FF-B323-8021AD86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Texas Instruments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(ou simplesmente 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é uma empresa estado-unidense que desenvolve e fabrica semicondutores para fabricantes de eletrônicos. É líder no mercado na produção de DSPs, microcontroladores e conversores (ADCs e DACs). A TI está sediada em Dallas, nos Estados Unidos. Muitas inovações tecnológicas são atribuídos a empresa como os primeiros transístores de silício comerciais, o primeiro circuito integrado (junto com a Fairchild Semiconductor) e a primeira máquina calculadora de bolso.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Segundo a própria fabricante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(Texas instruments) o preço do Msp430g2553 é na faixa de U$ 0,79 dólares, em reais é aproximadamente R$ 3,51 reais.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93049B-6A7A-4DFA-9092-2C8E15B6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64" y="5686164"/>
            <a:ext cx="3250794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B0AD0-62D3-41A9-B4BF-C652D99B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 MSP430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8F8703-3FB5-4E07-B70F-2E450701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das principais aplicações do MSP430 é na área de robótica, pois você pode extrair o máximo do microcontrolador, nesse caso o MSP430 foi usado para desenvolver um robô de sumô.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Este artigo apresenta a pesquisa e definição dos componentes necessários ao desenvolvimento de um robô autônomo a ser utilizado em competição de sumô de robôs. Este tipo de equipamento, também conhecido como robô segue faixa, será desenvolvido com o objetivo de introdução à robótica, bem como do estudo do funcionamento e aplicabilidade do microcontrolador MSP430, o qual será o componente responsável pela automação deste robô. Assim, a partir desta definição, faz-se necessária a especificação dos demais componentes integrantes do equipamento (chassi, meio de locomoção, motores, sensores e alimentação) de tal forma que o robô possa desempenhar adequadamente as tarefas para os quais o mesmo foi idealizado.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2CCE97-B092-4DC1-A9F9-B5729C60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4329256"/>
            <a:ext cx="2142147" cy="26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6B36-7D2A-493D-B166-C3EF7E9D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vs ARM vs MSP430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A50CC-61D0-43DA-93A8-BBE70EAA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Realmente, todos os protocolos de comunicação de baixo nível que você normalmente usa são UART, SPI e I2C. Os PICs parecem uma linha de microcontrolador antiga para mim. O AVR se sente como o novo PIC. Os AVRs parecem ter melhores cadeias de ferramentas também. Posso usar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o AVRdude e estar completamente livre de materiais proprietários de ferramentas. Posso construir meu próprio ou comprar um programador USB de US $ 6. A linha MSP é muito versátil e realmente voltada para aplicações de baixa potência.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5510B12-93C0-4278-8B54-B95E389D5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63" y="5201217"/>
            <a:ext cx="2603175" cy="14603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97379F-DEDD-4E75-B02F-A4286EEC8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9" y="5004753"/>
            <a:ext cx="2192847" cy="185324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CFC42E4-4A6B-44F8-A148-A575B9DD4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49" y="5201217"/>
            <a:ext cx="2981082" cy="15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BA057-9E93-40BB-8FEA-9A449428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SWOT ou FOFA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9CCEA-AF7A-460F-92F4-93E9A642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7316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                             </a:t>
            </a:r>
            <a:r>
              <a:rPr lang="pt-BR" b="1" i="1" u="sng" dirty="0" err="1"/>
              <a:t>Strengths</a:t>
            </a:r>
            <a:r>
              <a:rPr lang="pt-BR" b="1" i="1" dirty="0"/>
              <a:t>               </a:t>
            </a:r>
            <a:r>
              <a:rPr lang="pt-BR" b="1" i="1" u="sng" dirty="0" err="1"/>
              <a:t>Weaknesses</a:t>
            </a:r>
            <a:endParaRPr lang="pt-BR" b="1" i="1" u="sng" dirty="0"/>
          </a:p>
          <a:p>
            <a:endParaRPr lang="pt-BR" b="1" i="1" u="sng" dirty="0"/>
          </a:p>
          <a:p>
            <a:endParaRPr lang="pt-BR" b="1" i="1" u="sng" dirty="0"/>
          </a:p>
          <a:p>
            <a:endParaRPr lang="pt-BR" b="1" i="1" u="sng" dirty="0"/>
          </a:p>
          <a:p>
            <a:endParaRPr lang="pt-BR" b="1" i="1" u="sng" dirty="0"/>
          </a:p>
          <a:p>
            <a:endParaRPr lang="pt-BR" b="1" i="1" u="sng" dirty="0"/>
          </a:p>
          <a:p>
            <a:endParaRPr lang="pt-BR" b="1" i="1" u="sng" dirty="0"/>
          </a:p>
          <a:p>
            <a:endParaRPr lang="pt-BR" b="1" i="1" u="sng" dirty="0"/>
          </a:p>
          <a:p>
            <a:endParaRPr lang="pt-BR" b="1" i="1" u="sng" dirty="0"/>
          </a:p>
          <a:p>
            <a:endParaRPr lang="pt-BR" b="1" i="1" u="sng" dirty="0"/>
          </a:p>
          <a:p>
            <a:r>
              <a:rPr lang="pt-BR" dirty="0"/>
              <a:t>                        </a:t>
            </a:r>
            <a:r>
              <a:rPr lang="pt-BR" b="1" i="1" u="sng" dirty="0" err="1"/>
              <a:t>Opportunities</a:t>
            </a:r>
            <a:r>
              <a:rPr lang="pt-BR" dirty="0"/>
              <a:t>                  </a:t>
            </a:r>
            <a:r>
              <a:rPr lang="pt-BR" b="1" i="1" u="sng" dirty="0" err="1"/>
              <a:t>Threats</a:t>
            </a:r>
            <a:endParaRPr lang="pt-BR" b="1" i="1" u="sng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AD118DA-7F5A-47AB-89EB-C38B4D95620D}"/>
              </a:ext>
            </a:extLst>
          </p:cNvPr>
          <p:cNvSpPr/>
          <p:nvPr/>
        </p:nvSpPr>
        <p:spPr>
          <a:xfrm>
            <a:off x="2923324" y="2374866"/>
            <a:ext cx="2266122" cy="17757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857B4BB-2C7E-40BE-88EB-B83A3DF49FDD}"/>
              </a:ext>
            </a:extLst>
          </p:cNvPr>
          <p:cNvSpPr/>
          <p:nvPr/>
        </p:nvSpPr>
        <p:spPr>
          <a:xfrm>
            <a:off x="5353527" y="2374866"/>
            <a:ext cx="2266122" cy="1775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364AACD-F2CC-4161-A1A7-FC70635A2647}"/>
              </a:ext>
            </a:extLst>
          </p:cNvPr>
          <p:cNvSpPr/>
          <p:nvPr/>
        </p:nvSpPr>
        <p:spPr>
          <a:xfrm>
            <a:off x="2923324" y="4311632"/>
            <a:ext cx="2266122" cy="177384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B1D07C-02DE-4DB7-87C4-8573E78F7AD3}"/>
              </a:ext>
            </a:extLst>
          </p:cNvPr>
          <p:cNvSpPr/>
          <p:nvPr/>
        </p:nvSpPr>
        <p:spPr>
          <a:xfrm>
            <a:off x="5348472" y="4311632"/>
            <a:ext cx="2266122" cy="17757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7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4D102-1503-4F74-8F3C-3886ED9A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9B433-DE0C-4894-8E80-0434AAC2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http://eletronworld.com.br/microcontroladores/msp430-introducao/</a:t>
            </a:r>
            <a:endParaRPr lang="pt-BR" dirty="0"/>
          </a:p>
          <a:p>
            <a:r>
              <a:rPr lang="pt-BR" dirty="0">
                <a:hlinkClick r:id="rId3"/>
              </a:rPr>
              <a:t>http://biblioteca.univap.br/dados/00002f/00002fdb.pdf</a:t>
            </a:r>
            <a:endParaRPr lang="pt-BR" dirty="0"/>
          </a:p>
          <a:p>
            <a:r>
              <a:rPr lang="pt-BR" dirty="0">
                <a:hlinkClick r:id="rId4"/>
              </a:rPr>
              <a:t>https://pt.wikipedia.org/wiki/Texas_Instruments</a:t>
            </a:r>
            <a:endParaRPr lang="pt-BR" dirty="0"/>
          </a:p>
          <a:p>
            <a:r>
              <a:rPr lang="pt-BR" dirty="0">
                <a:hlinkClick r:id="rId5"/>
              </a:rPr>
              <a:t>https://revista.univap.br/index.php/revistaunivap/article/view/1041</a:t>
            </a:r>
            <a:endParaRPr lang="pt-BR" dirty="0"/>
          </a:p>
          <a:p>
            <a:r>
              <a:rPr lang="pt-BR" dirty="0">
                <a:hlinkClick r:id="rId6"/>
              </a:rPr>
              <a:t>https://www.reddit.com/r/embedded/comments/3rgo22/pic_vs_arm_vs_msp430_for_beginner_with_minimal/</a:t>
            </a:r>
            <a:endParaRPr lang="pt-BR" dirty="0"/>
          </a:p>
          <a:p>
            <a:r>
              <a:rPr lang="pt-BR" dirty="0">
                <a:hlinkClick r:id="rId7"/>
              </a:rPr>
              <a:t>https://www.ti.com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034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762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Documentação do 1° Projeto</vt:lpstr>
      <vt:lpstr>Sobre o MSP430g2553</vt:lpstr>
      <vt:lpstr>Caracteristicas do MSP430g2553</vt:lpstr>
      <vt:lpstr>Informações Sobre a Fabricante</vt:lpstr>
      <vt:lpstr>Aplicações do MSP430</vt:lpstr>
      <vt:lpstr>PIC vs ARM vs MSP430</vt:lpstr>
      <vt:lpstr>Matriz SWOT ou FOFA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do 1° Projeto</dc:title>
  <dc:creator>Diego Leandro</dc:creator>
  <cp:lastModifiedBy>Diego Leandro</cp:lastModifiedBy>
  <cp:revision>10</cp:revision>
  <dcterms:created xsi:type="dcterms:W3CDTF">2020-03-15T13:19:33Z</dcterms:created>
  <dcterms:modified xsi:type="dcterms:W3CDTF">2020-03-15T15:28:53Z</dcterms:modified>
</cp:coreProperties>
</file>