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9D8B-2382-B9BC-397B-714EFE802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E8EB7-0396-25A2-4534-5D1489D33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7F8B-EE74-89ED-9517-C1354F73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C05B0-663B-9702-2E55-C53ADF84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E64E-AFD5-3916-2688-BF759568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7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2472-7529-20C1-65F4-A029F396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B8DB3-EFDE-D4ED-7928-D1A092122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C3AED-7622-6569-DCA7-7E37B194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3E140-0E27-DA2E-5959-963BC4BD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E343-D50B-DBD5-CFFB-0C1E345F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33818-6D5F-16E1-678F-9F6D8C996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FF47D-85D9-A777-A78F-CC0175908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9CE7-6769-A78F-5A58-4AAA8D00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A1747-6AED-6C9C-AC54-2315028E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999C2-6F8F-CDC5-051B-36BC1A49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1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C456-FE2A-6622-AC11-E7743995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E2D0-010F-9E18-C83A-469B2400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6F2B-F1F8-94F0-2328-7B2D49FE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AD4A-3877-998F-3295-70C51724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3B26C-CE78-EB27-6FD5-9A1E1F09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2D37-03D6-8DCA-BAAD-10CF2FE2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9A75D-9B6F-50F2-B7CD-5A808DCD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BB9F-8705-70BE-D95A-95F09FA0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88F9A-BE46-4919-64E6-94BD28D8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8AD2-4B3B-4FA7-D4B8-6EC7F1C6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0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2E66-A5DC-870C-2BFA-79B9E07E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4597-D5FE-CAC3-D790-B444E2E88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B1521-7D08-BB2B-5190-D68A6627A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5C181-B4AF-C552-F21C-503EF843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C0D32-C40F-8DF7-7D83-03CBDAF5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4D157-EC14-B397-F10D-E6773434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8BB5-5433-1E54-4924-41EDCD4B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E34C1-F553-F42E-F607-ED706790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C79BE-784A-C93A-38AE-4DEE15BC3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75D03-F5B7-26EE-6A22-EBE9B801B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75CE9-9313-E79B-C4EC-DDA6E3A1F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2DBC1-FDF8-10AE-1868-BDE1F3F5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3ABC3-9DF6-811F-E8D1-2E978CC1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A578F-CB2B-3C20-AC2C-5C50CCBE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F0DE-49BC-05E8-6BA4-9475D115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0D022-FED0-D221-1036-988DBB3D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326E8-FF78-4C33-B14C-6CA551D4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3EB61-DF3B-C440-CC9B-50425376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4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17381-960E-6C52-4965-4A254450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58CDD-D8E4-0CD8-5243-89E25C8C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680DE-08E1-8312-D221-458D53AA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09BB-BA6F-A107-DF57-58912B39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1805-99AF-DF08-BC22-338502E8E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B8882-40A7-3C8C-7186-1F7052F8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C365C-4ED1-2BCF-76E3-522C5B0F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AEC5D-E307-0EF7-0CF3-FEDCB31E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D0C2-0D2A-FCC5-96FC-15D3A698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7570-3DAD-E3FA-841B-C54B23D7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C5AE0-01B3-B2A3-101D-91C3D15A8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C5D80-CD17-8D75-621E-401CB67E3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FE408-4D6C-4E43-367E-822F2DCE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2427-D9C8-4426-AA02-0365B7177E9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E7D76-4753-E976-5918-DABF9E95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11EA2-80AE-12F3-496D-778E5627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1CB63-D8EA-EA88-5EB5-5C134965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C48AF-6BA7-7179-EEDA-A7B508BC0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C6CFD-32A4-FDA7-EF12-DF8AF0370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2427-D9C8-4426-AA02-0365B7177E9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64E6-9317-587D-B8BD-EC2A48005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6D48D-D519-0D4C-C3B5-17FE6106C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FB8DB-8F71-4330-91C1-675529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9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769D4F-03C3-4E42-18B3-7EA6E050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3" y="1252772"/>
            <a:ext cx="2066654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FF470-A639-8640-FC7D-75CD9B51F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363" y="1252772"/>
            <a:ext cx="1855695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E3E4C3-43E4-1B0B-66E6-70BFBFB60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00" y="1252772"/>
            <a:ext cx="1571625" cy="1428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B910A2-5635-5D01-0F59-9D6046FFD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34026" y="3277691"/>
            <a:ext cx="1823832" cy="1858506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910045C-9D98-0F88-8180-E7A11A15276D}"/>
              </a:ext>
            </a:extLst>
          </p:cNvPr>
          <p:cNvCxnSpPr/>
          <p:nvPr/>
        </p:nvCxnSpPr>
        <p:spPr>
          <a:xfrm>
            <a:off x="6565900" y="3254609"/>
            <a:ext cx="2143796" cy="1257300"/>
          </a:xfrm>
          <a:prstGeom prst="bentConnector3">
            <a:avLst>
              <a:gd name="adj1" fmla="val 1889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9D46F53-CE14-73B1-B583-5FA87D20AD40}"/>
              </a:ext>
            </a:extLst>
          </p:cNvPr>
          <p:cNvCxnSpPr>
            <a:cxnSpLocks/>
          </p:cNvCxnSpPr>
          <p:nvPr/>
        </p:nvCxnSpPr>
        <p:spPr>
          <a:xfrm>
            <a:off x="6565900" y="3053791"/>
            <a:ext cx="2124463" cy="1028700"/>
          </a:xfrm>
          <a:prstGeom prst="bentConnector3">
            <a:avLst>
              <a:gd name="adj1" fmla="val 24892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684A8EC-F84B-20F2-6040-968211A739BD}"/>
              </a:ext>
            </a:extLst>
          </p:cNvPr>
          <p:cNvCxnSpPr>
            <a:cxnSpLocks/>
          </p:cNvCxnSpPr>
          <p:nvPr/>
        </p:nvCxnSpPr>
        <p:spPr>
          <a:xfrm>
            <a:off x="6623709" y="2825191"/>
            <a:ext cx="2105320" cy="708818"/>
          </a:xfrm>
          <a:prstGeom prst="bentConnector3">
            <a:avLst>
              <a:gd name="adj1" fmla="val 2949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A212483-64B7-F0AD-D6F2-2C5C2E68FFB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46567" y="1638932"/>
            <a:ext cx="2143796" cy="1442640"/>
          </a:xfrm>
          <a:prstGeom prst="bentConnector3">
            <a:avLst>
              <a:gd name="adj1" fmla="val 4200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0894361-C904-E4BB-8874-BB12120E0958}"/>
              </a:ext>
            </a:extLst>
          </p:cNvPr>
          <p:cNvCxnSpPr>
            <a:cxnSpLocks/>
          </p:cNvCxnSpPr>
          <p:nvPr/>
        </p:nvCxnSpPr>
        <p:spPr>
          <a:xfrm>
            <a:off x="6565900" y="1396442"/>
            <a:ext cx="2124463" cy="130968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680ECC7-9987-B5A4-0E93-11777C75EF2B}"/>
              </a:ext>
            </a:extLst>
          </p:cNvPr>
          <p:cNvSpPr txBox="1"/>
          <p:nvPr/>
        </p:nvSpPr>
        <p:spPr>
          <a:xfrm>
            <a:off x="7159829" y="4524242"/>
            <a:ext cx="1007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GPIO5 to SCS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CF47B0-A7D1-E8EE-3062-B2BD7F5CDCAB}"/>
              </a:ext>
            </a:extLst>
          </p:cNvPr>
          <p:cNvSpPr txBox="1"/>
          <p:nvPr/>
        </p:nvSpPr>
        <p:spPr>
          <a:xfrm>
            <a:off x="7314458" y="4068445"/>
            <a:ext cx="1159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GPIO18 to SCLK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F9E5D9-E75D-27E7-0AD9-EC74B6708C88}"/>
              </a:ext>
            </a:extLst>
          </p:cNvPr>
          <p:cNvSpPr txBox="1"/>
          <p:nvPr/>
        </p:nvSpPr>
        <p:spPr>
          <a:xfrm>
            <a:off x="7369835" y="3546342"/>
            <a:ext cx="1205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GPIO19 to MISO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8E2FFF-E5DE-07DA-6EFB-4823B1F5AE69}"/>
              </a:ext>
            </a:extLst>
          </p:cNvPr>
          <p:cNvSpPr txBox="1"/>
          <p:nvPr/>
        </p:nvSpPr>
        <p:spPr>
          <a:xfrm>
            <a:off x="7376213" y="3082589"/>
            <a:ext cx="1205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GPIO23 to MOSI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340424-4B97-9BFF-B576-813894898F25}"/>
              </a:ext>
            </a:extLst>
          </p:cNvPr>
          <p:cNvSpPr txBox="1"/>
          <p:nvPr/>
        </p:nvSpPr>
        <p:spPr>
          <a:xfrm>
            <a:off x="7535752" y="2698985"/>
            <a:ext cx="1154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GPIO23 to GND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3834A91-4F5E-7D82-7B17-F634DB88E763}"/>
              </a:ext>
            </a:extLst>
          </p:cNvPr>
          <p:cNvCxnSpPr/>
          <p:nvPr/>
        </p:nvCxnSpPr>
        <p:spPr>
          <a:xfrm flipH="1">
            <a:off x="4000500" y="5102459"/>
            <a:ext cx="685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F1D420F-76EE-52EE-6E99-789EF1C376BD}"/>
              </a:ext>
            </a:extLst>
          </p:cNvPr>
          <p:cNvCxnSpPr/>
          <p:nvPr/>
        </p:nvCxnSpPr>
        <p:spPr>
          <a:xfrm>
            <a:off x="4000500" y="5102459"/>
            <a:ext cx="0" cy="7175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AAD06F-3B06-8309-B316-8AEA2AC1A69D}"/>
              </a:ext>
            </a:extLst>
          </p:cNvPr>
          <p:cNvCxnSpPr/>
          <p:nvPr/>
        </p:nvCxnSpPr>
        <p:spPr>
          <a:xfrm>
            <a:off x="4000500" y="5820009"/>
            <a:ext cx="48895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7A0BE1E-4095-31AF-E651-4D3E606BF5C4}"/>
              </a:ext>
            </a:extLst>
          </p:cNvPr>
          <p:cNvCxnSpPr/>
          <p:nvPr/>
        </p:nvCxnSpPr>
        <p:spPr>
          <a:xfrm flipV="1">
            <a:off x="8890000" y="4861159"/>
            <a:ext cx="0" cy="9588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B0853D-F441-FCD2-6AC7-C4F30A1DFFD4}"/>
              </a:ext>
            </a:extLst>
          </p:cNvPr>
          <p:cNvSpPr txBox="1"/>
          <p:nvPr/>
        </p:nvSpPr>
        <p:spPr>
          <a:xfrm>
            <a:off x="5839029" y="5519991"/>
            <a:ext cx="8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RAW to 5V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EB85DEB-8E69-54F5-73E7-FD7F40B7F4C9}"/>
              </a:ext>
            </a:extLst>
          </p:cNvPr>
          <p:cNvCxnSpPr>
            <a:cxnSpLocks/>
          </p:cNvCxnSpPr>
          <p:nvPr/>
        </p:nvCxnSpPr>
        <p:spPr>
          <a:xfrm flipH="1">
            <a:off x="4095750" y="1621723"/>
            <a:ext cx="685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A4B9010-9CE6-E062-B8E0-CDEBA5CC23B0}"/>
              </a:ext>
            </a:extLst>
          </p:cNvPr>
          <p:cNvCxnSpPr>
            <a:cxnSpLocks/>
          </p:cNvCxnSpPr>
          <p:nvPr/>
        </p:nvCxnSpPr>
        <p:spPr>
          <a:xfrm flipV="1">
            <a:off x="4095750" y="876300"/>
            <a:ext cx="0" cy="745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3810BE3-F971-0F04-83C1-364E2ABC2367}"/>
              </a:ext>
            </a:extLst>
          </p:cNvPr>
          <p:cNvCxnSpPr>
            <a:cxnSpLocks/>
          </p:cNvCxnSpPr>
          <p:nvPr/>
        </p:nvCxnSpPr>
        <p:spPr>
          <a:xfrm>
            <a:off x="4095750" y="882650"/>
            <a:ext cx="49727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290C50-43B1-0248-4790-F4CAE326F5EE}"/>
              </a:ext>
            </a:extLst>
          </p:cNvPr>
          <p:cNvCxnSpPr>
            <a:cxnSpLocks/>
          </p:cNvCxnSpPr>
          <p:nvPr/>
        </p:nvCxnSpPr>
        <p:spPr>
          <a:xfrm flipV="1">
            <a:off x="9068459" y="876300"/>
            <a:ext cx="0" cy="420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18B7C5-3051-2319-4B10-35BA429C8842}"/>
              </a:ext>
            </a:extLst>
          </p:cNvPr>
          <p:cNvSpPr txBox="1"/>
          <p:nvPr/>
        </p:nvSpPr>
        <p:spPr>
          <a:xfrm>
            <a:off x="6196092" y="610059"/>
            <a:ext cx="787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 to RST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880AD50-510B-CDDB-E66C-ADCAFB527380}"/>
              </a:ext>
            </a:extLst>
          </p:cNvPr>
          <p:cNvCxnSpPr/>
          <p:nvPr/>
        </p:nvCxnSpPr>
        <p:spPr>
          <a:xfrm flipH="1">
            <a:off x="3674225" y="3053791"/>
            <a:ext cx="101207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267C5F6-3299-3B41-D78E-76D894238661}"/>
              </a:ext>
            </a:extLst>
          </p:cNvPr>
          <p:cNvCxnSpPr/>
          <p:nvPr/>
        </p:nvCxnSpPr>
        <p:spPr>
          <a:xfrm flipV="1">
            <a:off x="3674225" y="748558"/>
            <a:ext cx="0" cy="230523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B8AEDA2-36F1-275B-37A8-9B2103E020FF}"/>
              </a:ext>
            </a:extLst>
          </p:cNvPr>
          <p:cNvCxnSpPr/>
          <p:nvPr/>
        </p:nvCxnSpPr>
        <p:spPr>
          <a:xfrm flipH="1">
            <a:off x="1172095" y="748558"/>
            <a:ext cx="250213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F1424A-C274-B6FC-A44B-CA777BD018CC}"/>
              </a:ext>
            </a:extLst>
          </p:cNvPr>
          <p:cNvCxnSpPr/>
          <p:nvPr/>
        </p:nvCxnSpPr>
        <p:spPr>
          <a:xfrm>
            <a:off x="1172095" y="748558"/>
            <a:ext cx="0" cy="71448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0BEFE1-35CA-7A12-01A0-684EFFB4AE35}"/>
              </a:ext>
            </a:extLst>
          </p:cNvPr>
          <p:cNvCxnSpPr/>
          <p:nvPr/>
        </p:nvCxnSpPr>
        <p:spPr>
          <a:xfrm flipH="1">
            <a:off x="3674225" y="3254609"/>
            <a:ext cx="1107325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5386296-9AE4-4916-128D-E40C6A7BEEAB}"/>
              </a:ext>
            </a:extLst>
          </p:cNvPr>
          <p:cNvCxnSpPr>
            <a:cxnSpLocks/>
          </p:cNvCxnSpPr>
          <p:nvPr/>
        </p:nvCxnSpPr>
        <p:spPr>
          <a:xfrm>
            <a:off x="3674225" y="3254609"/>
            <a:ext cx="0" cy="62865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B55E64-B205-D4B7-24E2-96C4F858DFA0}"/>
              </a:ext>
            </a:extLst>
          </p:cNvPr>
          <p:cNvCxnSpPr/>
          <p:nvPr/>
        </p:nvCxnSpPr>
        <p:spPr>
          <a:xfrm>
            <a:off x="2286000" y="3883259"/>
            <a:ext cx="1388225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8EEFC3E-3D26-C87C-6365-DB9052FBB728}"/>
              </a:ext>
            </a:extLst>
          </p:cNvPr>
          <p:cNvSpPr txBox="1"/>
          <p:nvPr/>
        </p:nvSpPr>
        <p:spPr>
          <a:xfrm>
            <a:off x="1913646" y="737800"/>
            <a:ext cx="1273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GPIO25 to Switch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F3257A2-20A4-1379-B710-82B21D6890B1}"/>
              </a:ext>
            </a:extLst>
          </p:cNvPr>
          <p:cNvSpPr txBox="1"/>
          <p:nvPr/>
        </p:nvSpPr>
        <p:spPr>
          <a:xfrm>
            <a:off x="2600550" y="3568060"/>
            <a:ext cx="1079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GPIO26 to IN1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EE08755-7123-A506-2896-84BD8820D99F}"/>
              </a:ext>
            </a:extLst>
          </p:cNvPr>
          <p:cNvCxnSpPr/>
          <p:nvPr/>
        </p:nvCxnSpPr>
        <p:spPr>
          <a:xfrm>
            <a:off x="2423160" y="4345444"/>
            <a:ext cx="12510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BAE4EFA-4E08-7FDD-D06B-85115C510CEC}"/>
              </a:ext>
            </a:extLst>
          </p:cNvPr>
          <p:cNvCxnSpPr/>
          <p:nvPr/>
        </p:nvCxnSpPr>
        <p:spPr>
          <a:xfrm>
            <a:off x="3674225" y="4345444"/>
            <a:ext cx="0" cy="7734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0F2CCEB-C689-13FF-A945-D97EE726EBAE}"/>
              </a:ext>
            </a:extLst>
          </p:cNvPr>
          <p:cNvCxnSpPr/>
          <p:nvPr/>
        </p:nvCxnSpPr>
        <p:spPr>
          <a:xfrm>
            <a:off x="3674225" y="5118860"/>
            <a:ext cx="3262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EBD97AB-1574-D52D-2EA3-20A2AE1EA666}"/>
              </a:ext>
            </a:extLst>
          </p:cNvPr>
          <p:cNvSpPr txBox="1"/>
          <p:nvPr/>
        </p:nvSpPr>
        <p:spPr>
          <a:xfrm>
            <a:off x="2653075" y="4373409"/>
            <a:ext cx="938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RAW to VCC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3DB846B8-B11B-D57D-AF51-015B8BEFE53F}"/>
              </a:ext>
            </a:extLst>
          </p:cNvPr>
          <p:cNvCxnSpPr/>
          <p:nvPr/>
        </p:nvCxnSpPr>
        <p:spPr>
          <a:xfrm>
            <a:off x="2286000" y="4082491"/>
            <a:ext cx="2495550" cy="12700"/>
          </a:xfrm>
          <a:prstGeom prst="bentConnector3">
            <a:avLst>
              <a:gd name="adj1" fmla="val 5122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9F71746-2BFE-91C4-AA21-699ED31B781F}"/>
              </a:ext>
            </a:extLst>
          </p:cNvPr>
          <p:cNvSpPr txBox="1"/>
          <p:nvPr/>
        </p:nvSpPr>
        <p:spPr>
          <a:xfrm>
            <a:off x="3644528" y="3792863"/>
            <a:ext cx="970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 to GND</a:t>
            </a:r>
          </a:p>
        </p:txBody>
      </p:sp>
    </p:spTree>
    <p:extLst>
      <p:ext uri="{BB962C8B-B14F-4D97-AF65-F5344CB8AC3E}">
        <p14:creationId xmlns:p14="http://schemas.microsoft.com/office/powerpoint/2010/main" val="203683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 Itp</dc:creator>
  <cp:lastModifiedBy>Cha Itp</cp:lastModifiedBy>
  <cp:revision>1</cp:revision>
  <dcterms:created xsi:type="dcterms:W3CDTF">2023-03-17T07:04:57Z</dcterms:created>
  <dcterms:modified xsi:type="dcterms:W3CDTF">2023-03-17T08:51:56Z</dcterms:modified>
</cp:coreProperties>
</file>